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Bike Park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ming Soon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852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10.png"/><Relationship Id="rId5" Type="http://schemas.openxmlformats.org/officeDocument/2006/relationships/image" Target="../media/image29.png"/><Relationship Id="rId10" Type="http://schemas.openxmlformats.org/officeDocument/2006/relationships/image" Target="../media/image14.svg"/><Relationship Id="rId4" Type="http://schemas.openxmlformats.org/officeDocument/2006/relationships/image" Target="../media/image28.sv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jpe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41.jpe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jpeg"/><Relationship Id="rId4" Type="http://schemas.openxmlformats.org/officeDocument/2006/relationships/image" Target="../media/image34.svg"/><Relationship Id="rId9" Type="http://schemas.openxmlformats.org/officeDocument/2006/relationships/image" Target="../media/image39.jpeg"/><Relationship Id="rId1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svg"/><Relationship Id="rId4" Type="http://schemas.openxmlformats.org/officeDocument/2006/relationships/image" Target="../media/image47.sv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11" b="-9111"/>
            </a:stretch>
          </a:blipFill>
        </p:spPr>
      </p:sp>
      <p:sp>
        <p:nvSpPr>
          <p:cNvPr id="3" name="Freeform 3"/>
          <p:cNvSpPr/>
          <p:nvPr/>
        </p:nvSpPr>
        <p:spPr>
          <a:xfrm rot="-8186447">
            <a:off x="14613614" y="849638"/>
            <a:ext cx="4195213" cy="1410641"/>
          </a:xfrm>
          <a:custGeom>
            <a:avLst/>
            <a:gdLst/>
            <a:ahLst/>
            <a:cxnLst/>
            <a:rect l="l" t="t" r="r" b="b"/>
            <a:pathLst>
              <a:path w="4195213" h="1410641">
                <a:moveTo>
                  <a:pt x="0" y="0"/>
                </a:moveTo>
                <a:lnTo>
                  <a:pt x="4195213" y="0"/>
                </a:lnTo>
                <a:lnTo>
                  <a:pt x="4195213" y="1410640"/>
                </a:lnTo>
                <a:lnTo>
                  <a:pt x="0" y="14106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8186447" flipH="1" flipV="1">
            <a:off x="-461587" y="8256119"/>
            <a:ext cx="4195213" cy="1410641"/>
          </a:xfrm>
          <a:custGeom>
            <a:avLst/>
            <a:gdLst/>
            <a:ahLst/>
            <a:cxnLst/>
            <a:rect l="l" t="t" r="r" b="b"/>
            <a:pathLst>
              <a:path w="4195213" h="1410641">
                <a:moveTo>
                  <a:pt x="4195214" y="1410640"/>
                </a:moveTo>
                <a:lnTo>
                  <a:pt x="0" y="1410640"/>
                </a:lnTo>
                <a:lnTo>
                  <a:pt x="0" y="0"/>
                </a:lnTo>
                <a:lnTo>
                  <a:pt x="4195214" y="0"/>
                </a:lnTo>
                <a:lnTo>
                  <a:pt x="4195214" y="141064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934249" y="-99842"/>
            <a:ext cx="1715823" cy="1901189"/>
          </a:xfrm>
          <a:custGeom>
            <a:avLst/>
            <a:gdLst/>
            <a:ahLst/>
            <a:cxnLst/>
            <a:rect l="l" t="t" r="r" b="b"/>
            <a:pathLst>
              <a:path w="1715823" h="1901189">
                <a:moveTo>
                  <a:pt x="0" y="0"/>
                </a:moveTo>
                <a:lnTo>
                  <a:pt x="1715824" y="0"/>
                </a:lnTo>
                <a:lnTo>
                  <a:pt x="1715824" y="1901190"/>
                </a:lnTo>
                <a:lnTo>
                  <a:pt x="0" y="19011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401388" y="8582029"/>
            <a:ext cx="1715823" cy="1901189"/>
          </a:xfrm>
          <a:custGeom>
            <a:avLst/>
            <a:gdLst/>
            <a:ahLst/>
            <a:cxnLst/>
            <a:rect l="l" t="t" r="r" b="b"/>
            <a:pathLst>
              <a:path w="1715823" h="1901189">
                <a:moveTo>
                  <a:pt x="0" y="0"/>
                </a:moveTo>
                <a:lnTo>
                  <a:pt x="1715824" y="0"/>
                </a:lnTo>
                <a:lnTo>
                  <a:pt x="1715824" y="1901189"/>
                </a:lnTo>
                <a:lnTo>
                  <a:pt x="0" y="19011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4879132" y="3570683"/>
            <a:ext cx="3044513" cy="4711046"/>
          </a:xfrm>
          <a:custGeom>
            <a:avLst/>
            <a:gdLst/>
            <a:ahLst/>
            <a:cxnLst/>
            <a:rect l="l" t="t" r="r" b="b"/>
            <a:pathLst>
              <a:path w="3044513" h="4711046">
                <a:moveTo>
                  <a:pt x="3044513" y="0"/>
                </a:moveTo>
                <a:lnTo>
                  <a:pt x="0" y="0"/>
                </a:lnTo>
                <a:lnTo>
                  <a:pt x="0" y="4711045"/>
                </a:lnTo>
                <a:lnTo>
                  <a:pt x="3044513" y="4711045"/>
                </a:lnTo>
                <a:lnTo>
                  <a:pt x="304451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895600" y="190500"/>
            <a:ext cx="12492000" cy="2748803"/>
          </a:xfrm>
          <a:custGeom>
            <a:avLst/>
            <a:gdLst/>
            <a:ahLst/>
            <a:cxnLst/>
            <a:rect l="l" t="t" r="r" b="b"/>
            <a:pathLst>
              <a:path w="12423970" h="2748803">
                <a:moveTo>
                  <a:pt x="0" y="0"/>
                </a:moveTo>
                <a:lnTo>
                  <a:pt x="12423971" y="0"/>
                </a:lnTo>
                <a:lnTo>
                  <a:pt x="12423971" y="2748803"/>
                </a:lnTo>
                <a:lnTo>
                  <a:pt x="0" y="27488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67501" y="3704390"/>
            <a:ext cx="4449321" cy="4443632"/>
          </a:xfrm>
          <a:custGeom>
            <a:avLst/>
            <a:gdLst/>
            <a:ahLst/>
            <a:cxnLst/>
            <a:rect l="l" t="t" r="r" b="b"/>
            <a:pathLst>
              <a:path w="4449321" h="4443632">
                <a:moveTo>
                  <a:pt x="0" y="0"/>
                </a:moveTo>
                <a:lnTo>
                  <a:pt x="4449321" y="0"/>
                </a:lnTo>
                <a:lnTo>
                  <a:pt x="4449321" y="4443631"/>
                </a:lnTo>
                <a:lnTo>
                  <a:pt x="0" y="444363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899314" y="4511653"/>
            <a:ext cx="12489372" cy="3789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67"/>
              </a:lnSpc>
            </a:pPr>
            <a:r>
              <a:rPr lang="en-US" sz="15964">
                <a:solidFill>
                  <a:srgbClr val="ADD3C9"/>
                </a:solidFill>
                <a:latin typeface="Bike Park"/>
              </a:rPr>
              <a:t>PROCESO PASTORAL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407575" y="974609"/>
            <a:ext cx="9472849" cy="6901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33"/>
              </a:lnSpc>
            </a:pPr>
            <a:r>
              <a:rPr lang="en-US" sz="6292" spc="377" dirty="0">
                <a:solidFill>
                  <a:srgbClr val="FFEEA7"/>
                </a:solidFill>
                <a:latin typeface="Bike Park Bold"/>
              </a:rPr>
              <a:t>dimension de </a:t>
            </a:r>
            <a:r>
              <a:rPr lang="es-MX" sz="6292" spc="377" dirty="0">
                <a:solidFill>
                  <a:srgbClr val="FFEEA7"/>
                </a:solidFill>
                <a:latin typeface="Bike Park Bold"/>
              </a:rPr>
              <a:t>catequesis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11" b="-911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551602" y="6643538"/>
            <a:ext cx="3589970" cy="5212298"/>
          </a:xfrm>
          <a:custGeom>
            <a:avLst/>
            <a:gdLst/>
            <a:ahLst/>
            <a:cxnLst/>
            <a:rect l="l" t="t" r="r" b="b"/>
            <a:pathLst>
              <a:path w="3589970" h="5212298">
                <a:moveTo>
                  <a:pt x="0" y="0"/>
                </a:moveTo>
                <a:lnTo>
                  <a:pt x="3589970" y="0"/>
                </a:lnTo>
                <a:lnTo>
                  <a:pt x="3589970" y="5212298"/>
                </a:lnTo>
                <a:lnTo>
                  <a:pt x="0" y="52122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5760904" y="1408110"/>
            <a:ext cx="1171366" cy="1394483"/>
          </a:xfrm>
          <a:custGeom>
            <a:avLst/>
            <a:gdLst/>
            <a:ahLst/>
            <a:cxnLst/>
            <a:rect l="l" t="t" r="r" b="b"/>
            <a:pathLst>
              <a:path w="1171366" h="1394483">
                <a:moveTo>
                  <a:pt x="1171366" y="0"/>
                </a:moveTo>
                <a:lnTo>
                  <a:pt x="0" y="0"/>
                </a:lnTo>
                <a:lnTo>
                  <a:pt x="0" y="1394483"/>
                </a:lnTo>
                <a:lnTo>
                  <a:pt x="1171366" y="1394483"/>
                </a:lnTo>
                <a:lnTo>
                  <a:pt x="117136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V="1">
            <a:off x="1355730" y="7553581"/>
            <a:ext cx="1171366" cy="1394483"/>
          </a:xfrm>
          <a:custGeom>
            <a:avLst/>
            <a:gdLst/>
            <a:ahLst/>
            <a:cxnLst/>
            <a:rect l="l" t="t" r="r" b="b"/>
            <a:pathLst>
              <a:path w="1171366" h="1394483">
                <a:moveTo>
                  <a:pt x="0" y="1394483"/>
                </a:moveTo>
                <a:lnTo>
                  <a:pt x="1171366" y="1394483"/>
                </a:lnTo>
                <a:lnTo>
                  <a:pt x="1171366" y="0"/>
                </a:lnTo>
                <a:lnTo>
                  <a:pt x="0" y="0"/>
                </a:lnTo>
                <a:lnTo>
                  <a:pt x="0" y="139448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421010" y="3100272"/>
            <a:ext cx="11445980" cy="4239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15"/>
              </a:lnSpc>
            </a:pPr>
            <a:r>
              <a:rPr lang="en-US" sz="12016">
                <a:solidFill>
                  <a:srgbClr val="FFEEA7"/>
                </a:solidFill>
                <a:latin typeface="Bike Park"/>
              </a:rPr>
              <a:t>XLV ASAMBLEA DIOCESANA DE PASTOTAL</a:t>
            </a:r>
          </a:p>
        </p:txBody>
      </p:sp>
      <p:sp>
        <p:nvSpPr>
          <p:cNvPr id="7" name="Freeform 7"/>
          <p:cNvSpPr/>
          <p:nvPr/>
        </p:nvSpPr>
        <p:spPr>
          <a:xfrm rot="2247278">
            <a:off x="1800308" y="902288"/>
            <a:ext cx="909576" cy="1770465"/>
          </a:xfrm>
          <a:custGeom>
            <a:avLst/>
            <a:gdLst/>
            <a:ahLst/>
            <a:cxnLst/>
            <a:rect l="l" t="t" r="r" b="b"/>
            <a:pathLst>
              <a:path w="909576" h="1770465">
                <a:moveTo>
                  <a:pt x="0" y="0"/>
                </a:moveTo>
                <a:lnTo>
                  <a:pt x="909576" y="0"/>
                </a:lnTo>
                <a:lnTo>
                  <a:pt x="909576" y="1770465"/>
                </a:lnTo>
                <a:lnTo>
                  <a:pt x="0" y="177046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476790" y="1219200"/>
            <a:ext cx="9334420" cy="56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4999" spc="299">
                <a:solidFill>
                  <a:srgbClr val="E9E9E9"/>
                </a:solidFill>
                <a:latin typeface="Coming Soon Bold"/>
              </a:rPr>
              <a:t>Pastoral Profética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847487" y="8808365"/>
            <a:ext cx="7253425" cy="441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3999" spc="239">
                <a:solidFill>
                  <a:srgbClr val="ADD3C9"/>
                </a:solidFill>
                <a:latin typeface="Bike Park"/>
              </a:rPr>
              <a:t>#NUNCASOLOSSIEMPREJUNTOS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11" b="-911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106744" y="5651080"/>
            <a:ext cx="3656463" cy="3446217"/>
          </a:xfrm>
          <a:custGeom>
            <a:avLst/>
            <a:gdLst/>
            <a:ahLst/>
            <a:cxnLst/>
            <a:rect l="l" t="t" r="r" b="b"/>
            <a:pathLst>
              <a:path w="3656463" h="3446217">
                <a:moveTo>
                  <a:pt x="0" y="0"/>
                </a:moveTo>
                <a:lnTo>
                  <a:pt x="3656463" y="0"/>
                </a:lnTo>
                <a:lnTo>
                  <a:pt x="3656463" y="3446216"/>
                </a:lnTo>
                <a:lnTo>
                  <a:pt x="0" y="34462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02891" y="1212543"/>
            <a:ext cx="2145925" cy="2129831"/>
          </a:xfrm>
          <a:custGeom>
            <a:avLst/>
            <a:gdLst/>
            <a:ahLst/>
            <a:cxnLst/>
            <a:rect l="l" t="t" r="r" b="b"/>
            <a:pathLst>
              <a:path w="2145925" h="2129831">
                <a:moveTo>
                  <a:pt x="0" y="0"/>
                </a:moveTo>
                <a:lnTo>
                  <a:pt x="2145925" y="0"/>
                </a:lnTo>
                <a:lnTo>
                  <a:pt x="2145925" y="2129831"/>
                </a:lnTo>
                <a:lnTo>
                  <a:pt x="0" y="21298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418300" y="1243696"/>
            <a:ext cx="12745750" cy="2070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 spc="280">
                <a:solidFill>
                  <a:srgbClr val="E9E9E9"/>
                </a:solidFill>
                <a:latin typeface="Bike Park"/>
              </a:rPr>
              <a:t>¿QUE DICE EL IV PDP SOBRE LA INICIACIÓN CRISTIANA?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90387" y="1925028"/>
            <a:ext cx="1370934" cy="85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7500" spc="262">
                <a:solidFill>
                  <a:srgbClr val="363636"/>
                </a:solidFill>
                <a:latin typeface="Bike Park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02891" y="6120734"/>
            <a:ext cx="9975782" cy="279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spc="139">
                <a:solidFill>
                  <a:srgbClr val="E9E9E9"/>
                </a:solidFill>
                <a:latin typeface="Coming Soon"/>
              </a:rPr>
              <a:t>Pide desencadenar y fortalecer el proceso de la Iniciación Cristiana desde nuestra Dimensión de catequesis</a:t>
            </a:r>
          </a:p>
          <a:p>
            <a:pPr>
              <a:lnSpc>
                <a:spcPts val="5599"/>
              </a:lnSpc>
            </a:pPr>
            <a:endParaRPr lang="en-US" sz="3999" spc="139">
              <a:solidFill>
                <a:srgbClr val="E9E9E9"/>
              </a:solidFill>
              <a:latin typeface="Coming Soo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11" b="-911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948761" y="7937857"/>
            <a:ext cx="1310539" cy="1320443"/>
          </a:xfrm>
          <a:custGeom>
            <a:avLst/>
            <a:gdLst/>
            <a:ahLst/>
            <a:cxnLst/>
            <a:rect l="l" t="t" r="r" b="b"/>
            <a:pathLst>
              <a:path w="1310539" h="1320443">
                <a:moveTo>
                  <a:pt x="0" y="0"/>
                </a:moveTo>
                <a:lnTo>
                  <a:pt x="1310539" y="0"/>
                </a:lnTo>
                <a:lnTo>
                  <a:pt x="1310539" y="1320443"/>
                </a:lnTo>
                <a:lnTo>
                  <a:pt x="0" y="13204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028700" y="7921942"/>
            <a:ext cx="1310539" cy="1320443"/>
          </a:xfrm>
          <a:custGeom>
            <a:avLst/>
            <a:gdLst/>
            <a:ahLst/>
            <a:cxnLst/>
            <a:rect l="l" t="t" r="r" b="b"/>
            <a:pathLst>
              <a:path w="1310539" h="1320443">
                <a:moveTo>
                  <a:pt x="1310539" y="0"/>
                </a:moveTo>
                <a:lnTo>
                  <a:pt x="0" y="0"/>
                </a:lnTo>
                <a:lnTo>
                  <a:pt x="0" y="1320443"/>
                </a:lnTo>
                <a:lnTo>
                  <a:pt x="1310539" y="1320443"/>
                </a:lnTo>
                <a:lnTo>
                  <a:pt x="131053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V="1">
            <a:off x="15948761" y="1021882"/>
            <a:ext cx="1310539" cy="1320443"/>
          </a:xfrm>
          <a:custGeom>
            <a:avLst/>
            <a:gdLst/>
            <a:ahLst/>
            <a:cxnLst/>
            <a:rect l="l" t="t" r="r" b="b"/>
            <a:pathLst>
              <a:path w="1310539" h="1320443">
                <a:moveTo>
                  <a:pt x="0" y="1320442"/>
                </a:moveTo>
                <a:lnTo>
                  <a:pt x="1310539" y="1320442"/>
                </a:lnTo>
                <a:lnTo>
                  <a:pt x="1310539" y="0"/>
                </a:lnTo>
                <a:lnTo>
                  <a:pt x="0" y="0"/>
                </a:lnTo>
                <a:lnTo>
                  <a:pt x="0" y="132044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 flipV="1">
            <a:off x="1028700" y="1021882"/>
            <a:ext cx="1310539" cy="1320443"/>
          </a:xfrm>
          <a:custGeom>
            <a:avLst/>
            <a:gdLst/>
            <a:ahLst/>
            <a:cxnLst/>
            <a:rect l="l" t="t" r="r" b="b"/>
            <a:pathLst>
              <a:path w="1310539" h="1320443">
                <a:moveTo>
                  <a:pt x="1310539" y="1320442"/>
                </a:moveTo>
                <a:lnTo>
                  <a:pt x="0" y="1320442"/>
                </a:lnTo>
                <a:lnTo>
                  <a:pt x="0" y="0"/>
                </a:lnTo>
                <a:lnTo>
                  <a:pt x="1310539" y="0"/>
                </a:lnTo>
                <a:lnTo>
                  <a:pt x="1310539" y="132044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437777" y="814916"/>
            <a:ext cx="7412447" cy="1482489"/>
          </a:xfrm>
          <a:custGeom>
            <a:avLst/>
            <a:gdLst/>
            <a:ahLst/>
            <a:cxnLst/>
            <a:rect l="l" t="t" r="r" b="b"/>
            <a:pathLst>
              <a:path w="7412447" h="1482489">
                <a:moveTo>
                  <a:pt x="0" y="0"/>
                </a:moveTo>
                <a:lnTo>
                  <a:pt x="7412446" y="0"/>
                </a:lnTo>
                <a:lnTo>
                  <a:pt x="7412446" y="1482489"/>
                </a:lnTo>
                <a:lnTo>
                  <a:pt x="0" y="14824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8700" y="5127585"/>
            <a:ext cx="4741175" cy="4114800"/>
          </a:xfrm>
          <a:custGeom>
            <a:avLst/>
            <a:gdLst/>
            <a:ahLst/>
            <a:cxnLst/>
            <a:rect l="l" t="t" r="r" b="b"/>
            <a:pathLst>
              <a:path w="4741175" h="4114800">
                <a:moveTo>
                  <a:pt x="0" y="0"/>
                </a:moveTo>
                <a:lnTo>
                  <a:pt x="4741175" y="0"/>
                </a:lnTo>
                <a:lnTo>
                  <a:pt x="47411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780041" y="3676880"/>
            <a:ext cx="10189732" cy="3508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14"/>
              </a:lnSpc>
            </a:pPr>
            <a:r>
              <a:rPr lang="en-US" sz="4010" spc="140">
                <a:solidFill>
                  <a:srgbClr val="E9E9E9"/>
                </a:solidFill>
                <a:latin typeface="Coming Soon"/>
              </a:rPr>
              <a:t>Impulsar procesos de vivencia a la Iniciación Cristiana, para que experimentando un autentico encuentro con Jesucristo, formemos una comunidad de discípulos misioneros.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13093" y="1446279"/>
            <a:ext cx="5461815" cy="614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77"/>
              </a:lnSpc>
            </a:pPr>
            <a:r>
              <a:rPr lang="en-US" sz="5346" spc="320">
                <a:solidFill>
                  <a:srgbClr val="FFEEA7"/>
                </a:solidFill>
                <a:latin typeface="Bike Park"/>
              </a:rPr>
              <a:t>urgencia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11" b="-911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39166" y="5891933"/>
            <a:ext cx="3800115" cy="3328267"/>
          </a:xfrm>
          <a:custGeom>
            <a:avLst/>
            <a:gdLst/>
            <a:ahLst/>
            <a:cxnLst/>
            <a:rect l="l" t="t" r="r" b="b"/>
            <a:pathLst>
              <a:path w="3800115" h="3328267">
                <a:moveTo>
                  <a:pt x="0" y="0"/>
                </a:moveTo>
                <a:lnTo>
                  <a:pt x="3800115" y="0"/>
                </a:lnTo>
                <a:lnTo>
                  <a:pt x="3800115" y="3328267"/>
                </a:lnTo>
                <a:lnTo>
                  <a:pt x="0" y="33282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79412" y="990600"/>
            <a:ext cx="2145925" cy="2129831"/>
          </a:xfrm>
          <a:custGeom>
            <a:avLst/>
            <a:gdLst/>
            <a:ahLst/>
            <a:cxnLst/>
            <a:rect l="l" t="t" r="r" b="b"/>
            <a:pathLst>
              <a:path w="2145925" h="2129831">
                <a:moveTo>
                  <a:pt x="0" y="0"/>
                </a:moveTo>
                <a:lnTo>
                  <a:pt x="2145925" y="0"/>
                </a:lnTo>
                <a:lnTo>
                  <a:pt x="2145925" y="2129831"/>
                </a:lnTo>
                <a:lnTo>
                  <a:pt x="0" y="21298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114892" y="1038225"/>
            <a:ext cx="12713941" cy="2070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 spc="280">
                <a:solidFill>
                  <a:srgbClr val="E9E9E9"/>
                </a:solidFill>
                <a:latin typeface="Bike Park"/>
              </a:rPr>
              <a:t>¿CÓMO ILUMINA EL PGP PARA LA DIMENSIÓN DE CATEQUESIS?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66908" y="1654170"/>
            <a:ext cx="1370934" cy="85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7500" spc="262">
                <a:solidFill>
                  <a:srgbClr val="363636"/>
                </a:solidFill>
                <a:latin typeface="Bike Park"/>
              </a:rPr>
              <a:t>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4830106"/>
            <a:ext cx="12126740" cy="4335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00"/>
              </a:lnSpc>
            </a:pPr>
            <a:r>
              <a:rPr lang="en-US" sz="4071" spc="142">
                <a:solidFill>
                  <a:srgbClr val="E9E9E9"/>
                </a:solidFill>
                <a:latin typeface="Coming Soon"/>
              </a:rPr>
              <a:t>•Desde el encuentro con Jesús, un llamado a la conversión. (No.25)</a:t>
            </a:r>
          </a:p>
          <a:p>
            <a:pPr>
              <a:lnSpc>
                <a:spcPts val="5700"/>
              </a:lnSpc>
            </a:pPr>
            <a:r>
              <a:rPr lang="en-US" sz="4071" spc="142">
                <a:solidFill>
                  <a:srgbClr val="E9E9E9"/>
                </a:solidFill>
                <a:latin typeface="Coming Soon"/>
              </a:rPr>
              <a:t>•Iglesia Misionera. (No.140)</a:t>
            </a:r>
          </a:p>
          <a:p>
            <a:pPr>
              <a:lnSpc>
                <a:spcPts val="5700"/>
              </a:lnSpc>
            </a:pPr>
            <a:r>
              <a:rPr lang="en-US" sz="4071" spc="142">
                <a:solidFill>
                  <a:srgbClr val="E9E9E9"/>
                </a:solidFill>
                <a:latin typeface="Coming Soon"/>
              </a:rPr>
              <a:t>•Iglesia en salida, misionera. (No.142)</a:t>
            </a:r>
          </a:p>
          <a:p>
            <a:pPr>
              <a:lnSpc>
                <a:spcPts val="5700"/>
              </a:lnSpc>
            </a:pPr>
            <a:r>
              <a:rPr lang="en-US" sz="4071" spc="142">
                <a:solidFill>
                  <a:srgbClr val="E9E9E9"/>
                </a:solidFill>
                <a:latin typeface="Coming Soon"/>
              </a:rPr>
              <a:t>•Dialogo y encuentro con Jesucristo</a:t>
            </a:r>
          </a:p>
          <a:p>
            <a:pPr>
              <a:lnSpc>
                <a:spcPts val="5700"/>
              </a:lnSpc>
            </a:pPr>
            <a:endParaRPr lang="en-US" sz="4071" spc="142">
              <a:solidFill>
                <a:srgbClr val="E9E9E9"/>
              </a:solidFill>
              <a:latin typeface="Coming Soo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11" b="-911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79412" y="1417845"/>
            <a:ext cx="2145925" cy="2129831"/>
          </a:xfrm>
          <a:custGeom>
            <a:avLst/>
            <a:gdLst/>
            <a:ahLst/>
            <a:cxnLst/>
            <a:rect l="l" t="t" r="r" b="b"/>
            <a:pathLst>
              <a:path w="2145925" h="2129831">
                <a:moveTo>
                  <a:pt x="0" y="0"/>
                </a:moveTo>
                <a:lnTo>
                  <a:pt x="2145925" y="0"/>
                </a:lnTo>
                <a:lnTo>
                  <a:pt x="2145925" y="2129831"/>
                </a:lnTo>
                <a:lnTo>
                  <a:pt x="0" y="21298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396532" y="4139256"/>
            <a:ext cx="3862768" cy="4114800"/>
          </a:xfrm>
          <a:custGeom>
            <a:avLst/>
            <a:gdLst/>
            <a:ahLst/>
            <a:cxnLst/>
            <a:rect l="l" t="t" r="r" b="b"/>
            <a:pathLst>
              <a:path w="3862768" h="4114800">
                <a:moveTo>
                  <a:pt x="0" y="0"/>
                </a:moveTo>
                <a:lnTo>
                  <a:pt x="3862768" y="0"/>
                </a:lnTo>
                <a:lnTo>
                  <a:pt x="38627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114892" y="1181100"/>
            <a:ext cx="12436969" cy="2070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 spc="280">
                <a:solidFill>
                  <a:srgbClr val="E9E9E9"/>
                </a:solidFill>
                <a:latin typeface="Bike Park"/>
              </a:rPr>
              <a:t>APORTES DEL CONCILIO VATICANO II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66908" y="2095410"/>
            <a:ext cx="1370934" cy="85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7500" spc="262">
                <a:solidFill>
                  <a:srgbClr val="363636"/>
                </a:solidFill>
                <a:latin typeface="Bike Park"/>
              </a:rPr>
              <a:t>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79412" y="4384380"/>
            <a:ext cx="11907199" cy="561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spc="139">
                <a:solidFill>
                  <a:srgbClr val="E9E9E9"/>
                </a:solidFill>
                <a:latin typeface="Coming Soon"/>
              </a:rPr>
              <a:t>•Documentos del vaticano II </a:t>
            </a:r>
          </a:p>
          <a:p>
            <a:pPr>
              <a:lnSpc>
                <a:spcPts val="5599"/>
              </a:lnSpc>
            </a:pPr>
            <a:r>
              <a:rPr lang="en-US" sz="3999" spc="139">
                <a:solidFill>
                  <a:srgbClr val="E9E9E9"/>
                </a:solidFill>
                <a:latin typeface="Coming Soon"/>
              </a:rPr>
              <a:t>Que propone: </a:t>
            </a:r>
          </a:p>
          <a:p>
            <a:pPr>
              <a:lnSpc>
                <a:spcPts val="5599"/>
              </a:lnSpc>
            </a:pPr>
            <a:r>
              <a:rPr lang="en-US" sz="3999" spc="139">
                <a:solidFill>
                  <a:srgbClr val="E9E9E9"/>
                </a:solidFill>
                <a:latin typeface="Coming Soon"/>
              </a:rPr>
              <a:t>1. La renovación interna de la Iglesia.</a:t>
            </a:r>
          </a:p>
          <a:p>
            <a:pPr>
              <a:lnSpc>
                <a:spcPts val="5599"/>
              </a:lnSpc>
            </a:pPr>
            <a:r>
              <a:rPr lang="en-US" sz="3999" spc="139">
                <a:solidFill>
                  <a:srgbClr val="E9E9E9"/>
                </a:solidFill>
                <a:latin typeface="Coming Soon"/>
              </a:rPr>
              <a:t>2. Renovación de la presencia y misión de la iglesia en el mundo.</a:t>
            </a:r>
          </a:p>
          <a:p>
            <a:pPr>
              <a:lnSpc>
                <a:spcPts val="5599"/>
              </a:lnSpc>
            </a:pPr>
            <a:r>
              <a:rPr lang="en-US" sz="3999" spc="139">
                <a:solidFill>
                  <a:srgbClr val="E9E9E9"/>
                </a:solidFill>
                <a:latin typeface="Coming Soon"/>
              </a:rPr>
              <a:t>3.La palabra de Dios retomada de la Biblia y renovación de la Liturgia.</a:t>
            </a:r>
          </a:p>
          <a:p>
            <a:pPr>
              <a:lnSpc>
                <a:spcPts val="5599"/>
              </a:lnSpc>
            </a:pPr>
            <a:endParaRPr lang="en-US" sz="3999" spc="139">
              <a:solidFill>
                <a:srgbClr val="E9E9E9"/>
              </a:solidFill>
              <a:latin typeface="Coming Soo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11" b="-911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79412" y="1000125"/>
            <a:ext cx="2145925" cy="2129831"/>
          </a:xfrm>
          <a:custGeom>
            <a:avLst/>
            <a:gdLst/>
            <a:ahLst/>
            <a:cxnLst/>
            <a:rect l="l" t="t" r="r" b="b"/>
            <a:pathLst>
              <a:path w="2145925" h="2129831">
                <a:moveTo>
                  <a:pt x="0" y="0"/>
                </a:moveTo>
                <a:lnTo>
                  <a:pt x="2145925" y="0"/>
                </a:lnTo>
                <a:lnTo>
                  <a:pt x="2145925" y="2129831"/>
                </a:lnTo>
                <a:lnTo>
                  <a:pt x="0" y="21298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260919" y="4415700"/>
            <a:ext cx="2998381" cy="4399798"/>
          </a:xfrm>
          <a:custGeom>
            <a:avLst/>
            <a:gdLst/>
            <a:ahLst/>
            <a:cxnLst/>
            <a:rect l="l" t="t" r="r" b="b"/>
            <a:pathLst>
              <a:path w="2998381" h="4399798">
                <a:moveTo>
                  <a:pt x="0" y="0"/>
                </a:moveTo>
                <a:lnTo>
                  <a:pt x="2998381" y="0"/>
                </a:lnTo>
                <a:lnTo>
                  <a:pt x="2998381" y="4399798"/>
                </a:lnTo>
                <a:lnTo>
                  <a:pt x="0" y="4399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114892" y="1168420"/>
            <a:ext cx="13421623" cy="2070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 spc="280">
                <a:solidFill>
                  <a:srgbClr val="E9E9E9"/>
                </a:solidFill>
                <a:latin typeface="Bike Park"/>
              </a:rPr>
              <a:t>¿CÓMO ASUMIR LA INICIACIÓN A LA VIDA CRISTIANA?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66908" y="1655460"/>
            <a:ext cx="1370934" cy="85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7500" spc="262">
                <a:solidFill>
                  <a:srgbClr val="363636"/>
                </a:solidFill>
                <a:latin typeface="Bike Park"/>
              </a:rPr>
              <a:t>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0700" y="3772535"/>
            <a:ext cx="13232219" cy="6844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59"/>
              </a:lnSpc>
            </a:pPr>
            <a:r>
              <a:rPr lang="en-US" sz="3900" spc="136">
                <a:solidFill>
                  <a:srgbClr val="E9E9E9"/>
                </a:solidFill>
                <a:latin typeface="Coming Soon"/>
              </a:rPr>
              <a:t>•En la catequesis infantil utilizando subsidios de catequesis con vinculo a IVC involucrando a la familia.</a:t>
            </a:r>
          </a:p>
          <a:p>
            <a:pPr>
              <a:lnSpc>
                <a:spcPts val="5459"/>
              </a:lnSpc>
            </a:pPr>
            <a:r>
              <a:rPr lang="en-US" sz="3900" spc="136">
                <a:solidFill>
                  <a:srgbClr val="E9E9E9"/>
                </a:solidFill>
                <a:latin typeface="Coming Soon"/>
              </a:rPr>
              <a:t>•La catequesis de los adolescentes utilizan catequesis con IVC logrando la participación de la familia.</a:t>
            </a:r>
          </a:p>
          <a:p>
            <a:pPr>
              <a:lnSpc>
                <a:spcPts val="5459"/>
              </a:lnSpc>
            </a:pPr>
            <a:r>
              <a:rPr lang="en-US" sz="3900" spc="136">
                <a:solidFill>
                  <a:srgbClr val="E9E9E9"/>
                </a:solidFill>
                <a:latin typeface="Coming Soon"/>
              </a:rPr>
              <a:t>•La catequesis para adultos que les faltan los sacramentos, utilizan el material de la diócesis enfocada a la catequesis de adultos.</a:t>
            </a:r>
          </a:p>
          <a:p>
            <a:pPr>
              <a:lnSpc>
                <a:spcPts val="5459"/>
              </a:lnSpc>
            </a:pPr>
            <a:r>
              <a:rPr lang="en-US" sz="3900" spc="136">
                <a:solidFill>
                  <a:srgbClr val="E9E9E9"/>
                </a:solidFill>
                <a:latin typeface="Coming Soon"/>
              </a:rPr>
              <a:t>•Los catequistas estudiando los materiales que nos propone la vicaria sobre la IVC.</a:t>
            </a:r>
          </a:p>
          <a:p>
            <a:pPr>
              <a:lnSpc>
                <a:spcPts val="5459"/>
              </a:lnSpc>
            </a:pPr>
            <a:endParaRPr lang="en-US" sz="3900" spc="136">
              <a:solidFill>
                <a:srgbClr val="E9E9E9"/>
              </a:solidFill>
              <a:latin typeface="Coming Soo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11" b="-9111"/>
            </a:stretch>
          </a:blipFill>
        </p:spPr>
      </p:sp>
      <p:sp>
        <p:nvSpPr>
          <p:cNvPr id="3" name="Freeform 3"/>
          <p:cNvSpPr/>
          <p:nvPr/>
        </p:nvSpPr>
        <p:spPr>
          <a:xfrm rot="2163224">
            <a:off x="14261169" y="1188488"/>
            <a:ext cx="4479748" cy="1355124"/>
          </a:xfrm>
          <a:custGeom>
            <a:avLst/>
            <a:gdLst/>
            <a:ahLst/>
            <a:cxnLst/>
            <a:rect l="l" t="t" r="r" b="b"/>
            <a:pathLst>
              <a:path w="4479748" h="1355124">
                <a:moveTo>
                  <a:pt x="0" y="0"/>
                </a:moveTo>
                <a:lnTo>
                  <a:pt x="4479748" y="0"/>
                </a:lnTo>
                <a:lnTo>
                  <a:pt x="4479748" y="1355123"/>
                </a:lnTo>
                <a:lnTo>
                  <a:pt x="0" y="13551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8100000">
            <a:off x="-176935" y="8112781"/>
            <a:ext cx="4479748" cy="1355124"/>
          </a:xfrm>
          <a:custGeom>
            <a:avLst/>
            <a:gdLst/>
            <a:ahLst/>
            <a:cxnLst/>
            <a:rect l="l" t="t" r="r" b="b"/>
            <a:pathLst>
              <a:path w="4479748" h="1355124">
                <a:moveTo>
                  <a:pt x="0" y="0"/>
                </a:moveTo>
                <a:lnTo>
                  <a:pt x="4479748" y="0"/>
                </a:lnTo>
                <a:lnTo>
                  <a:pt x="4479748" y="1355124"/>
                </a:lnTo>
                <a:lnTo>
                  <a:pt x="0" y="13551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333872" y="1337984"/>
            <a:ext cx="7620256" cy="7668182"/>
          </a:xfrm>
          <a:custGeom>
            <a:avLst/>
            <a:gdLst/>
            <a:ahLst/>
            <a:cxnLst/>
            <a:rect l="l" t="t" r="r" b="b"/>
            <a:pathLst>
              <a:path w="7620256" h="7668182">
                <a:moveTo>
                  <a:pt x="0" y="0"/>
                </a:moveTo>
                <a:lnTo>
                  <a:pt x="7620256" y="0"/>
                </a:lnTo>
                <a:lnTo>
                  <a:pt x="7620256" y="7668182"/>
                </a:lnTo>
                <a:lnTo>
                  <a:pt x="0" y="76681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825417">
            <a:off x="3512913" y="3210903"/>
            <a:ext cx="1225929" cy="1812833"/>
          </a:xfrm>
          <a:custGeom>
            <a:avLst/>
            <a:gdLst/>
            <a:ahLst/>
            <a:cxnLst/>
            <a:rect l="l" t="t" r="r" b="b"/>
            <a:pathLst>
              <a:path w="1225929" h="1812833">
                <a:moveTo>
                  <a:pt x="0" y="0"/>
                </a:moveTo>
                <a:lnTo>
                  <a:pt x="1225929" y="0"/>
                </a:lnTo>
                <a:lnTo>
                  <a:pt x="1225929" y="1812834"/>
                </a:lnTo>
                <a:lnTo>
                  <a:pt x="0" y="18128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98370" flipH="1">
            <a:off x="13454965" y="5208293"/>
            <a:ext cx="1225929" cy="1812833"/>
          </a:xfrm>
          <a:custGeom>
            <a:avLst/>
            <a:gdLst/>
            <a:ahLst/>
            <a:cxnLst/>
            <a:rect l="l" t="t" r="r" b="b"/>
            <a:pathLst>
              <a:path w="1225929" h="1812833">
                <a:moveTo>
                  <a:pt x="1225929" y="0"/>
                </a:moveTo>
                <a:lnTo>
                  <a:pt x="0" y="0"/>
                </a:lnTo>
                <a:lnTo>
                  <a:pt x="0" y="1812834"/>
                </a:lnTo>
                <a:lnTo>
                  <a:pt x="1225929" y="1812834"/>
                </a:lnTo>
                <a:lnTo>
                  <a:pt x="1225929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709329" y="1673734"/>
            <a:ext cx="6869343" cy="5219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12"/>
              </a:lnSpc>
            </a:pPr>
            <a:r>
              <a:rPr lang="en-US" sz="11236">
                <a:solidFill>
                  <a:srgbClr val="363636"/>
                </a:solidFill>
                <a:latin typeface="Bike Park"/>
              </a:rPr>
              <a:t>PROPUESTAS PARA TRABAJAR EN ESTE AÑO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169524" y="9258300"/>
            <a:ext cx="5948951" cy="648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5599" spc="335" dirty="0">
                <a:solidFill>
                  <a:schemeClr val="bg1"/>
                </a:solidFill>
                <a:latin typeface="Coming Soon Bold"/>
              </a:rPr>
              <a:t>2023-2024</a:t>
            </a:r>
          </a:p>
        </p:txBody>
      </p:sp>
      <p:sp>
        <p:nvSpPr>
          <p:cNvPr id="10" name="Freeform 10"/>
          <p:cNvSpPr/>
          <p:nvPr/>
        </p:nvSpPr>
        <p:spPr>
          <a:xfrm>
            <a:off x="1379412" y="1000125"/>
            <a:ext cx="2145925" cy="2129831"/>
          </a:xfrm>
          <a:custGeom>
            <a:avLst/>
            <a:gdLst/>
            <a:ahLst/>
            <a:cxnLst/>
            <a:rect l="l" t="t" r="r" b="b"/>
            <a:pathLst>
              <a:path w="2145925" h="2129831">
                <a:moveTo>
                  <a:pt x="0" y="0"/>
                </a:moveTo>
                <a:lnTo>
                  <a:pt x="2145925" y="0"/>
                </a:lnTo>
                <a:lnTo>
                  <a:pt x="2145925" y="2129831"/>
                </a:lnTo>
                <a:lnTo>
                  <a:pt x="0" y="21298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766908" y="1655460"/>
            <a:ext cx="1370934" cy="857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7500" spc="262">
                <a:solidFill>
                  <a:srgbClr val="363636"/>
                </a:solidFill>
                <a:latin typeface="Bike Park"/>
              </a:rPr>
              <a:t>5</a:t>
            </a:r>
          </a:p>
        </p:txBody>
      </p:sp>
      <p:sp>
        <p:nvSpPr>
          <p:cNvPr id="12" name="Freeform 12"/>
          <p:cNvSpPr/>
          <p:nvPr/>
        </p:nvSpPr>
        <p:spPr>
          <a:xfrm>
            <a:off x="14067929" y="5843368"/>
            <a:ext cx="4449321" cy="4443632"/>
          </a:xfrm>
          <a:custGeom>
            <a:avLst/>
            <a:gdLst/>
            <a:ahLst/>
            <a:cxnLst/>
            <a:rect l="l" t="t" r="r" b="b"/>
            <a:pathLst>
              <a:path w="4449321" h="4443632">
                <a:moveTo>
                  <a:pt x="0" y="0"/>
                </a:moveTo>
                <a:lnTo>
                  <a:pt x="4449321" y="0"/>
                </a:lnTo>
                <a:lnTo>
                  <a:pt x="4449321" y="4443632"/>
                </a:lnTo>
                <a:lnTo>
                  <a:pt x="0" y="444363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11" b="-911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428309" y="-533801"/>
            <a:ext cx="4498044" cy="3619051"/>
          </a:xfrm>
          <a:custGeom>
            <a:avLst/>
            <a:gdLst/>
            <a:ahLst/>
            <a:cxnLst/>
            <a:rect l="l" t="t" r="r" b="b"/>
            <a:pathLst>
              <a:path w="4498044" h="3619051">
                <a:moveTo>
                  <a:pt x="0" y="0"/>
                </a:moveTo>
                <a:lnTo>
                  <a:pt x="4498045" y="0"/>
                </a:lnTo>
                <a:lnTo>
                  <a:pt x="4498045" y="3619052"/>
                </a:lnTo>
                <a:lnTo>
                  <a:pt x="0" y="36190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538104" y="481650"/>
            <a:ext cx="1334046" cy="1588150"/>
          </a:xfrm>
          <a:custGeom>
            <a:avLst/>
            <a:gdLst/>
            <a:ahLst/>
            <a:cxnLst/>
            <a:rect l="l" t="t" r="r" b="b"/>
            <a:pathLst>
              <a:path w="1334046" h="1588150">
                <a:moveTo>
                  <a:pt x="0" y="0"/>
                </a:moveTo>
                <a:lnTo>
                  <a:pt x="1334045" y="0"/>
                </a:lnTo>
                <a:lnTo>
                  <a:pt x="1334045" y="1588150"/>
                </a:lnTo>
                <a:lnTo>
                  <a:pt x="0" y="15881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4583" y="1275725"/>
            <a:ext cx="968235" cy="995614"/>
          </a:xfrm>
          <a:custGeom>
            <a:avLst/>
            <a:gdLst/>
            <a:ahLst/>
            <a:cxnLst/>
            <a:rect l="l" t="t" r="r" b="b"/>
            <a:pathLst>
              <a:path w="968235" h="995614">
                <a:moveTo>
                  <a:pt x="0" y="0"/>
                </a:moveTo>
                <a:lnTo>
                  <a:pt x="968234" y="0"/>
                </a:lnTo>
                <a:lnTo>
                  <a:pt x="968234" y="995614"/>
                </a:lnTo>
                <a:lnTo>
                  <a:pt x="0" y="9956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610748" y="5695650"/>
            <a:ext cx="968235" cy="995614"/>
          </a:xfrm>
          <a:custGeom>
            <a:avLst/>
            <a:gdLst/>
            <a:ahLst/>
            <a:cxnLst/>
            <a:rect l="l" t="t" r="r" b="b"/>
            <a:pathLst>
              <a:path w="968235" h="995614">
                <a:moveTo>
                  <a:pt x="0" y="0"/>
                </a:moveTo>
                <a:lnTo>
                  <a:pt x="968235" y="0"/>
                </a:lnTo>
                <a:lnTo>
                  <a:pt x="968235" y="995614"/>
                </a:lnTo>
                <a:lnTo>
                  <a:pt x="0" y="9956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476088" y="1028700"/>
            <a:ext cx="5547194" cy="3170268"/>
            <a:chOff x="0" y="0"/>
            <a:chExt cx="7396258" cy="4227023"/>
          </a:xfrm>
        </p:grpSpPr>
        <p:sp>
          <p:nvSpPr>
            <p:cNvPr id="8" name="Freeform 8"/>
            <p:cNvSpPr/>
            <p:nvPr/>
          </p:nvSpPr>
          <p:spPr>
            <a:xfrm rot="-1250848">
              <a:off x="497327" y="621500"/>
              <a:ext cx="2534859" cy="3261223"/>
            </a:xfrm>
            <a:custGeom>
              <a:avLst/>
              <a:gdLst/>
              <a:ahLst/>
              <a:cxnLst/>
              <a:rect l="l" t="t" r="r" b="b"/>
              <a:pathLst>
                <a:path w="2534859" h="3261223">
                  <a:moveTo>
                    <a:pt x="0" y="0"/>
                  </a:moveTo>
                  <a:lnTo>
                    <a:pt x="2534860" y="0"/>
                  </a:lnTo>
                  <a:lnTo>
                    <a:pt x="2534860" y="3261223"/>
                  </a:lnTo>
                  <a:lnTo>
                    <a:pt x="0" y="3261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-1120627">
              <a:off x="1376817" y="310510"/>
              <a:ext cx="2475564" cy="3261223"/>
            </a:xfrm>
            <a:custGeom>
              <a:avLst/>
              <a:gdLst/>
              <a:ahLst/>
              <a:cxnLst/>
              <a:rect l="l" t="t" r="r" b="b"/>
              <a:pathLst>
                <a:path w="2475564" h="3261223">
                  <a:moveTo>
                    <a:pt x="0" y="0"/>
                  </a:moveTo>
                  <a:lnTo>
                    <a:pt x="2475565" y="0"/>
                  </a:lnTo>
                  <a:lnTo>
                    <a:pt x="2475565" y="3261223"/>
                  </a:lnTo>
                  <a:lnTo>
                    <a:pt x="0" y="3261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2269682" y="188426"/>
              <a:ext cx="2519664" cy="3260742"/>
            </a:xfrm>
            <a:custGeom>
              <a:avLst/>
              <a:gdLst/>
              <a:ahLst/>
              <a:cxnLst/>
              <a:rect l="l" t="t" r="r" b="b"/>
              <a:pathLst>
                <a:path w="2519664" h="3260742">
                  <a:moveTo>
                    <a:pt x="0" y="0"/>
                  </a:moveTo>
                  <a:lnTo>
                    <a:pt x="2519664" y="0"/>
                  </a:lnTo>
                  <a:lnTo>
                    <a:pt x="2519664" y="3260743"/>
                  </a:lnTo>
                  <a:lnTo>
                    <a:pt x="0" y="3260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484584">
              <a:off x="3368126" y="438384"/>
              <a:ext cx="2435280" cy="3133109"/>
            </a:xfrm>
            <a:custGeom>
              <a:avLst/>
              <a:gdLst/>
              <a:ahLst/>
              <a:cxnLst/>
              <a:rect l="l" t="t" r="r" b="b"/>
              <a:pathLst>
                <a:path w="2435280" h="3133109">
                  <a:moveTo>
                    <a:pt x="0" y="0"/>
                  </a:moveTo>
                  <a:lnTo>
                    <a:pt x="2435280" y="0"/>
                  </a:lnTo>
                  <a:lnTo>
                    <a:pt x="2435280" y="3133108"/>
                  </a:lnTo>
                  <a:lnTo>
                    <a:pt x="0" y="31331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1520672">
              <a:off x="4407596" y="685557"/>
              <a:ext cx="2435280" cy="3133109"/>
            </a:xfrm>
            <a:custGeom>
              <a:avLst/>
              <a:gdLst/>
              <a:ahLst/>
              <a:cxnLst/>
              <a:rect l="l" t="t" r="r" b="b"/>
              <a:pathLst>
                <a:path w="2435280" h="3133109">
                  <a:moveTo>
                    <a:pt x="0" y="0"/>
                  </a:moveTo>
                  <a:lnTo>
                    <a:pt x="2435280" y="0"/>
                  </a:lnTo>
                  <a:lnTo>
                    <a:pt x="2435280" y="3133109"/>
                  </a:lnTo>
                  <a:lnTo>
                    <a:pt x="0" y="31331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>
            <a:off x="11707503" y="2069800"/>
            <a:ext cx="2519934" cy="2567036"/>
          </a:xfrm>
          <a:custGeom>
            <a:avLst/>
            <a:gdLst/>
            <a:ahLst/>
            <a:cxnLst/>
            <a:rect l="l" t="t" r="r" b="b"/>
            <a:pathLst>
              <a:path w="2519934" h="2567036">
                <a:moveTo>
                  <a:pt x="0" y="0"/>
                </a:moveTo>
                <a:lnTo>
                  <a:pt x="2519934" y="0"/>
                </a:lnTo>
                <a:lnTo>
                  <a:pt x="2519934" y="2567036"/>
                </a:lnTo>
                <a:lnTo>
                  <a:pt x="0" y="256703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899438" y="5695650"/>
            <a:ext cx="3762084" cy="3061677"/>
          </a:xfrm>
          <a:custGeom>
            <a:avLst/>
            <a:gdLst/>
            <a:ahLst/>
            <a:cxnLst/>
            <a:rect l="l" t="t" r="r" b="b"/>
            <a:pathLst>
              <a:path w="3762084" h="3061677">
                <a:moveTo>
                  <a:pt x="0" y="0"/>
                </a:moveTo>
                <a:lnTo>
                  <a:pt x="3762085" y="0"/>
                </a:lnTo>
                <a:lnTo>
                  <a:pt x="3762085" y="3061676"/>
                </a:lnTo>
                <a:lnTo>
                  <a:pt x="0" y="306167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r="-8509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767237" y="1297726"/>
            <a:ext cx="8194029" cy="349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spc="139">
                <a:solidFill>
                  <a:srgbClr val="E9E9E9"/>
                </a:solidFill>
                <a:latin typeface="Coming Soon"/>
              </a:rPr>
              <a:t>Material de IVC de la Arquidiócesis Primada de México (PPC). De su edición, Dios Camina Entre Nosotros. (Catequesis Infantil y Adolescentes)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715351" y="5678187"/>
            <a:ext cx="7310457" cy="420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spc="139">
                <a:solidFill>
                  <a:srgbClr val="E9E9E9"/>
                </a:solidFill>
                <a:latin typeface="Coming Soon"/>
              </a:rPr>
              <a:t>Formación de Kerigma para agentes de Pastoral Profetica, utilizando los materiales de Brasil, Maestro donde Vices, CINE y Escuela de San Andres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11" b="-911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216496" y="952500"/>
            <a:ext cx="13855008" cy="7626028"/>
          </a:xfrm>
          <a:custGeom>
            <a:avLst/>
            <a:gdLst/>
            <a:ahLst/>
            <a:cxnLst/>
            <a:rect l="l" t="t" r="r" b="b"/>
            <a:pathLst>
              <a:path w="13855008" h="7626028">
                <a:moveTo>
                  <a:pt x="0" y="0"/>
                </a:moveTo>
                <a:lnTo>
                  <a:pt x="13855008" y="0"/>
                </a:lnTo>
                <a:lnTo>
                  <a:pt x="13855008" y="7626028"/>
                </a:lnTo>
                <a:lnTo>
                  <a:pt x="0" y="76260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75839">
            <a:off x="16418356" y="3143411"/>
            <a:ext cx="1190412" cy="1697557"/>
          </a:xfrm>
          <a:custGeom>
            <a:avLst/>
            <a:gdLst/>
            <a:ahLst/>
            <a:cxnLst/>
            <a:rect l="l" t="t" r="r" b="b"/>
            <a:pathLst>
              <a:path w="1190412" h="1697557">
                <a:moveTo>
                  <a:pt x="0" y="0"/>
                </a:moveTo>
                <a:lnTo>
                  <a:pt x="1190412" y="0"/>
                </a:lnTo>
                <a:lnTo>
                  <a:pt x="1190412" y="1697557"/>
                </a:lnTo>
                <a:lnTo>
                  <a:pt x="0" y="16975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72115" flipH="1">
            <a:off x="518734" y="4943782"/>
            <a:ext cx="1190412" cy="1697557"/>
          </a:xfrm>
          <a:custGeom>
            <a:avLst/>
            <a:gdLst/>
            <a:ahLst/>
            <a:cxnLst/>
            <a:rect l="l" t="t" r="r" b="b"/>
            <a:pathLst>
              <a:path w="1190412" h="1697557">
                <a:moveTo>
                  <a:pt x="1190412" y="0"/>
                </a:moveTo>
                <a:lnTo>
                  <a:pt x="0" y="0"/>
                </a:lnTo>
                <a:lnTo>
                  <a:pt x="0" y="1697557"/>
                </a:lnTo>
                <a:lnTo>
                  <a:pt x="1190412" y="1697557"/>
                </a:lnTo>
                <a:lnTo>
                  <a:pt x="119041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58443" y="1629935"/>
            <a:ext cx="861297" cy="867806"/>
          </a:xfrm>
          <a:custGeom>
            <a:avLst/>
            <a:gdLst/>
            <a:ahLst/>
            <a:cxnLst/>
            <a:rect l="l" t="t" r="r" b="b"/>
            <a:pathLst>
              <a:path w="861297" h="867806">
                <a:moveTo>
                  <a:pt x="0" y="0"/>
                </a:moveTo>
                <a:lnTo>
                  <a:pt x="861298" y="0"/>
                </a:lnTo>
                <a:lnTo>
                  <a:pt x="861298" y="867806"/>
                </a:lnTo>
                <a:lnTo>
                  <a:pt x="0" y="8678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422675" y="1649188"/>
            <a:ext cx="11442650" cy="6127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08"/>
              </a:lnSpc>
            </a:pPr>
            <a:r>
              <a:rPr lang="en-US" sz="7299" spc="437">
                <a:solidFill>
                  <a:srgbClr val="363636"/>
                </a:solidFill>
                <a:latin typeface="Bike Park Bold"/>
              </a:rPr>
              <a:t>INICIAR EL PROCESO DE PREPARACIÓN PARA EL </a:t>
            </a:r>
            <a:r>
              <a:rPr lang="en-US" sz="7299" u="sng" spc="437">
                <a:solidFill>
                  <a:srgbClr val="363636"/>
                </a:solidFill>
                <a:latin typeface="Bike Park Bold"/>
              </a:rPr>
              <a:t>MINISTERIO DEL CATEQUISTA</a:t>
            </a:r>
            <a:r>
              <a:rPr lang="en-US" sz="7299" spc="437">
                <a:solidFill>
                  <a:srgbClr val="363636"/>
                </a:solidFill>
                <a:latin typeface="Bike Park Bold"/>
              </a:rPr>
              <a:t> DENTRO DE NUESTRA DIOCESIS</a:t>
            </a:r>
          </a:p>
        </p:txBody>
      </p:sp>
      <p:sp>
        <p:nvSpPr>
          <p:cNvPr id="8" name="Freeform 8"/>
          <p:cNvSpPr/>
          <p:nvPr/>
        </p:nvSpPr>
        <p:spPr>
          <a:xfrm>
            <a:off x="7811238" y="8995079"/>
            <a:ext cx="2665525" cy="526441"/>
          </a:xfrm>
          <a:custGeom>
            <a:avLst/>
            <a:gdLst/>
            <a:ahLst/>
            <a:cxnLst/>
            <a:rect l="l" t="t" r="r" b="b"/>
            <a:pathLst>
              <a:path w="2665525" h="526441">
                <a:moveTo>
                  <a:pt x="0" y="0"/>
                </a:moveTo>
                <a:lnTo>
                  <a:pt x="2665524" y="0"/>
                </a:lnTo>
                <a:lnTo>
                  <a:pt x="2665524" y="526442"/>
                </a:lnTo>
                <a:lnTo>
                  <a:pt x="0" y="5264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676251" y="5467443"/>
            <a:ext cx="3287426" cy="4574059"/>
          </a:xfrm>
          <a:custGeom>
            <a:avLst/>
            <a:gdLst/>
            <a:ahLst/>
            <a:cxnLst/>
            <a:rect l="l" t="t" r="r" b="b"/>
            <a:pathLst>
              <a:path w="3287426" h="4574059">
                <a:moveTo>
                  <a:pt x="0" y="0"/>
                </a:moveTo>
                <a:lnTo>
                  <a:pt x="3287426" y="0"/>
                </a:lnTo>
                <a:lnTo>
                  <a:pt x="3287426" y="4574060"/>
                </a:lnTo>
                <a:lnTo>
                  <a:pt x="0" y="457406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236631" t="-30986" r="-36448" b="-19766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416797" y="6714832"/>
            <a:ext cx="3611777" cy="3607159"/>
          </a:xfrm>
          <a:custGeom>
            <a:avLst/>
            <a:gdLst/>
            <a:ahLst/>
            <a:cxnLst/>
            <a:rect l="l" t="t" r="r" b="b"/>
            <a:pathLst>
              <a:path w="3611777" h="3607159">
                <a:moveTo>
                  <a:pt x="0" y="0"/>
                </a:moveTo>
                <a:lnTo>
                  <a:pt x="3611778" y="0"/>
                </a:lnTo>
                <a:lnTo>
                  <a:pt x="3611778" y="3607158"/>
                </a:lnTo>
                <a:lnTo>
                  <a:pt x="0" y="360715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337</Words>
  <Application>Microsoft Office PowerPoint</Application>
  <PresentationFormat>Personalizado</PresentationFormat>
  <Paragraphs>35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Bike Park</vt:lpstr>
      <vt:lpstr>Coming Soon</vt:lpstr>
      <vt:lpstr>Bike Park Bold</vt:lpstr>
      <vt:lpstr>Coming Soon Bold</vt:lpstr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dimensión de catequesis</dc:title>
  <cp:lastModifiedBy>dimensioncatequesistula@gmail.com</cp:lastModifiedBy>
  <cp:revision>2</cp:revision>
  <dcterms:created xsi:type="dcterms:W3CDTF">2006-08-16T00:00:00Z</dcterms:created>
  <dcterms:modified xsi:type="dcterms:W3CDTF">2023-09-15T20:37:27Z</dcterms:modified>
  <dc:identifier>DAFdzZlhudc</dc:identifier>
</cp:coreProperties>
</file>