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BEA6E-7AFF-4E70-B7E6-00B5D2C02F8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s-MX"/>
        </a:p>
      </dgm:t>
    </dgm:pt>
    <dgm:pt modelId="{7C10AFA2-6FC8-4E7C-8C28-017F1CDD344D}">
      <dgm:prSet phldrT="[Texto]"/>
      <dgm:spPr>
        <a:solidFill>
          <a:srgbClr val="00B0F0"/>
        </a:solidFill>
      </dgm:spPr>
      <dgm:t>
        <a:bodyPr/>
        <a:lstStyle/>
        <a:p>
          <a:r>
            <a:rPr lang="es-MX" dirty="0">
              <a:solidFill>
                <a:schemeClr val="tx1"/>
              </a:solidFill>
              <a:latin typeface="Aharoni" panose="02010803020104030203" pitchFamily="2" charset="-79"/>
              <a:cs typeface="Aharoni" panose="02010803020104030203" pitchFamily="2" charset="-79"/>
            </a:rPr>
            <a:t>SACROSANCTUM</a:t>
          </a:r>
        </a:p>
        <a:p>
          <a:r>
            <a:rPr lang="es-MX" dirty="0">
              <a:solidFill>
                <a:schemeClr val="tx1"/>
              </a:solidFill>
              <a:latin typeface="Aharoni" panose="02010803020104030203" pitchFamily="2" charset="-79"/>
              <a:cs typeface="Aharoni" panose="02010803020104030203" pitchFamily="2" charset="-79"/>
            </a:rPr>
            <a:t>CONCILIUM</a:t>
          </a:r>
        </a:p>
      </dgm:t>
    </dgm:pt>
    <dgm:pt modelId="{80462F1A-51D3-4167-8157-76A5230DD586}" type="parTrans" cxnId="{15848172-7341-430A-9D6D-CACF48A12F4A}">
      <dgm:prSet/>
      <dgm:spPr/>
      <dgm:t>
        <a:bodyPr/>
        <a:lstStyle/>
        <a:p>
          <a:endParaRPr lang="es-MX"/>
        </a:p>
      </dgm:t>
    </dgm:pt>
    <dgm:pt modelId="{6854C432-E24E-4191-8744-1286186585AF}" type="sibTrans" cxnId="{15848172-7341-430A-9D6D-CACF48A12F4A}">
      <dgm:prSet/>
      <dgm:spPr/>
      <dgm:t>
        <a:bodyPr/>
        <a:lstStyle/>
        <a:p>
          <a:endParaRPr lang="es-MX"/>
        </a:p>
      </dgm:t>
    </dgm:pt>
    <dgm:pt modelId="{8E2ABF96-9EBE-404D-8ADD-A80C8E5FC0BB}">
      <dgm:prSet phldrT="[Texto]"/>
      <dgm:spPr>
        <a:solidFill>
          <a:srgbClr val="92D050"/>
        </a:solidFill>
      </dgm:spPr>
      <dgm:t>
        <a:bodyPr/>
        <a:lstStyle/>
        <a:p>
          <a:r>
            <a:rPr lang="es-MX" dirty="0">
              <a:latin typeface="Aharoni" panose="02010803020104030203" pitchFamily="2" charset="-79"/>
              <a:cs typeface="Aharoni" panose="02010803020104030203" pitchFamily="2" charset="-79"/>
            </a:rPr>
            <a:t>Principios generales</a:t>
          </a:r>
        </a:p>
      </dgm:t>
    </dgm:pt>
    <dgm:pt modelId="{F9BDB057-4EFA-41C9-8837-28F77F40BAB7}" type="parTrans" cxnId="{E4E51DDA-840C-427E-809F-B4A3073E345E}">
      <dgm:prSet/>
      <dgm:spPr/>
      <dgm:t>
        <a:bodyPr/>
        <a:lstStyle/>
        <a:p>
          <a:endParaRPr lang="es-MX"/>
        </a:p>
      </dgm:t>
    </dgm:pt>
    <dgm:pt modelId="{984364FB-0DD1-48EB-9597-0D5E9FA482FC}" type="sibTrans" cxnId="{E4E51DDA-840C-427E-809F-B4A3073E345E}">
      <dgm:prSet/>
      <dgm:spPr/>
      <dgm:t>
        <a:bodyPr/>
        <a:lstStyle/>
        <a:p>
          <a:endParaRPr lang="es-MX"/>
        </a:p>
      </dgm:t>
    </dgm:pt>
    <dgm:pt modelId="{2C7B5142-BAC9-4684-ABC0-04C6E027B8AD}">
      <dgm:prSet phldrT="[Texto]"/>
      <dgm:spPr>
        <a:solidFill>
          <a:schemeClr val="accent4"/>
        </a:solidFill>
      </dgm:spPr>
      <dgm:t>
        <a:bodyPr/>
        <a:lstStyle/>
        <a:p>
          <a:r>
            <a:rPr lang="es-MX" dirty="0">
              <a:latin typeface="Aharoni" panose="02010803020104030203" pitchFamily="2" charset="-79"/>
              <a:cs typeface="Aharoni" panose="02010803020104030203" pitchFamily="2" charset="-79"/>
            </a:rPr>
            <a:t>Misterio Eucarístico</a:t>
          </a:r>
        </a:p>
      </dgm:t>
    </dgm:pt>
    <dgm:pt modelId="{32AD7905-32A7-4906-8176-4F3FDD167733}" type="parTrans" cxnId="{EAFBBA9B-FE2A-4800-859B-46CF87D1DCB1}">
      <dgm:prSet/>
      <dgm:spPr/>
      <dgm:t>
        <a:bodyPr/>
        <a:lstStyle/>
        <a:p>
          <a:endParaRPr lang="es-MX"/>
        </a:p>
      </dgm:t>
    </dgm:pt>
    <dgm:pt modelId="{6CD667AB-9A9E-44A3-94A4-39C88D65B43E}" type="sibTrans" cxnId="{EAFBBA9B-FE2A-4800-859B-46CF87D1DCB1}">
      <dgm:prSet/>
      <dgm:spPr/>
      <dgm:t>
        <a:bodyPr/>
        <a:lstStyle/>
        <a:p>
          <a:endParaRPr lang="es-MX"/>
        </a:p>
      </dgm:t>
    </dgm:pt>
    <dgm:pt modelId="{C06C4C21-C354-4C03-A6D6-BAF47978D61B}">
      <dgm:prSet phldrT="[Texto]"/>
      <dgm:spPr>
        <a:solidFill>
          <a:srgbClr val="00B050"/>
        </a:solidFill>
      </dgm:spPr>
      <dgm:t>
        <a:bodyPr/>
        <a:lstStyle/>
        <a:p>
          <a:r>
            <a:rPr lang="es-MX" dirty="0">
              <a:latin typeface="Aharoni" panose="02010803020104030203" pitchFamily="2" charset="-79"/>
              <a:cs typeface="Aharoni" panose="02010803020104030203" pitchFamily="2" charset="-79"/>
            </a:rPr>
            <a:t>Sacramentos y sacramentales</a:t>
          </a:r>
        </a:p>
      </dgm:t>
    </dgm:pt>
    <dgm:pt modelId="{9091BC20-2122-4F8E-95B4-66D5B0031C43}" type="parTrans" cxnId="{5F934F65-1B9C-4EC1-A533-63F61567D3BF}">
      <dgm:prSet/>
      <dgm:spPr/>
      <dgm:t>
        <a:bodyPr/>
        <a:lstStyle/>
        <a:p>
          <a:endParaRPr lang="es-MX"/>
        </a:p>
      </dgm:t>
    </dgm:pt>
    <dgm:pt modelId="{56A79008-F0DB-4455-8514-E4F6E0F8671C}" type="sibTrans" cxnId="{5F934F65-1B9C-4EC1-A533-63F61567D3BF}">
      <dgm:prSet/>
      <dgm:spPr/>
      <dgm:t>
        <a:bodyPr/>
        <a:lstStyle/>
        <a:p>
          <a:endParaRPr lang="es-MX"/>
        </a:p>
      </dgm:t>
    </dgm:pt>
    <dgm:pt modelId="{680978C2-BDF4-4374-9A4B-5E54BD52EBDE}">
      <dgm:prSet phldrT="[Texto]"/>
      <dgm:spPr>
        <a:solidFill>
          <a:schemeClr val="accent2">
            <a:lumMod val="75000"/>
          </a:schemeClr>
        </a:solidFill>
      </dgm:spPr>
      <dgm:t>
        <a:bodyPr/>
        <a:lstStyle/>
        <a:p>
          <a:r>
            <a:rPr lang="es-MX" dirty="0">
              <a:latin typeface="Aharoni" panose="02010803020104030203" pitchFamily="2" charset="-79"/>
              <a:cs typeface="Aharoni" panose="02010803020104030203" pitchFamily="2" charset="-79"/>
            </a:rPr>
            <a:t>Oficio divino</a:t>
          </a:r>
        </a:p>
      </dgm:t>
    </dgm:pt>
    <dgm:pt modelId="{55D24F6D-C17D-44DA-A441-0C1084A65A59}" type="parTrans" cxnId="{E955BA39-A06A-4A3D-8360-47287A329C6F}">
      <dgm:prSet/>
      <dgm:spPr/>
      <dgm:t>
        <a:bodyPr/>
        <a:lstStyle/>
        <a:p>
          <a:endParaRPr lang="es-MX"/>
        </a:p>
      </dgm:t>
    </dgm:pt>
    <dgm:pt modelId="{1A19E6B7-76A6-45BA-A5F0-847B67539FC8}" type="sibTrans" cxnId="{E955BA39-A06A-4A3D-8360-47287A329C6F}">
      <dgm:prSet/>
      <dgm:spPr/>
      <dgm:t>
        <a:bodyPr/>
        <a:lstStyle/>
        <a:p>
          <a:endParaRPr lang="es-MX"/>
        </a:p>
      </dgm:t>
    </dgm:pt>
    <dgm:pt modelId="{75BF3EC5-EA8B-46F2-9295-8B6CA11E7A87}">
      <dgm:prSet phldrT="[Texto]"/>
      <dgm:spPr>
        <a:solidFill>
          <a:schemeClr val="accent6">
            <a:lumMod val="40000"/>
            <a:lumOff val="60000"/>
          </a:schemeClr>
        </a:solidFill>
      </dgm:spPr>
      <dgm:t>
        <a:bodyPr/>
        <a:lstStyle/>
        <a:p>
          <a:r>
            <a:rPr lang="es-MX" b="1" dirty="0">
              <a:latin typeface="Aharoni" panose="02010803020104030203" pitchFamily="2" charset="-79"/>
              <a:cs typeface="Aharoni" panose="02010803020104030203" pitchFamily="2" charset="-79"/>
            </a:rPr>
            <a:t>Año litúrgico</a:t>
          </a:r>
        </a:p>
      </dgm:t>
    </dgm:pt>
    <dgm:pt modelId="{69552A5E-F2EA-4CA1-A287-0439311B9DF5}" type="parTrans" cxnId="{20FCC6C2-A179-45FE-A475-4B48DBAAE993}">
      <dgm:prSet/>
      <dgm:spPr/>
      <dgm:t>
        <a:bodyPr/>
        <a:lstStyle/>
        <a:p>
          <a:endParaRPr lang="es-MX"/>
        </a:p>
      </dgm:t>
    </dgm:pt>
    <dgm:pt modelId="{DBB7ECA1-DDDB-4183-A947-2F5D2F724761}" type="sibTrans" cxnId="{20FCC6C2-A179-45FE-A475-4B48DBAAE993}">
      <dgm:prSet/>
      <dgm:spPr/>
      <dgm:t>
        <a:bodyPr/>
        <a:lstStyle/>
        <a:p>
          <a:endParaRPr lang="es-MX"/>
        </a:p>
      </dgm:t>
    </dgm:pt>
    <dgm:pt modelId="{A38520FC-A0BC-4FF3-9177-5FC92450D710}">
      <dgm:prSet phldrT="[Texto]"/>
      <dgm:spPr>
        <a:solidFill>
          <a:schemeClr val="bg2">
            <a:lumMod val="40000"/>
            <a:lumOff val="60000"/>
          </a:schemeClr>
        </a:solidFill>
      </dgm:spPr>
      <dgm:t>
        <a:bodyPr/>
        <a:lstStyle/>
        <a:p>
          <a:r>
            <a:rPr lang="es-MX" dirty="0">
              <a:latin typeface="Aharoni" panose="02010803020104030203" pitchFamily="2" charset="-79"/>
              <a:cs typeface="Aharoni" panose="02010803020104030203" pitchFamily="2" charset="-79"/>
            </a:rPr>
            <a:t>Música sagrada</a:t>
          </a:r>
        </a:p>
      </dgm:t>
    </dgm:pt>
    <dgm:pt modelId="{183EA2D3-6A3F-4906-B65B-2C0D6F95D0F3}" type="parTrans" cxnId="{CA7D8882-8F84-417F-AA84-5C010D6114F2}">
      <dgm:prSet/>
      <dgm:spPr/>
      <dgm:t>
        <a:bodyPr/>
        <a:lstStyle/>
        <a:p>
          <a:endParaRPr lang="es-MX"/>
        </a:p>
      </dgm:t>
    </dgm:pt>
    <dgm:pt modelId="{1CF17067-9FA2-459F-8A75-1B886A2AD4B9}" type="sibTrans" cxnId="{CA7D8882-8F84-417F-AA84-5C010D6114F2}">
      <dgm:prSet/>
      <dgm:spPr/>
      <dgm:t>
        <a:bodyPr/>
        <a:lstStyle/>
        <a:p>
          <a:endParaRPr lang="es-MX"/>
        </a:p>
      </dgm:t>
    </dgm:pt>
    <dgm:pt modelId="{D5CC25A4-3F55-48D6-A699-21388D468567}">
      <dgm:prSet phldrT="[Texto]"/>
      <dgm:spPr>
        <a:solidFill>
          <a:srgbClr val="7030A0"/>
        </a:solidFill>
      </dgm:spPr>
      <dgm:t>
        <a:bodyPr/>
        <a:lstStyle/>
        <a:p>
          <a:r>
            <a:rPr lang="es-MX" dirty="0">
              <a:latin typeface="Aharoni" panose="02010803020104030203" pitchFamily="2" charset="-79"/>
              <a:cs typeface="Aharoni" panose="02010803020104030203" pitchFamily="2" charset="-79"/>
            </a:rPr>
            <a:t>Arte sagrado</a:t>
          </a:r>
        </a:p>
      </dgm:t>
    </dgm:pt>
    <dgm:pt modelId="{166E0479-94D4-4B3B-966B-930DC6B5F151}" type="parTrans" cxnId="{B19AD994-D6D5-4BAA-AB67-6412DE7A15BA}">
      <dgm:prSet/>
      <dgm:spPr/>
      <dgm:t>
        <a:bodyPr/>
        <a:lstStyle/>
        <a:p>
          <a:endParaRPr lang="es-MX"/>
        </a:p>
      </dgm:t>
    </dgm:pt>
    <dgm:pt modelId="{08602853-09DC-4B8E-87F4-6B985EDA7646}" type="sibTrans" cxnId="{B19AD994-D6D5-4BAA-AB67-6412DE7A15BA}">
      <dgm:prSet/>
      <dgm:spPr/>
      <dgm:t>
        <a:bodyPr/>
        <a:lstStyle/>
        <a:p>
          <a:endParaRPr lang="es-MX"/>
        </a:p>
      </dgm:t>
    </dgm:pt>
    <dgm:pt modelId="{031C9216-9ECB-4655-B241-5696707FBE26}" type="pres">
      <dgm:prSet presAssocID="{7F1BEA6E-7AFF-4E70-B7E6-00B5D2C02F83}" presName="Name0" presStyleCnt="0">
        <dgm:presLayoutVars>
          <dgm:dir/>
          <dgm:resizeHandles/>
        </dgm:presLayoutVars>
      </dgm:prSet>
      <dgm:spPr/>
    </dgm:pt>
    <dgm:pt modelId="{D8BB62B3-D495-465F-B48E-B8F3F370CFF4}" type="pres">
      <dgm:prSet presAssocID="{7C10AFA2-6FC8-4E7C-8C28-017F1CDD344D}" presName="compNode" presStyleCnt="0"/>
      <dgm:spPr/>
    </dgm:pt>
    <dgm:pt modelId="{AEF0859C-7661-4668-A08E-3310BEF4E620}" type="pres">
      <dgm:prSet presAssocID="{7C10AFA2-6FC8-4E7C-8C28-017F1CDD344D}" presName="dummyConnPt" presStyleCnt="0"/>
      <dgm:spPr/>
    </dgm:pt>
    <dgm:pt modelId="{2003519A-87C7-4C21-9F8D-44B5DEFB2CE7}" type="pres">
      <dgm:prSet presAssocID="{7C10AFA2-6FC8-4E7C-8C28-017F1CDD344D}" presName="node" presStyleLbl="node1" presStyleIdx="0" presStyleCnt="8">
        <dgm:presLayoutVars>
          <dgm:bulletEnabled val="1"/>
        </dgm:presLayoutVars>
      </dgm:prSet>
      <dgm:spPr/>
    </dgm:pt>
    <dgm:pt modelId="{F9593201-5B3C-4C9D-B412-6C0DB48DAE98}" type="pres">
      <dgm:prSet presAssocID="{6854C432-E24E-4191-8744-1286186585AF}" presName="sibTrans" presStyleLbl="bgSibTrans2D1" presStyleIdx="0" presStyleCnt="7"/>
      <dgm:spPr/>
    </dgm:pt>
    <dgm:pt modelId="{B454C862-0A93-45FB-AD73-F1796608637E}" type="pres">
      <dgm:prSet presAssocID="{8E2ABF96-9EBE-404D-8ADD-A80C8E5FC0BB}" presName="compNode" presStyleCnt="0"/>
      <dgm:spPr/>
    </dgm:pt>
    <dgm:pt modelId="{D0AD8E9E-FAC5-4423-9DE5-28E86006DB1D}" type="pres">
      <dgm:prSet presAssocID="{8E2ABF96-9EBE-404D-8ADD-A80C8E5FC0BB}" presName="dummyConnPt" presStyleCnt="0"/>
      <dgm:spPr/>
    </dgm:pt>
    <dgm:pt modelId="{B0AEDD6D-BAFE-4A3F-92DB-6BB82BCD1A69}" type="pres">
      <dgm:prSet presAssocID="{8E2ABF96-9EBE-404D-8ADD-A80C8E5FC0BB}" presName="node" presStyleLbl="node1" presStyleIdx="1" presStyleCnt="8">
        <dgm:presLayoutVars>
          <dgm:bulletEnabled val="1"/>
        </dgm:presLayoutVars>
      </dgm:prSet>
      <dgm:spPr/>
    </dgm:pt>
    <dgm:pt modelId="{72384DE6-7EDE-4676-9F00-F6B54B36B748}" type="pres">
      <dgm:prSet presAssocID="{984364FB-0DD1-48EB-9597-0D5E9FA482FC}" presName="sibTrans" presStyleLbl="bgSibTrans2D1" presStyleIdx="1" presStyleCnt="7"/>
      <dgm:spPr/>
    </dgm:pt>
    <dgm:pt modelId="{D80226A2-109E-4B76-A858-A302D66D5863}" type="pres">
      <dgm:prSet presAssocID="{2C7B5142-BAC9-4684-ABC0-04C6E027B8AD}" presName="compNode" presStyleCnt="0"/>
      <dgm:spPr/>
    </dgm:pt>
    <dgm:pt modelId="{0372E53B-C3FA-445F-8B73-04DC05DA32C5}" type="pres">
      <dgm:prSet presAssocID="{2C7B5142-BAC9-4684-ABC0-04C6E027B8AD}" presName="dummyConnPt" presStyleCnt="0"/>
      <dgm:spPr/>
    </dgm:pt>
    <dgm:pt modelId="{692A5EEB-C29E-4DE5-86E8-41C3F3335BB1}" type="pres">
      <dgm:prSet presAssocID="{2C7B5142-BAC9-4684-ABC0-04C6E027B8AD}" presName="node" presStyleLbl="node1" presStyleIdx="2" presStyleCnt="8">
        <dgm:presLayoutVars>
          <dgm:bulletEnabled val="1"/>
        </dgm:presLayoutVars>
      </dgm:prSet>
      <dgm:spPr/>
    </dgm:pt>
    <dgm:pt modelId="{6D5C8905-BFF7-4B84-A483-F6E2AD6551E3}" type="pres">
      <dgm:prSet presAssocID="{6CD667AB-9A9E-44A3-94A4-39C88D65B43E}" presName="sibTrans" presStyleLbl="bgSibTrans2D1" presStyleIdx="2" presStyleCnt="7"/>
      <dgm:spPr/>
    </dgm:pt>
    <dgm:pt modelId="{DE5CE0A6-5C6F-4660-B474-BBBDF4D519A2}" type="pres">
      <dgm:prSet presAssocID="{C06C4C21-C354-4C03-A6D6-BAF47978D61B}" presName="compNode" presStyleCnt="0"/>
      <dgm:spPr/>
    </dgm:pt>
    <dgm:pt modelId="{9A9B2F6D-119E-45AC-8304-989CCD042DF7}" type="pres">
      <dgm:prSet presAssocID="{C06C4C21-C354-4C03-A6D6-BAF47978D61B}" presName="dummyConnPt" presStyleCnt="0"/>
      <dgm:spPr/>
    </dgm:pt>
    <dgm:pt modelId="{6653FA6D-8704-4EEF-9768-BC68F53119F7}" type="pres">
      <dgm:prSet presAssocID="{C06C4C21-C354-4C03-A6D6-BAF47978D61B}" presName="node" presStyleLbl="node1" presStyleIdx="3" presStyleCnt="8">
        <dgm:presLayoutVars>
          <dgm:bulletEnabled val="1"/>
        </dgm:presLayoutVars>
      </dgm:prSet>
      <dgm:spPr/>
    </dgm:pt>
    <dgm:pt modelId="{F7DD6DED-438E-4CDE-8C11-5CD53D549591}" type="pres">
      <dgm:prSet presAssocID="{56A79008-F0DB-4455-8514-E4F6E0F8671C}" presName="sibTrans" presStyleLbl="bgSibTrans2D1" presStyleIdx="3" presStyleCnt="7"/>
      <dgm:spPr/>
    </dgm:pt>
    <dgm:pt modelId="{43300A4E-3B72-4B3E-9134-93AB3E1A59D7}" type="pres">
      <dgm:prSet presAssocID="{680978C2-BDF4-4374-9A4B-5E54BD52EBDE}" presName="compNode" presStyleCnt="0"/>
      <dgm:spPr/>
    </dgm:pt>
    <dgm:pt modelId="{3F48C9F3-CADB-47A2-B072-F78889C1AFED}" type="pres">
      <dgm:prSet presAssocID="{680978C2-BDF4-4374-9A4B-5E54BD52EBDE}" presName="dummyConnPt" presStyleCnt="0"/>
      <dgm:spPr/>
    </dgm:pt>
    <dgm:pt modelId="{D0C098FA-45F2-45DA-994E-8F7B9DA29774}" type="pres">
      <dgm:prSet presAssocID="{680978C2-BDF4-4374-9A4B-5E54BD52EBDE}" presName="node" presStyleLbl="node1" presStyleIdx="4" presStyleCnt="8">
        <dgm:presLayoutVars>
          <dgm:bulletEnabled val="1"/>
        </dgm:presLayoutVars>
      </dgm:prSet>
      <dgm:spPr/>
    </dgm:pt>
    <dgm:pt modelId="{E73D1FBA-6904-43FB-BB04-CB33E3E8AA8D}" type="pres">
      <dgm:prSet presAssocID="{1A19E6B7-76A6-45BA-A5F0-847B67539FC8}" presName="sibTrans" presStyleLbl="bgSibTrans2D1" presStyleIdx="4" presStyleCnt="7"/>
      <dgm:spPr/>
    </dgm:pt>
    <dgm:pt modelId="{7BC2754B-0EDB-4C03-931B-91CAE72942CC}" type="pres">
      <dgm:prSet presAssocID="{75BF3EC5-EA8B-46F2-9295-8B6CA11E7A87}" presName="compNode" presStyleCnt="0"/>
      <dgm:spPr/>
    </dgm:pt>
    <dgm:pt modelId="{E5B75265-B597-435A-BC96-CD3E1FD52EA8}" type="pres">
      <dgm:prSet presAssocID="{75BF3EC5-EA8B-46F2-9295-8B6CA11E7A87}" presName="dummyConnPt" presStyleCnt="0"/>
      <dgm:spPr/>
    </dgm:pt>
    <dgm:pt modelId="{03C4F425-4889-49F4-B4C8-6E109D99AA69}" type="pres">
      <dgm:prSet presAssocID="{75BF3EC5-EA8B-46F2-9295-8B6CA11E7A87}" presName="node" presStyleLbl="node1" presStyleIdx="5" presStyleCnt="8">
        <dgm:presLayoutVars>
          <dgm:bulletEnabled val="1"/>
        </dgm:presLayoutVars>
      </dgm:prSet>
      <dgm:spPr/>
    </dgm:pt>
    <dgm:pt modelId="{68CF09B0-ADC3-40A3-BEFC-5773F9408C05}" type="pres">
      <dgm:prSet presAssocID="{DBB7ECA1-DDDB-4183-A947-2F5D2F724761}" presName="sibTrans" presStyleLbl="bgSibTrans2D1" presStyleIdx="5" presStyleCnt="7"/>
      <dgm:spPr/>
    </dgm:pt>
    <dgm:pt modelId="{AE311720-14CA-44A6-B0CD-AA8594675747}" type="pres">
      <dgm:prSet presAssocID="{A38520FC-A0BC-4FF3-9177-5FC92450D710}" presName="compNode" presStyleCnt="0"/>
      <dgm:spPr/>
    </dgm:pt>
    <dgm:pt modelId="{8F63C347-495E-46AC-901B-8DF08A053075}" type="pres">
      <dgm:prSet presAssocID="{A38520FC-A0BC-4FF3-9177-5FC92450D710}" presName="dummyConnPt" presStyleCnt="0"/>
      <dgm:spPr/>
    </dgm:pt>
    <dgm:pt modelId="{8CDAE660-575F-4F66-9BF0-25EB4080D2FD}" type="pres">
      <dgm:prSet presAssocID="{A38520FC-A0BC-4FF3-9177-5FC92450D710}" presName="node" presStyleLbl="node1" presStyleIdx="6" presStyleCnt="8">
        <dgm:presLayoutVars>
          <dgm:bulletEnabled val="1"/>
        </dgm:presLayoutVars>
      </dgm:prSet>
      <dgm:spPr/>
    </dgm:pt>
    <dgm:pt modelId="{934868E2-0B27-4743-8ADA-3100B504C545}" type="pres">
      <dgm:prSet presAssocID="{1CF17067-9FA2-459F-8A75-1B886A2AD4B9}" presName="sibTrans" presStyleLbl="bgSibTrans2D1" presStyleIdx="6" presStyleCnt="7"/>
      <dgm:spPr/>
    </dgm:pt>
    <dgm:pt modelId="{79865E1E-FED0-457D-AC6E-6F90AD6E5C2B}" type="pres">
      <dgm:prSet presAssocID="{D5CC25A4-3F55-48D6-A699-21388D468567}" presName="compNode" presStyleCnt="0"/>
      <dgm:spPr/>
    </dgm:pt>
    <dgm:pt modelId="{9419533C-99CC-4934-BD85-C598A7496909}" type="pres">
      <dgm:prSet presAssocID="{D5CC25A4-3F55-48D6-A699-21388D468567}" presName="dummyConnPt" presStyleCnt="0"/>
      <dgm:spPr/>
    </dgm:pt>
    <dgm:pt modelId="{76395CA6-DC8A-4EBF-8AA4-B0146124B1CA}" type="pres">
      <dgm:prSet presAssocID="{D5CC25A4-3F55-48D6-A699-21388D468567}" presName="node" presStyleLbl="node1" presStyleIdx="7" presStyleCnt="8">
        <dgm:presLayoutVars>
          <dgm:bulletEnabled val="1"/>
        </dgm:presLayoutVars>
      </dgm:prSet>
      <dgm:spPr/>
    </dgm:pt>
  </dgm:ptLst>
  <dgm:cxnLst>
    <dgm:cxn modelId="{252BE105-F76A-4499-A9B0-B41E93E87713}" type="presOf" srcId="{1CF17067-9FA2-459F-8A75-1B886A2AD4B9}" destId="{934868E2-0B27-4743-8ADA-3100B504C545}" srcOrd="0" destOrd="0" presId="urn:microsoft.com/office/officeart/2005/8/layout/bProcess4"/>
    <dgm:cxn modelId="{44BD4A0E-79E1-475F-A234-3241EBD70E2C}" type="presOf" srcId="{984364FB-0DD1-48EB-9597-0D5E9FA482FC}" destId="{72384DE6-7EDE-4676-9F00-F6B54B36B748}" srcOrd="0" destOrd="0" presId="urn:microsoft.com/office/officeart/2005/8/layout/bProcess4"/>
    <dgm:cxn modelId="{BAF16B1F-5808-4A49-8106-C4DAF78045B4}" type="presOf" srcId="{7C10AFA2-6FC8-4E7C-8C28-017F1CDD344D}" destId="{2003519A-87C7-4C21-9F8D-44B5DEFB2CE7}" srcOrd="0" destOrd="0" presId="urn:microsoft.com/office/officeart/2005/8/layout/bProcess4"/>
    <dgm:cxn modelId="{C9F36E2B-AA17-4064-8238-622E827B830C}" type="presOf" srcId="{6854C432-E24E-4191-8744-1286186585AF}" destId="{F9593201-5B3C-4C9D-B412-6C0DB48DAE98}" srcOrd="0" destOrd="0" presId="urn:microsoft.com/office/officeart/2005/8/layout/bProcess4"/>
    <dgm:cxn modelId="{E955BA39-A06A-4A3D-8360-47287A329C6F}" srcId="{7F1BEA6E-7AFF-4E70-B7E6-00B5D2C02F83}" destId="{680978C2-BDF4-4374-9A4B-5E54BD52EBDE}" srcOrd="4" destOrd="0" parTransId="{55D24F6D-C17D-44DA-A441-0C1084A65A59}" sibTransId="{1A19E6B7-76A6-45BA-A5F0-847B67539FC8}"/>
    <dgm:cxn modelId="{F9DA5F60-8E39-4E05-86CE-7292877094DF}" type="presOf" srcId="{1A19E6B7-76A6-45BA-A5F0-847B67539FC8}" destId="{E73D1FBA-6904-43FB-BB04-CB33E3E8AA8D}" srcOrd="0" destOrd="0" presId="urn:microsoft.com/office/officeart/2005/8/layout/bProcess4"/>
    <dgm:cxn modelId="{B3B46764-C111-4B77-B6AB-B453D0E4228C}" type="presOf" srcId="{2C7B5142-BAC9-4684-ABC0-04C6E027B8AD}" destId="{692A5EEB-C29E-4DE5-86E8-41C3F3335BB1}" srcOrd="0" destOrd="0" presId="urn:microsoft.com/office/officeart/2005/8/layout/bProcess4"/>
    <dgm:cxn modelId="{5F934F65-1B9C-4EC1-A533-63F61567D3BF}" srcId="{7F1BEA6E-7AFF-4E70-B7E6-00B5D2C02F83}" destId="{C06C4C21-C354-4C03-A6D6-BAF47978D61B}" srcOrd="3" destOrd="0" parTransId="{9091BC20-2122-4F8E-95B4-66D5B0031C43}" sibTransId="{56A79008-F0DB-4455-8514-E4F6E0F8671C}"/>
    <dgm:cxn modelId="{15848172-7341-430A-9D6D-CACF48A12F4A}" srcId="{7F1BEA6E-7AFF-4E70-B7E6-00B5D2C02F83}" destId="{7C10AFA2-6FC8-4E7C-8C28-017F1CDD344D}" srcOrd="0" destOrd="0" parTransId="{80462F1A-51D3-4167-8157-76A5230DD586}" sibTransId="{6854C432-E24E-4191-8744-1286186585AF}"/>
    <dgm:cxn modelId="{5B8C3D59-93AE-459C-A4D3-C3F1BE51BCF1}" type="presOf" srcId="{56A79008-F0DB-4455-8514-E4F6E0F8671C}" destId="{F7DD6DED-438E-4CDE-8C11-5CD53D549591}" srcOrd="0" destOrd="0" presId="urn:microsoft.com/office/officeart/2005/8/layout/bProcess4"/>
    <dgm:cxn modelId="{CA7D8882-8F84-417F-AA84-5C010D6114F2}" srcId="{7F1BEA6E-7AFF-4E70-B7E6-00B5D2C02F83}" destId="{A38520FC-A0BC-4FF3-9177-5FC92450D710}" srcOrd="6" destOrd="0" parTransId="{183EA2D3-6A3F-4906-B65B-2C0D6F95D0F3}" sibTransId="{1CF17067-9FA2-459F-8A75-1B886A2AD4B9}"/>
    <dgm:cxn modelId="{B19AD994-D6D5-4BAA-AB67-6412DE7A15BA}" srcId="{7F1BEA6E-7AFF-4E70-B7E6-00B5D2C02F83}" destId="{D5CC25A4-3F55-48D6-A699-21388D468567}" srcOrd="7" destOrd="0" parTransId="{166E0479-94D4-4B3B-966B-930DC6B5F151}" sibTransId="{08602853-09DC-4B8E-87F4-6B985EDA7646}"/>
    <dgm:cxn modelId="{54E05397-C906-49B6-857C-68C8EAA0278F}" type="presOf" srcId="{75BF3EC5-EA8B-46F2-9295-8B6CA11E7A87}" destId="{03C4F425-4889-49F4-B4C8-6E109D99AA69}" srcOrd="0" destOrd="0" presId="urn:microsoft.com/office/officeart/2005/8/layout/bProcess4"/>
    <dgm:cxn modelId="{147AE299-4AA5-4074-9EF5-4E1A4166B8F9}" type="presOf" srcId="{D5CC25A4-3F55-48D6-A699-21388D468567}" destId="{76395CA6-DC8A-4EBF-8AA4-B0146124B1CA}" srcOrd="0" destOrd="0" presId="urn:microsoft.com/office/officeart/2005/8/layout/bProcess4"/>
    <dgm:cxn modelId="{EAFBBA9B-FE2A-4800-859B-46CF87D1DCB1}" srcId="{7F1BEA6E-7AFF-4E70-B7E6-00B5D2C02F83}" destId="{2C7B5142-BAC9-4684-ABC0-04C6E027B8AD}" srcOrd="2" destOrd="0" parTransId="{32AD7905-32A7-4906-8176-4F3FDD167733}" sibTransId="{6CD667AB-9A9E-44A3-94A4-39C88D65B43E}"/>
    <dgm:cxn modelId="{6A6572AD-FF60-49BE-95CE-5F0A4FC69CA4}" type="presOf" srcId="{6CD667AB-9A9E-44A3-94A4-39C88D65B43E}" destId="{6D5C8905-BFF7-4B84-A483-F6E2AD6551E3}" srcOrd="0" destOrd="0" presId="urn:microsoft.com/office/officeart/2005/8/layout/bProcess4"/>
    <dgm:cxn modelId="{A184D2AD-83BA-4A60-AC33-B1725220CFAB}" type="presOf" srcId="{680978C2-BDF4-4374-9A4B-5E54BD52EBDE}" destId="{D0C098FA-45F2-45DA-994E-8F7B9DA29774}" srcOrd="0" destOrd="0" presId="urn:microsoft.com/office/officeart/2005/8/layout/bProcess4"/>
    <dgm:cxn modelId="{3939A2B7-C180-4C8A-9E1C-A51EE07E44AE}" type="presOf" srcId="{C06C4C21-C354-4C03-A6D6-BAF47978D61B}" destId="{6653FA6D-8704-4EEF-9768-BC68F53119F7}" srcOrd="0" destOrd="0" presId="urn:microsoft.com/office/officeart/2005/8/layout/bProcess4"/>
    <dgm:cxn modelId="{20FCC6C2-A179-45FE-A475-4B48DBAAE993}" srcId="{7F1BEA6E-7AFF-4E70-B7E6-00B5D2C02F83}" destId="{75BF3EC5-EA8B-46F2-9295-8B6CA11E7A87}" srcOrd="5" destOrd="0" parTransId="{69552A5E-F2EA-4CA1-A287-0439311B9DF5}" sibTransId="{DBB7ECA1-DDDB-4183-A947-2F5D2F724761}"/>
    <dgm:cxn modelId="{E5581CD0-6333-4EBF-B097-6C5295D37AE8}" type="presOf" srcId="{DBB7ECA1-DDDB-4183-A947-2F5D2F724761}" destId="{68CF09B0-ADC3-40A3-BEFC-5773F9408C05}" srcOrd="0" destOrd="0" presId="urn:microsoft.com/office/officeart/2005/8/layout/bProcess4"/>
    <dgm:cxn modelId="{3A2CA9D6-9104-457B-BAA2-424B829268CC}" type="presOf" srcId="{8E2ABF96-9EBE-404D-8ADD-A80C8E5FC0BB}" destId="{B0AEDD6D-BAFE-4A3F-92DB-6BB82BCD1A69}" srcOrd="0" destOrd="0" presId="urn:microsoft.com/office/officeart/2005/8/layout/bProcess4"/>
    <dgm:cxn modelId="{E4E51DDA-840C-427E-809F-B4A3073E345E}" srcId="{7F1BEA6E-7AFF-4E70-B7E6-00B5D2C02F83}" destId="{8E2ABF96-9EBE-404D-8ADD-A80C8E5FC0BB}" srcOrd="1" destOrd="0" parTransId="{F9BDB057-4EFA-41C9-8837-28F77F40BAB7}" sibTransId="{984364FB-0DD1-48EB-9597-0D5E9FA482FC}"/>
    <dgm:cxn modelId="{CA88FFDE-85ED-401F-BD63-B58DE89930FB}" type="presOf" srcId="{7F1BEA6E-7AFF-4E70-B7E6-00B5D2C02F83}" destId="{031C9216-9ECB-4655-B241-5696707FBE26}" srcOrd="0" destOrd="0" presId="urn:microsoft.com/office/officeart/2005/8/layout/bProcess4"/>
    <dgm:cxn modelId="{864431E8-5FF2-464B-85EC-4DA986559FA6}" type="presOf" srcId="{A38520FC-A0BC-4FF3-9177-5FC92450D710}" destId="{8CDAE660-575F-4F66-9BF0-25EB4080D2FD}" srcOrd="0" destOrd="0" presId="urn:microsoft.com/office/officeart/2005/8/layout/bProcess4"/>
    <dgm:cxn modelId="{A85E3EB2-CD62-4C2C-AFF2-F15959DCA58E}" type="presParOf" srcId="{031C9216-9ECB-4655-B241-5696707FBE26}" destId="{D8BB62B3-D495-465F-B48E-B8F3F370CFF4}" srcOrd="0" destOrd="0" presId="urn:microsoft.com/office/officeart/2005/8/layout/bProcess4"/>
    <dgm:cxn modelId="{3379ED54-A8FE-43DF-A77D-D51A0A3FC9EF}" type="presParOf" srcId="{D8BB62B3-D495-465F-B48E-B8F3F370CFF4}" destId="{AEF0859C-7661-4668-A08E-3310BEF4E620}" srcOrd="0" destOrd="0" presId="urn:microsoft.com/office/officeart/2005/8/layout/bProcess4"/>
    <dgm:cxn modelId="{06198B74-D5D8-4D26-BC57-EA3A5D077DEC}" type="presParOf" srcId="{D8BB62B3-D495-465F-B48E-B8F3F370CFF4}" destId="{2003519A-87C7-4C21-9F8D-44B5DEFB2CE7}" srcOrd="1" destOrd="0" presId="urn:microsoft.com/office/officeart/2005/8/layout/bProcess4"/>
    <dgm:cxn modelId="{81ADC8C3-FF32-4039-B822-95DD5E7FC053}" type="presParOf" srcId="{031C9216-9ECB-4655-B241-5696707FBE26}" destId="{F9593201-5B3C-4C9D-B412-6C0DB48DAE98}" srcOrd="1" destOrd="0" presId="urn:microsoft.com/office/officeart/2005/8/layout/bProcess4"/>
    <dgm:cxn modelId="{5C4671E6-1AC6-4029-A1AE-229FD8F64B65}" type="presParOf" srcId="{031C9216-9ECB-4655-B241-5696707FBE26}" destId="{B454C862-0A93-45FB-AD73-F1796608637E}" srcOrd="2" destOrd="0" presId="urn:microsoft.com/office/officeart/2005/8/layout/bProcess4"/>
    <dgm:cxn modelId="{278C3EDB-A918-4569-8136-6CB070E209A7}" type="presParOf" srcId="{B454C862-0A93-45FB-AD73-F1796608637E}" destId="{D0AD8E9E-FAC5-4423-9DE5-28E86006DB1D}" srcOrd="0" destOrd="0" presId="urn:microsoft.com/office/officeart/2005/8/layout/bProcess4"/>
    <dgm:cxn modelId="{4BF16F43-82EE-4817-980C-FC7E73356F3C}" type="presParOf" srcId="{B454C862-0A93-45FB-AD73-F1796608637E}" destId="{B0AEDD6D-BAFE-4A3F-92DB-6BB82BCD1A69}" srcOrd="1" destOrd="0" presId="urn:microsoft.com/office/officeart/2005/8/layout/bProcess4"/>
    <dgm:cxn modelId="{DFB836C6-2F37-4F9C-8678-FA88F656BD56}" type="presParOf" srcId="{031C9216-9ECB-4655-B241-5696707FBE26}" destId="{72384DE6-7EDE-4676-9F00-F6B54B36B748}" srcOrd="3" destOrd="0" presId="urn:microsoft.com/office/officeart/2005/8/layout/bProcess4"/>
    <dgm:cxn modelId="{EB36192B-F740-4021-9877-4F089E82C03C}" type="presParOf" srcId="{031C9216-9ECB-4655-B241-5696707FBE26}" destId="{D80226A2-109E-4B76-A858-A302D66D5863}" srcOrd="4" destOrd="0" presId="urn:microsoft.com/office/officeart/2005/8/layout/bProcess4"/>
    <dgm:cxn modelId="{DD767F23-E42C-4653-9174-CAA1E3D26A8B}" type="presParOf" srcId="{D80226A2-109E-4B76-A858-A302D66D5863}" destId="{0372E53B-C3FA-445F-8B73-04DC05DA32C5}" srcOrd="0" destOrd="0" presId="urn:microsoft.com/office/officeart/2005/8/layout/bProcess4"/>
    <dgm:cxn modelId="{B99388E2-7797-4DBD-8AE5-AE56A928BE7F}" type="presParOf" srcId="{D80226A2-109E-4B76-A858-A302D66D5863}" destId="{692A5EEB-C29E-4DE5-86E8-41C3F3335BB1}" srcOrd="1" destOrd="0" presId="urn:microsoft.com/office/officeart/2005/8/layout/bProcess4"/>
    <dgm:cxn modelId="{D146EF45-CC51-4C8F-8E00-75B9F042A309}" type="presParOf" srcId="{031C9216-9ECB-4655-B241-5696707FBE26}" destId="{6D5C8905-BFF7-4B84-A483-F6E2AD6551E3}" srcOrd="5" destOrd="0" presId="urn:microsoft.com/office/officeart/2005/8/layout/bProcess4"/>
    <dgm:cxn modelId="{9C93351B-BB85-42D9-B6AD-E08EBB67C8B2}" type="presParOf" srcId="{031C9216-9ECB-4655-B241-5696707FBE26}" destId="{DE5CE0A6-5C6F-4660-B474-BBBDF4D519A2}" srcOrd="6" destOrd="0" presId="urn:microsoft.com/office/officeart/2005/8/layout/bProcess4"/>
    <dgm:cxn modelId="{2668837A-8678-46BF-B6AE-81FD6BBEB593}" type="presParOf" srcId="{DE5CE0A6-5C6F-4660-B474-BBBDF4D519A2}" destId="{9A9B2F6D-119E-45AC-8304-989CCD042DF7}" srcOrd="0" destOrd="0" presId="urn:microsoft.com/office/officeart/2005/8/layout/bProcess4"/>
    <dgm:cxn modelId="{89B0C9EA-CDA5-4B68-BB0B-9F00CB8F00F8}" type="presParOf" srcId="{DE5CE0A6-5C6F-4660-B474-BBBDF4D519A2}" destId="{6653FA6D-8704-4EEF-9768-BC68F53119F7}" srcOrd="1" destOrd="0" presId="urn:microsoft.com/office/officeart/2005/8/layout/bProcess4"/>
    <dgm:cxn modelId="{8C02BE06-F42A-402B-B4FA-4B4BF2562BA5}" type="presParOf" srcId="{031C9216-9ECB-4655-B241-5696707FBE26}" destId="{F7DD6DED-438E-4CDE-8C11-5CD53D549591}" srcOrd="7" destOrd="0" presId="urn:microsoft.com/office/officeart/2005/8/layout/bProcess4"/>
    <dgm:cxn modelId="{637497A1-CC4C-4E68-8531-F3946BE6D7FA}" type="presParOf" srcId="{031C9216-9ECB-4655-B241-5696707FBE26}" destId="{43300A4E-3B72-4B3E-9134-93AB3E1A59D7}" srcOrd="8" destOrd="0" presId="urn:microsoft.com/office/officeart/2005/8/layout/bProcess4"/>
    <dgm:cxn modelId="{4D26022E-19CC-422B-8C9E-3BC0295F78CB}" type="presParOf" srcId="{43300A4E-3B72-4B3E-9134-93AB3E1A59D7}" destId="{3F48C9F3-CADB-47A2-B072-F78889C1AFED}" srcOrd="0" destOrd="0" presId="urn:microsoft.com/office/officeart/2005/8/layout/bProcess4"/>
    <dgm:cxn modelId="{A3FA8825-A418-4A79-89D6-51FB97B3B496}" type="presParOf" srcId="{43300A4E-3B72-4B3E-9134-93AB3E1A59D7}" destId="{D0C098FA-45F2-45DA-994E-8F7B9DA29774}" srcOrd="1" destOrd="0" presId="urn:microsoft.com/office/officeart/2005/8/layout/bProcess4"/>
    <dgm:cxn modelId="{480155D2-FF87-47B0-A49B-0232058CE08E}" type="presParOf" srcId="{031C9216-9ECB-4655-B241-5696707FBE26}" destId="{E73D1FBA-6904-43FB-BB04-CB33E3E8AA8D}" srcOrd="9" destOrd="0" presId="urn:microsoft.com/office/officeart/2005/8/layout/bProcess4"/>
    <dgm:cxn modelId="{B1DE2F60-5C14-4AE6-940C-71DB84FB3A57}" type="presParOf" srcId="{031C9216-9ECB-4655-B241-5696707FBE26}" destId="{7BC2754B-0EDB-4C03-931B-91CAE72942CC}" srcOrd="10" destOrd="0" presId="urn:microsoft.com/office/officeart/2005/8/layout/bProcess4"/>
    <dgm:cxn modelId="{D787ECEE-9399-4426-96A9-203AF5847976}" type="presParOf" srcId="{7BC2754B-0EDB-4C03-931B-91CAE72942CC}" destId="{E5B75265-B597-435A-BC96-CD3E1FD52EA8}" srcOrd="0" destOrd="0" presId="urn:microsoft.com/office/officeart/2005/8/layout/bProcess4"/>
    <dgm:cxn modelId="{AF4AF751-F346-4593-84F2-B26A9578FE4F}" type="presParOf" srcId="{7BC2754B-0EDB-4C03-931B-91CAE72942CC}" destId="{03C4F425-4889-49F4-B4C8-6E109D99AA69}" srcOrd="1" destOrd="0" presId="urn:microsoft.com/office/officeart/2005/8/layout/bProcess4"/>
    <dgm:cxn modelId="{682A9B9A-A1BE-41B5-9955-AADA6BC6D0BC}" type="presParOf" srcId="{031C9216-9ECB-4655-B241-5696707FBE26}" destId="{68CF09B0-ADC3-40A3-BEFC-5773F9408C05}" srcOrd="11" destOrd="0" presId="urn:microsoft.com/office/officeart/2005/8/layout/bProcess4"/>
    <dgm:cxn modelId="{201E51C3-8863-462E-AA9D-CBC89C3FCE8C}" type="presParOf" srcId="{031C9216-9ECB-4655-B241-5696707FBE26}" destId="{AE311720-14CA-44A6-B0CD-AA8594675747}" srcOrd="12" destOrd="0" presId="urn:microsoft.com/office/officeart/2005/8/layout/bProcess4"/>
    <dgm:cxn modelId="{5961940B-0C29-44AF-8669-5841AA2FE576}" type="presParOf" srcId="{AE311720-14CA-44A6-B0CD-AA8594675747}" destId="{8F63C347-495E-46AC-901B-8DF08A053075}" srcOrd="0" destOrd="0" presId="urn:microsoft.com/office/officeart/2005/8/layout/bProcess4"/>
    <dgm:cxn modelId="{CB4811BA-CC3E-4A8F-ACFE-B89417EB261D}" type="presParOf" srcId="{AE311720-14CA-44A6-B0CD-AA8594675747}" destId="{8CDAE660-575F-4F66-9BF0-25EB4080D2FD}" srcOrd="1" destOrd="0" presId="urn:microsoft.com/office/officeart/2005/8/layout/bProcess4"/>
    <dgm:cxn modelId="{0C6734EA-32F4-4E57-8B44-3E840D32C539}" type="presParOf" srcId="{031C9216-9ECB-4655-B241-5696707FBE26}" destId="{934868E2-0B27-4743-8ADA-3100B504C545}" srcOrd="13" destOrd="0" presId="urn:microsoft.com/office/officeart/2005/8/layout/bProcess4"/>
    <dgm:cxn modelId="{8E31F349-058C-4DF8-B950-6C476453349F}" type="presParOf" srcId="{031C9216-9ECB-4655-B241-5696707FBE26}" destId="{79865E1E-FED0-457D-AC6E-6F90AD6E5C2B}" srcOrd="14" destOrd="0" presId="urn:microsoft.com/office/officeart/2005/8/layout/bProcess4"/>
    <dgm:cxn modelId="{B56D5AAF-1300-4EE4-B301-18AEBFA4E735}" type="presParOf" srcId="{79865E1E-FED0-457D-AC6E-6F90AD6E5C2B}" destId="{9419533C-99CC-4934-BD85-C598A7496909}" srcOrd="0" destOrd="0" presId="urn:microsoft.com/office/officeart/2005/8/layout/bProcess4"/>
    <dgm:cxn modelId="{A4C10675-8B36-437E-BDBC-0401EC10511C}" type="presParOf" srcId="{79865E1E-FED0-457D-AC6E-6F90AD6E5C2B}" destId="{76395CA6-DC8A-4EBF-8AA4-B0146124B1CA}"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3201-5B3C-4C9D-B412-6C0DB48DAE98}">
      <dsp:nvSpPr>
        <dsp:cNvPr id="0" name=""/>
        <dsp:cNvSpPr/>
      </dsp:nvSpPr>
      <dsp:spPr>
        <a:xfrm rot="5400000">
          <a:off x="-86857" y="1433243"/>
          <a:ext cx="2242178" cy="27015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03519A-87C7-4C21-9F8D-44B5DEFB2CE7}">
      <dsp:nvSpPr>
        <dsp:cNvPr id="0" name=""/>
        <dsp:cNvSpPr/>
      </dsp:nvSpPr>
      <dsp:spPr>
        <a:xfrm>
          <a:off x="429323" y="2857"/>
          <a:ext cx="3001734" cy="1801040"/>
        </a:xfrm>
        <a:prstGeom prst="roundRect">
          <a:avLst>
            <a:gd name="adj" fmla="val 10000"/>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solidFill>
                <a:schemeClr val="tx1"/>
              </a:solidFill>
              <a:latin typeface="Aharoni" panose="02010803020104030203" pitchFamily="2" charset="-79"/>
              <a:cs typeface="Aharoni" panose="02010803020104030203" pitchFamily="2" charset="-79"/>
            </a:rPr>
            <a:t>SACROSANCTUM</a:t>
          </a:r>
        </a:p>
        <a:p>
          <a:pPr marL="0" lvl="0" indent="0" algn="ctr" defTabSz="1155700">
            <a:lnSpc>
              <a:spcPct val="90000"/>
            </a:lnSpc>
            <a:spcBef>
              <a:spcPct val="0"/>
            </a:spcBef>
            <a:spcAft>
              <a:spcPct val="35000"/>
            </a:spcAft>
            <a:buNone/>
          </a:pPr>
          <a:r>
            <a:rPr lang="es-MX" sz="2600" kern="1200" dirty="0">
              <a:solidFill>
                <a:schemeClr val="tx1"/>
              </a:solidFill>
              <a:latin typeface="Aharoni" panose="02010803020104030203" pitchFamily="2" charset="-79"/>
              <a:cs typeface="Aharoni" panose="02010803020104030203" pitchFamily="2" charset="-79"/>
            </a:rPr>
            <a:t>CONCILIUM</a:t>
          </a:r>
        </a:p>
      </dsp:txBody>
      <dsp:txXfrm>
        <a:off x="482074" y="55608"/>
        <a:ext cx="2896232" cy="1695538"/>
      </dsp:txXfrm>
    </dsp:sp>
    <dsp:sp modelId="{72384DE6-7EDE-4676-9F00-F6B54B36B748}">
      <dsp:nvSpPr>
        <dsp:cNvPr id="0" name=""/>
        <dsp:cNvSpPr/>
      </dsp:nvSpPr>
      <dsp:spPr>
        <a:xfrm rot="5400000">
          <a:off x="-86857" y="3684544"/>
          <a:ext cx="2242178" cy="27015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AEDD6D-BAFE-4A3F-92DB-6BB82BCD1A69}">
      <dsp:nvSpPr>
        <dsp:cNvPr id="0" name=""/>
        <dsp:cNvSpPr/>
      </dsp:nvSpPr>
      <dsp:spPr>
        <a:xfrm>
          <a:off x="429323" y="2254159"/>
          <a:ext cx="3001734" cy="1801040"/>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haroni" panose="02010803020104030203" pitchFamily="2" charset="-79"/>
              <a:cs typeface="Aharoni" panose="02010803020104030203" pitchFamily="2" charset="-79"/>
            </a:rPr>
            <a:t>Principios generales</a:t>
          </a:r>
        </a:p>
      </dsp:txBody>
      <dsp:txXfrm>
        <a:off x="482074" y="2306910"/>
        <a:ext cx="2896232" cy="1695538"/>
      </dsp:txXfrm>
    </dsp:sp>
    <dsp:sp modelId="{6D5C8905-BFF7-4B84-A483-F6E2AD6551E3}">
      <dsp:nvSpPr>
        <dsp:cNvPr id="0" name=""/>
        <dsp:cNvSpPr/>
      </dsp:nvSpPr>
      <dsp:spPr>
        <a:xfrm>
          <a:off x="1038793" y="4810195"/>
          <a:ext cx="3983184" cy="27015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2A5EEB-C29E-4DE5-86E8-41C3F3335BB1}">
      <dsp:nvSpPr>
        <dsp:cNvPr id="0" name=""/>
        <dsp:cNvSpPr/>
      </dsp:nvSpPr>
      <dsp:spPr>
        <a:xfrm>
          <a:off x="429323" y="4505460"/>
          <a:ext cx="3001734" cy="1801040"/>
        </a:xfrm>
        <a:prstGeom prst="roundRect">
          <a:avLst>
            <a:gd name="adj" fmla="val 10000"/>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haroni" panose="02010803020104030203" pitchFamily="2" charset="-79"/>
              <a:cs typeface="Aharoni" panose="02010803020104030203" pitchFamily="2" charset="-79"/>
            </a:rPr>
            <a:t>Misterio Eucarístico</a:t>
          </a:r>
        </a:p>
      </dsp:txBody>
      <dsp:txXfrm>
        <a:off x="482074" y="4558211"/>
        <a:ext cx="2896232" cy="1695538"/>
      </dsp:txXfrm>
    </dsp:sp>
    <dsp:sp modelId="{F7DD6DED-438E-4CDE-8C11-5CD53D549591}">
      <dsp:nvSpPr>
        <dsp:cNvPr id="0" name=""/>
        <dsp:cNvSpPr/>
      </dsp:nvSpPr>
      <dsp:spPr>
        <a:xfrm rot="16200000">
          <a:off x="3905450" y="3684544"/>
          <a:ext cx="2242178" cy="27015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53FA6D-8704-4EEF-9768-BC68F53119F7}">
      <dsp:nvSpPr>
        <dsp:cNvPr id="0" name=""/>
        <dsp:cNvSpPr/>
      </dsp:nvSpPr>
      <dsp:spPr>
        <a:xfrm>
          <a:off x="4421630" y="4505460"/>
          <a:ext cx="3001734" cy="1801040"/>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haroni" panose="02010803020104030203" pitchFamily="2" charset="-79"/>
              <a:cs typeface="Aharoni" panose="02010803020104030203" pitchFamily="2" charset="-79"/>
            </a:rPr>
            <a:t>Sacramentos y sacramentales</a:t>
          </a:r>
        </a:p>
      </dsp:txBody>
      <dsp:txXfrm>
        <a:off x="4474381" y="4558211"/>
        <a:ext cx="2896232" cy="1695538"/>
      </dsp:txXfrm>
    </dsp:sp>
    <dsp:sp modelId="{E73D1FBA-6904-43FB-BB04-CB33E3E8AA8D}">
      <dsp:nvSpPr>
        <dsp:cNvPr id="0" name=""/>
        <dsp:cNvSpPr/>
      </dsp:nvSpPr>
      <dsp:spPr>
        <a:xfrm rot="16200000">
          <a:off x="3905450" y="1433243"/>
          <a:ext cx="2242178" cy="27015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C098FA-45F2-45DA-994E-8F7B9DA29774}">
      <dsp:nvSpPr>
        <dsp:cNvPr id="0" name=""/>
        <dsp:cNvSpPr/>
      </dsp:nvSpPr>
      <dsp:spPr>
        <a:xfrm>
          <a:off x="4421630" y="2254159"/>
          <a:ext cx="3001734" cy="1801040"/>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haroni" panose="02010803020104030203" pitchFamily="2" charset="-79"/>
              <a:cs typeface="Aharoni" panose="02010803020104030203" pitchFamily="2" charset="-79"/>
            </a:rPr>
            <a:t>Oficio divino</a:t>
          </a:r>
        </a:p>
      </dsp:txBody>
      <dsp:txXfrm>
        <a:off x="4474381" y="2306910"/>
        <a:ext cx="2896232" cy="1695538"/>
      </dsp:txXfrm>
    </dsp:sp>
    <dsp:sp modelId="{68CF09B0-ADC3-40A3-BEFC-5773F9408C05}">
      <dsp:nvSpPr>
        <dsp:cNvPr id="0" name=""/>
        <dsp:cNvSpPr/>
      </dsp:nvSpPr>
      <dsp:spPr>
        <a:xfrm>
          <a:off x="5031100" y="307592"/>
          <a:ext cx="3983184" cy="27015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4F425-4889-49F4-B4C8-6E109D99AA69}">
      <dsp:nvSpPr>
        <dsp:cNvPr id="0" name=""/>
        <dsp:cNvSpPr/>
      </dsp:nvSpPr>
      <dsp:spPr>
        <a:xfrm>
          <a:off x="4421630" y="2857"/>
          <a:ext cx="3001734" cy="1801040"/>
        </a:xfrm>
        <a:prstGeom prst="roundRect">
          <a:avLst>
            <a:gd name="adj" fmla="val 10000"/>
          </a:avLst>
        </a:prstGeom>
        <a:solidFill>
          <a:schemeClr val="accent6">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b="1" kern="1200" dirty="0">
              <a:latin typeface="Aharoni" panose="02010803020104030203" pitchFamily="2" charset="-79"/>
              <a:cs typeface="Aharoni" panose="02010803020104030203" pitchFamily="2" charset="-79"/>
            </a:rPr>
            <a:t>Año litúrgico</a:t>
          </a:r>
        </a:p>
      </dsp:txBody>
      <dsp:txXfrm>
        <a:off x="4474381" y="55608"/>
        <a:ext cx="2896232" cy="1695538"/>
      </dsp:txXfrm>
    </dsp:sp>
    <dsp:sp modelId="{934868E2-0B27-4743-8ADA-3100B504C545}">
      <dsp:nvSpPr>
        <dsp:cNvPr id="0" name=""/>
        <dsp:cNvSpPr/>
      </dsp:nvSpPr>
      <dsp:spPr>
        <a:xfrm rot="5400000">
          <a:off x="7897757" y="1433243"/>
          <a:ext cx="2242178" cy="27015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DAE660-575F-4F66-9BF0-25EB4080D2FD}">
      <dsp:nvSpPr>
        <dsp:cNvPr id="0" name=""/>
        <dsp:cNvSpPr/>
      </dsp:nvSpPr>
      <dsp:spPr>
        <a:xfrm>
          <a:off x="8413937" y="2857"/>
          <a:ext cx="3001734" cy="1801040"/>
        </a:xfrm>
        <a:prstGeom prst="roundRect">
          <a:avLst>
            <a:gd name="adj" fmla="val 10000"/>
          </a:avLst>
        </a:prstGeom>
        <a:solidFill>
          <a:schemeClr val="bg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haroni" panose="02010803020104030203" pitchFamily="2" charset="-79"/>
              <a:cs typeface="Aharoni" panose="02010803020104030203" pitchFamily="2" charset="-79"/>
            </a:rPr>
            <a:t>Música sagrada</a:t>
          </a:r>
        </a:p>
      </dsp:txBody>
      <dsp:txXfrm>
        <a:off x="8466688" y="55608"/>
        <a:ext cx="2896232" cy="1695538"/>
      </dsp:txXfrm>
    </dsp:sp>
    <dsp:sp modelId="{76395CA6-DC8A-4EBF-8AA4-B0146124B1CA}">
      <dsp:nvSpPr>
        <dsp:cNvPr id="0" name=""/>
        <dsp:cNvSpPr/>
      </dsp:nvSpPr>
      <dsp:spPr>
        <a:xfrm>
          <a:off x="8413937" y="2254159"/>
          <a:ext cx="3001734" cy="1801040"/>
        </a:xfrm>
        <a:prstGeom prst="roundRect">
          <a:avLst>
            <a:gd name="adj" fmla="val 10000"/>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Aharoni" panose="02010803020104030203" pitchFamily="2" charset="-79"/>
              <a:cs typeface="Aharoni" panose="02010803020104030203" pitchFamily="2" charset="-79"/>
            </a:rPr>
            <a:t>Arte sagrado</a:t>
          </a:r>
        </a:p>
      </dsp:txBody>
      <dsp:txXfrm>
        <a:off x="8466688" y="2306910"/>
        <a:ext cx="2896232" cy="169553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9/14/2023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9/14/2023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const_19641121_lumen-gentium_sp.html#_ftn85" TargetMode="External"/><Relationship Id="rId2" Type="http://schemas.openxmlformats.org/officeDocument/2006/relationships/hyperlink" Target="https://www.vatican.va/archive/hist_councils/ii_vatican_council/documents/vat-ii_const_19641121_lumen-gentium_sp.html#_ftn84" TargetMode="Externa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88FA9-87FE-4B09-84C8-601662E20BF5}"/>
              </a:ext>
            </a:extLst>
          </p:cNvPr>
          <p:cNvSpPr>
            <a:spLocks noGrp="1"/>
          </p:cNvSpPr>
          <p:nvPr>
            <p:ph type="ctrTitle"/>
          </p:nvPr>
        </p:nvSpPr>
        <p:spPr/>
        <p:txBody>
          <a:bodyPr/>
          <a:lstStyle/>
          <a:p>
            <a:r>
              <a:rPr lang="es-MX" b="1" dirty="0"/>
              <a:t>QUE NOS APORTAN LOS DOCUMENTOS CONCILIARES</a:t>
            </a:r>
          </a:p>
        </p:txBody>
      </p:sp>
      <p:sp>
        <p:nvSpPr>
          <p:cNvPr id="3" name="Subtítulo 2">
            <a:extLst>
              <a:ext uri="{FF2B5EF4-FFF2-40B4-BE49-F238E27FC236}">
                <a16:creationId xmlns:a16="http://schemas.microsoft.com/office/drawing/2014/main" id="{F81604C9-D623-E466-091E-3E2D4DF3EB9F}"/>
              </a:ext>
            </a:extLst>
          </p:cNvPr>
          <p:cNvSpPr>
            <a:spLocks noGrp="1"/>
          </p:cNvSpPr>
          <p:nvPr>
            <p:ph type="subTitle" idx="1"/>
          </p:nvPr>
        </p:nvSpPr>
        <p:spPr/>
        <p:txBody>
          <a:bodyPr/>
          <a:lstStyle/>
          <a:p>
            <a:r>
              <a:rPr lang="es-MX" dirty="0">
                <a:solidFill>
                  <a:srgbClr val="FFFF00"/>
                </a:solidFill>
              </a:rPr>
              <a:t>LUMEN GENTIUM</a:t>
            </a:r>
          </a:p>
          <a:p>
            <a:r>
              <a:rPr lang="es-MX" dirty="0">
                <a:solidFill>
                  <a:srgbClr val="FFFF00"/>
                </a:solidFill>
              </a:rPr>
              <a:t>GAUDIUM ET SPES</a:t>
            </a:r>
          </a:p>
          <a:p>
            <a:r>
              <a:rPr lang="es-MX" dirty="0">
                <a:solidFill>
                  <a:srgbClr val="FFFF00"/>
                </a:solidFill>
              </a:rPr>
              <a:t>DEI VERBUM</a:t>
            </a:r>
          </a:p>
          <a:p>
            <a:r>
              <a:rPr lang="es-MX" dirty="0">
                <a:solidFill>
                  <a:srgbClr val="FFFF00"/>
                </a:solidFill>
              </a:rPr>
              <a:t>SACROSANCTUM CONCILIUM</a:t>
            </a:r>
          </a:p>
        </p:txBody>
      </p:sp>
    </p:spTree>
    <p:extLst>
      <p:ext uri="{BB962C8B-B14F-4D97-AF65-F5344CB8AC3E}">
        <p14:creationId xmlns:p14="http://schemas.microsoft.com/office/powerpoint/2010/main" val="229136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77C7320-2305-4FD0-190E-A976EF2AD7E1}"/>
              </a:ext>
            </a:extLst>
          </p:cNvPr>
          <p:cNvSpPr>
            <a:spLocks noGrp="1"/>
          </p:cNvSpPr>
          <p:nvPr>
            <p:ph type="title"/>
          </p:nvPr>
        </p:nvSpPr>
        <p:spPr>
          <a:xfrm>
            <a:off x="1141413" y="267287"/>
            <a:ext cx="9905998" cy="182880"/>
          </a:xfrm>
        </p:spPr>
        <p:txBody>
          <a:bodyPr>
            <a:normAutofit fontScale="90000"/>
          </a:bodyPr>
          <a:lstStyle/>
          <a:p>
            <a:endParaRPr lang="es-MX" dirty="0"/>
          </a:p>
        </p:txBody>
      </p:sp>
      <p:sp>
        <p:nvSpPr>
          <p:cNvPr id="5" name="Marcador de contenido 4">
            <a:extLst>
              <a:ext uri="{FF2B5EF4-FFF2-40B4-BE49-F238E27FC236}">
                <a16:creationId xmlns:a16="http://schemas.microsoft.com/office/drawing/2014/main" id="{1F45BCE4-4722-4B61-E2CE-BD910B65C49B}"/>
              </a:ext>
            </a:extLst>
          </p:cNvPr>
          <p:cNvSpPr>
            <a:spLocks noGrp="1"/>
          </p:cNvSpPr>
          <p:nvPr>
            <p:ph idx="1"/>
          </p:nvPr>
        </p:nvSpPr>
        <p:spPr>
          <a:xfrm>
            <a:off x="239151" y="450167"/>
            <a:ext cx="11788726" cy="6140546"/>
          </a:xfrm>
        </p:spPr>
        <p:txBody>
          <a:bodyPr>
            <a:noAutofit/>
          </a:bodyPr>
          <a:lstStyle/>
          <a:p>
            <a:pPr algn="l"/>
            <a:r>
              <a:rPr lang="es-MX" sz="3200" b="0" i="0" dirty="0">
                <a:solidFill>
                  <a:srgbClr val="FFFF00"/>
                </a:solidFill>
                <a:effectLst/>
                <a:latin typeface="Tahoma" panose="020B0604030504040204" pitchFamily="34" charset="0"/>
              </a:rPr>
              <a:t>21.</a:t>
            </a:r>
            <a:r>
              <a:rPr lang="es-MX" sz="3200" b="0" i="0" dirty="0">
                <a:solidFill>
                  <a:schemeClr val="tx1"/>
                </a:solidFill>
                <a:effectLst/>
                <a:latin typeface="Tahoma" panose="020B0604030504040204" pitchFamily="34" charset="0"/>
              </a:rPr>
              <a:t> </a:t>
            </a:r>
            <a:r>
              <a:rPr lang="es-MX" sz="3200" b="0" i="0" dirty="0">
                <a:solidFill>
                  <a:schemeClr val="tx1"/>
                </a:solidFill>
                <a:effectLst/>
                <a:latin typeface="Berlin Sans FB" panose="020E0602020502020306" pitchFamily="34" charset="0"/>
              </a:rPr>
              <a:t>la Iglesia ha venerado siempre las Sagradas Escrituras al igual que el mismo Cuerpo del Señor, no dejando de tomar de la mesa y de distribuir a los fieles el pan de vida, tanto de la palabra de Dios como del Cuerpo de Cristo, sobre todo en la Sagrada Liturgia. Es necesario, por consiguiente, que toda la predicación eclesiástica, como la misma religión cristiana, se nutra de la Sagrada Escritura, y se rija por ella. </a:t>
            </a:r>
          </a:p>
          <a:p>
            <a:r>
              <a:rPr lang="es-MX" sz="3200" b="0" i="0" dirty="0">
                <a:solidFill>
                  <a:srgbClr val="FFFF00"/>
                </a:solidFill>
                <a:effectLst/>
                <a:latin typeface="Berlin Sans FB" panose="020E0602020502020306" pitchFamily="34" charset="0"/>
              </a:rPr>
              <a:t>24</a:t>
            </a:r>
            <a:r>
              <a:rPr lang="es-MX" sz="3200" b="0" i="0" dirty="0">
                <a:solidFill>
                  <a:schemeClr val="tx1"/>
                </a:solidFill>
                <a:effectLst/>
                <a:latin typeface="Berlin Sans FB" panose="020E0602020502020306" pitchFamily="34" charset="0"/>
              </a:rPr>
              <a:t>. También el ministerio de la palabra, esto es, la predicación pastoral, la catequesis y toda instrucción cristiana, en que es preciso que ocupe un lugar importante la homilía litúrgica, se nutre saludablemente y se vigoriza santamente con la misma palabra de la Escritura.</a:t>
            </a:r>
            <a:endParaRPr lang="es-MX" sz="32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292683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AA354D5-0C3E-2D94-402F-802378C58B7E}"/>
              </a:ext>
            </a:extLst>
          </p:cNvPr>
          <p:cNvSpPr>
            <a:spLocks noGrp="1"/>
          </p:cNvSpPr>
          <p:nvPr>
            <p:ph type="title"/>
          </p:nvPr>
        </p:nvSpPr>
        <p:spPr>
          <a:xfrm>
            <a:off x="1141413" y="185530"/>
            <a:ext cx="9905998" cy="145774"/>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749828C5-81AB-4314-AB14-04B788AB9F10}"/>
              </a:ext>
            </a:extLst>
          </p:cNvPr>
          <p:cNvSpPr>
            <a:spLocks noGrp="1"/>
          </p:cNvSpPr>
          <p:nvPr>
            <p:ph sz="half" idx="1"/>
          </p:nvPr>
        </p:nvSpPr>
        <p:spPr>
          <a:xfrm>
            <a:off x="172278" y="715617"/>
            <a:ext cx="6520070" cy="5956853"/>
          </a:xfrm>
        </p:spPr>
        <p:txBody>
          <a:bodyPr>
            <a:normAutofit/>
          </a:bodyPr>
          <a:lstStyle/>
          <a:p>
            <a:r>
              <a:rPr lang="es-MX" sz="2800" b="0" i="0" dirty="0">
                <a:solidFill>
                  <a:srgbClr val="FFFF00"/>
                </a:solidFill>
                <a:effectLst/>
                <a:latin typeface="Berlin Sans FB" panose="020E0602020502020306" pitchFamily="34" charset="0"/>
              </a:rPr>
              <a:t>25</a:t>
            </a:r>
            <a:r>
              <a:rPr lang="es-MX" sz="2800" b="0" i="0" dirty="0">
                <a:solidFill>
                  <a:schemeClr val="tx1"/>
                </a:solidFill>
                <a:effectLst/>
                <a:latin typeface="Berlin Sans FB" panose="020E0602020502020306" pitchFamily="34" charset="0"/>
              </a:rPr>
              <a:t>. Es necesario, pues, que todos los clérigos, sobre todo los sacerdotes de Cristo, los diáconos y catequistas, se sumerjan en las Escrituras con asidua lectura y con estudio diligente, para que </a:t>
            </a:r>
            <a:r>
              <a:rPr lang="es-MX" sz="2800" b="0" i="0" dirty="0">
                <a:solidFill>
                  <a:srgbClr val="FFFF00"/>
                </a:solidFill>
                <a:effectLst/>
                <a:latin typeface="Berlin Sans FB" panose="020E0602020502020306" pitchFamily="34" charset="0"/>
              </a:rPr>
              <a:t>ninguno de ellos resulte "predicador vacío y superfluo de la palabra de Dios que no la escucha en su interior", </a:t>
            </a:r>
            <a:r>
              <a:rPr lang="es-MX" sz="2800" b="0" i="0" dirty="0">
                <a:solidFill>
                  <a:schemeClr val="tx1"/>
                </a:solidFill>
                <a:effectLst/>
                <a:latin typeface="Berlin Sans FB" panose="020E0602020502020306" pitchFamily="34" charset="0"/>
              </a:rPr>
              <a:t>puesto que debe comunicar a los fieles que se le han confiado, sobre todo en la Sagrada Liturgia, las inmensas riquezas de la palabra divina. </a:t>
            </a:r>
            <a:endParaRPr lang="es-MX" sz="2800" dirty="0">
              <a:solidFill>
                <a:schemeClr val="tx1"/>
              </a:solidFill>
              <a:latin typeface="Berlin Sans FB" panose="020E0602020502020306" pitchFamily="34" charset="0"/>
            </a:endParaRPr>
          </a:p>
        </p:txBody>
      </p:sp>
      <p:pic>
        <p:nvPicPr>
          <p:cNvPr id="7" name="Marcador de contenido 6">
            <a:extLst>
              <a:ext uri="{FF2B5EF4-FFF2-40B4-BE49-F238E27FC236}">
                <a16:creationId xmlns:a16="http://schemas.microsoft.com/office/drawing/2014/main" id="{8BAC107F-E001-7C57-C1E8-69B69F7C2449}"/>
              </a:ext>
            </a:extLst>
          </p:cNvPr>
          <p:cNvPicPr>
            <a:picLocks noGrp="1" noChangeAspect="1"/>
          </p:cNvPicPr>
          <p:nvPr>
            <p:ph sz="half" idx="2"/>
          </p:nvPr>
        </p:nvPicPr>
        <p:blipFill>
          <a:blip r:embed="rId2"/>
          <a:stretch>
            <a:fillRect/>
          </a:stretch>
        </p:blipFill>
        <p:spPr>
          <a:xfrm>
            <a:off x="7076661" y="861391"/>
            <a:ext cx="4598503" cy="5486400"/>
          </a:xfrm>
          <a:prstGeom prst="rect">
            <a:avLst/>
          </a:prstGeom>
        </p:spPr>
      </p:pic>
    </p:spTree>
    <p:extLst>
      <p:ext uri="{BB962C8B-B14F-4D97-AF65-F5344CB8AC3E}">
        <p14:creationId xmlns:p14="http://schemas.microsoft.com/office/powerpoint/2010/main" val="233339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EE4E3473-77BD-3844-E10C-AAA81BF09DE8}"/>
              </a:ext>
            </a:extLst>
          </p:cNvPr>
          <p:cNvSpPr>
            <a:spLocks noGrp="1"/>
          </p:cNvSpPr>
          <p:nvPr>
            <p:ph type="title"/>
          </p:nvPr>
        </p:nvSpPr>
        <p:spPr/>
        <p:txBody>
          <a:bodyPr/>
          <a:lstStyle/>
          <a:p>
            <a:r>
              <a:rPr lang="es-MX" dirty="0">
                <a:latin typeface="Aharoni" panose="02010803020104030203" pitchFamily="2" charset="-79"/>
                <a:cs typeface="Aharoni" panose="02010803020104030203" pitchFamily="2" charset="-79"/>
              </a:rPr>
              <a:t>SACROSANCTUM CONCILIUM</a:t>
            </a:r>
          </a:p>
        </p:txBody>
      </p:sp>
      <p:sp>
        <p:nvSpPr>
          <p:cNvPr id="6" name="Marcador de texto 5">
            <a:extLst>
              <a:ext uri="{FF2B5EF4-FFF2-40B4-BE49-F238E27FC236}">
                <a16:creationId xmlns:a16="http://schemas.microsoft.com/office/drawing/2014/main" id="{3308ED60-926E-E822-CFB8-E192E6AE0FFA}"/>
              </a:ext>
            </a:extLst>
          </p:cNvPr>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36994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1D2E0B-1BAD-CD01-3220-AD0D06E2762E}"/>
              </a:ext>
            </a:extLst>
          </p:cNvPr>
          <p:cNvSpPr>
            <a:spLocks noGrp="1"/>
          </p:cNvSpPr>
          <p:nvPr>
            <p:ph type="title"/>
          </p:nvPr>
        </p:nvSpPr>
        <p:spPr>
          <a:xfrm>
            <a:off x="1141413" y="211016"/>
            <a:ext cx="9905998" cy="126609"/>
          </a:xfrm>
        </p:spPr>
        <p:txBody>
          <a:bodyPr>
            <a:normAutofit fontScale="90000"/>
          </a:bodyPr>
          <a:lstStyle/>
          <a:p>
            <a:endParaRPr lang="es-MX" dirty="0"/>
          </a:p>
        </p:txBody>
      </p:sp>
      <p:graphicFrame>
        <p:nvGraphicFramePr>
          <p:cNvPr id="10" name="Marcador de contenido 9">
            <a:extLst>
              <a:ext uri="{FF2B5EF4-FFF2-40B4-BE49-F238E27FC236}">
                <a16:creationId xmlns:a16="http://schemas.microsoft.com/office/drawing/2014/main" id="{CDC56AA1-75C2-228C-93AC-02E96C93F7CE}"/>
              </a:ext>
            </a:extLst>
          </p:cNvPr>
          <p:cNvGraphicFramePr>
            <a:graphicFrameLocks noGrp="1"/>
          </p:cNvGraphicFramePr>
          <p:nvPr>
            <p:ph idx="1"/>
            <p:extLst>
              <p:ext uri="{D42A27DB-BD31-4B8C-83A1-F6EECF244321}">
                <p14:modId xmlns:p14="http://schemas.microsoft.com/office/powerpoint/2010/main" val="1430607521"/>
              </p:ext>
            </p:extLst>
          </p:nvPr>
        </p:nvGraphicFramePr>
        <p:xfrm>
          <a:off x="140678" y="337625"/>
          <a:ext cx="11844996" cy="630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92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8D824E-E0AD-46B9-EC3C-60176E366AAA}"/>
              </a:ext>
            </a:extLst>
          </p:cNvPr>
          <p:cNvSpPr>
            <a:spLocks noGrp="1"/>
          </p:cNvSpPr>
          <p:nvPr>
            <p:ph type="title"/>
          </p:nvPr>
        </p:nvSpPr>
        <p:spPr>
          <a:xfrm>
            <a:off x="1141413" y="278296"/>
            <a:ext cx="9905998" cy="609600"/>
          </a:xfrm>
        </p:spPr>
        <p:txBody>
          <a:bodyPr>
            <a:noAutofit/>
          </a:bodyPr>
          <a:lstStyle/>
          <a:p>
            <a:r>
              <a:rPr lang="es-MX" sz="3600" b="1" dirty="0"/>
              <a:t>PRINCIPIOS GENERALES</a:t>
            </a:r>
          </a:p>
        </p:txBody>
      </p:sp>
      <p:sp>
        <p:nvSpPr>
          <p:cNvPr id="3" name="Marcador de contenido 2">
            <a:extLst>
              <a:ext uri="{FF2B5EF4-FFF2-40B4-BE49-F238E27FC236}">
                <a16:creationId xmlns:a16="http://schemas.microsoft.com/office/drawing/2014/main" id="{CA9F9320-81C5-D33A-5F84-81FE0F0425A7}"/>
              </a:ext>
            </a:extLst>
          </p:cNvPr>
          <p:cNvSpPr>
            <a:spLocks noGrp="1"/>
          </p:cNvSpPr>
          <p:nvPr>
            <p:ph idx="1"/>
          </p:nvPr>
        </p:nvSpPr>
        <p:spPr>
          <a:xfrm>
            <a:off x="304800" y="887896"/>
            <a:ext cx="11622157" cy="5691807"/>
          </a:xfrm>
        </p:spPr>
        <p:txBody>
          <a:bodyPr>
            <a:noAutofit/>
          </a:bodyPr>
          <a:lstStyle/>
          <a:p>
            <a:r>
              <a:rPr lang="es-MX" sz="2800" dirty="0">
                <a:solidFill>
                  <a:srgbClr val="FFFF00"/>
                </a:solidFill>
              </a:rPr>
              <a:t>2</a:t>
            </a:r>
            <a:r>
              <a:rPr lang="es-MX" sz="2800" dirty="0"/>
              <a:t>. </a:t>
            </a:r>
            <a:r>
              <a:rPr lang="es-MX" sz="2800" dirty="0">
                <a:latin typeface="Berlin Sans FB" panose="020E0602020502020306" pitchFamily="34" charset="0"/>
              </a:rPr>
              <a:t>La liturgia por cuyo medio “se ejerce la obra de nuestra redención” contribuye a que los fieles manifiesten a los demás el misterio de Cristo y la naturaleza auténtica de la Iglesia. </a:t>
            </a:r>
          </a:p>
          <a:p>
            <a:r>
              <a:rPr lang="es-MX" sz="2800" dirty="0">
                <a:solidFill>
                  <a:srgbClr val="FFFF00"/>
                </a:solidFill>
                <a:latin typeface="Berlin Sans FB" panose="020E0602020502020306" pitchFamily="34" charset="0"/>
              </a:rPr>
              <a:t>5</a:t>
            </a:r>
            <a:r>
              <a:rPr lang="es-MX" sz="2800" dirty="0">
                <a:latin typeface="Berlin Sans FB" panose="020E0602020502020306" pitchFamily="34" charset="0"/>
              </a:rPr>
              <a:t>. la humanidad del verbo hecho carne fue el instrumento de nuestra salvación, por medio del misterio pascual de su pasión muerte y resurrección, pues </a:t>
            </a:r>
            <a:r>
              <a:rPr lang="es-MX" sz="2800" dirty="0">
                <a:solidFill>
                  <a:srgbClr val="FFFF00"/>
                </a:solidFill>
                <a:latin typeface="Berlin Sans FB" panose="020E0602020502020306" pitchFamily="34" charset="0"/>
              </a:rPr>
              <a:t>del costado de cristo dormido en la cruz nació el sacramento admirable de la iglesia</a:t>
            </a:r>
            <a:r>
              <a:rPr lang="es-MX" sz="2800" dirty="0">
                <a:latin typeface="Berlin Sans FB" panose="020E0602020502020306" pitchFamily="34" charset="0"/>
              </a:rPr>
              <a:t>.</a:t>
            </a:r>
          </a:p>
          <a:p>
            <a:r>
              <a:rPr lang="es-MX" sz="2800" dirty="0">
                <a:solidFill>
                  <a:srgbClr val="FFFF00"/>
                </a:solidFill>
                <a:latin typeface="Berlin Sans FB" panose="020E0602020502020306" pitchFamily="34" charset="0"/>
              </a:rPr>
              <a:t>6.</a:t>
            </a:r>
            <a:r>
              <a:rPr lang="es-MX" sz="2800" dirty="0">
                <a:latin typeface="Berlin Sans FB" panose="020E0602020502020306" pitchFamily="34" charset="0"/>
              </a:rPr>
              <a:t> Así como Cristo fue enviado por el padre, el a su vez envió a los apóstoles llenos del Espíritu Santo, no solo a predicar el evangelio, sino a realizar la obra de la salvación mediante la celebración del sacrificio y los sacramentos.</a:t>
            </a:r>
          </a:p>
        </p:txBody>
      </p:sp>
    </p:spTree>
    <p:extLst>
      <p:ext uri="{BB962C8B-B14F-4D97-AF65-F5344CB8AC3E}">
        <p14:creationId xmlns:p14="http://schemas.microsoft.com/office/powerpoint/2010/main" val="230236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06609D-90C1-AE96-4792-204E9872040A}"/>
              </a:ext>
            </a:extLst>
          </p:cNvPr>
          <p:cNvSpPr>
            <a:spLocks noGrp="1"/>
          </p:cNvSpPr>
          <p:nvPr>
            <p:ph type="title"/>
          </p:nvPr>
        </p:nvSpPr>
        <p:spPr>
          <a:xfrm>
            <a:off x="1141413" y="145775"/>
            <a:ext cx="9905998" cy="13252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22C004B1-8E28-AD85-CE06-BC1E05D7F8CB}"/>
              </a:ext>
            </a:extLst>
          </p:cNvPr>
          <p:cNvSpPr>
            <a:spLocks noGrp="1"/>
          </p:cNvSpPr>
          <p:nvPr>
            <p:ph idx="1"/>
          </p:nvPr>
        </p:nvSpPr>
        <p:spPr>
          <a:xfrm>
            <a:off x="238539" y="450574"/>
            <a:ext cx="11741426" cy="6122503"/>
          </a:xfrm>
        </p:spPr>
        <p:txBody>
          <a:bodyPr>
            <a:normAutofit lnSpcReduction="10000"/>
          </a:bodyPr>
          <a:lstStyle/>
          <a:p>
            <a:r>
              <a:rPr lang="es-MX" sz="3200" b="1" dirty="0">
                <a:solidFill>
                  <a:srgbClr val="FFFF00"/>
                </a:solidFill>
              </a:rPr>
              <a:t>7.</a:t>
            </a:r>
            <a:r>
              <a:rPr lang="es-MX" dirty="0"/>
              <a:t> </a:t>
            </a:r>
            <a:r>
              <a:rPr lang="es-MX" sz="3200" dirty="0">
                <a:latin typeface="Berlin Sans FB" panose="020E0602020502020306" pitchFamily="34" charset="0"/>
              </a:rPr>
              <a:t>Para realizar una obra tan grande, Cristo esta presente siempre en su iglesia, </a:t>
            </a:r>
            <a:r>
              <a:rPr lang="es-MX" sz="3200" dirty="0">
                <a:solidFill>
                  <a:srgbClr val="FFFF00"/>
                </a:solidFill>
                <a:latin typeface="Berlin Sans FB" panose="020E0602020502020306" pitchFamily="34" charset="0"/>
              </a:rPr>
              <a:t>sobre todo en la acción litúrgica</a:t>
            </a:r>
            <a:r>
              <a:rPr lang="es-MX" sz="3200" dirty="0">
                <a:latin typeface="Berlin Sans FB" panose="020E0602020502020306" pitchFamily="34" charset="0"/>
              </a:rPr>
              <a:t>. En consecuencia, toda acción litúrgica por ser obra de Cristo y de su esposa la Iglesia </a:t>
            </a:r>
            <a:r>
              <a:rPr lang="es-MX" sz="3200" dirty="0">
                <a:solidFill>
                  <a:srgbClr val="FFFF00"/>
                </a:solidFill>
                <a:latin typeface="Berlin Sans FB" panose="020E0602020502020306" pitchFamily="34" charset="0"/>
              </a:rPr>
              <a:t>es acción sagrada por excelencia</a:t>
            </a:r>
            <a:r>
              <a:rPr lang="es-MX" sz="3200" dirty="0">
                <a:latin typeface="Berlin Sans FB" panose="020E0602020502020306" pitchFamily="34" charset="0"/>
              </a:rPr>
              <a:t>, cuya eficacia no la iguala ninguna otra acción de la iglesia. </a:t>
            </a:r>
          </a:p>
          <a:p>
            <a:r>
              <a:rPr lang="es-MX" sz="3200" dirty="0">
                <a:solidFill>
                  <a:srgbClr val="FFFF00"/>
                </a:solidFill>
                <a:latin typeface="Berlin Sans FB" panose="020E0602020502020306" pitchFamily="34" charset="0"/>
              </a:rPr>
              <a:t>9</a:t>
            </a:r>
            <a:r>
              <a:rPr lang="es-MX" sz="3200" dirty="0">
                <a:latin typeface="Berlin Sans FB" panose="020E0602020502020306" pitchFamily="34" charset="0"/>
              </a:rPr>
              <a:t>. La sagrada liturgia no agota toda la actividad  de la Iglesia, pues para que los hombres puedan llegar a la liturgia es necesario que antes sean llamados a la fe ya  al conversión. (Kerigma, misión, predicación)</a:t>
            </a:r>
          </a:p>
          <a:p>
            <a:r>
              <a:rPr lang="es-MX" sz="3200" dirty="0">
                <a:solidFill>
                  <a:srgbClr val="FFFF00"/>
                </a:solidFill>
                <a:latin typeface="Berlin Sans FB" panose="020E0602020502020306" pitchFamily="34" charset="0"/>
              </a:rPr>
              <a:t>10</a:t>
            </a:r>
            <a:r>
              <a:rPr lang="es-MX" sz="3200" dirty="0">
                <a:latin typeface="Berlin Sans FB" panose="020E0602020502020306" pitchFamily="34" charset="0"/>
              </a:rPr>
              <a:t>. no obstante la liturgia es la </a:t>
            </a:r>
            <a:r>
              <a:rPr lang="es-MX" sz="3200" dirty="0">
                <a:solidFill>
                  <a:srgbClr val="FFFF00"/>
                </a:solidFill>
                <a:latin typeface="Berlin Sans FB" panose="020E0602020502020306" pitchFamily="34" charset="0"/>
              </a:rPr>
              <a:t>cumbre</a:t>
            </a:r>
            <a:r>
              <a:rPr lang="es-MX" sz="3200" dirty="0">
                <a:latin typeface="Berlin Sans FB" panose="020E0602020502020306" pitchFamily="34" charset="0"/>
              </a:rPr>
              <a:t> a la cual tiende la actividad de la Iglesia y al mismo tiempo la </a:t>
            </a:r>
            <a:r>
              <a:rPr lang="es-MX" sz="3200" dirty="0">
                <a:solidFill>
                  <a:srgbClr val="FFFF00"/>
                </a:solidFill>
                <a:latin typeface="Berlin Sans FB" panose="020E0602020502020306" pitchFamily="34" charset="0"/>
              </a:rPr>
              <a:t>fuente</a:t>
            </a:r>
            <a:r>
              <a:rPr lang="es-MX" sz="3200" dirty="0">
                <a:latin typeface="Berlin Sans FB" panose="020E0602020502020306" pitchFamily="34" charset="0"/>
              </a:rPr>
              <a:t> de donde mana toda la actividad de la Iglesia.</a:t>
            </a:r>
            <a:r>
              <a:rPr lang="es-MX" dirty="0"/>
              <a:t> </a:t>
            </a:r>
          </a:p>
        </p:txBody>
      </p:sp>
    </p:spTree>
    <p:extLst>
      <p:ext uri="{BB962C8B-B14F-4D97-AF65-F5344CB8AC3E}">
        <p14:creationId xmlns:p14="http://schemas.microsoft.com/office/powerpoint/2010/main" val="11154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3A47A41-86F8-B8B3-769F-E82722244B77}"/>
              </a:ext>
            </a:extLst>
          </p:cNvPr>
          <p:cNvSpPr>
            <a:spLocks noGrp="1"/>
          </p:cNvSpPr>
          <p:nvPr>
            <p:ph type="title"/>
          </p:nvPr>
        </p:nvSpPr>
        <p:spPr>
          <a:xfrm>
            <a:off x="1141413" y="106017"/>
            <a:ext cx="9905998" cy="1285461"/>
          </a:xfrm>
        </p:spPr>
        <p:txBody>
          <a:bodyPr>
            <a:normAutofit/>
          </a:bodyPr>
          <a:lstStyle/>
          <a:p>
            <a:pPr algn="ctr"/>
            <a:r>
              <a:rPr lang="es-MX" sz="3600" b="1" dirty="0">
                <a:solidFill>
                  <a:srgbClr val="FFFF00"/>
                </a:solidFill>
              </a:rPr>
              <a:t>NECESIDAD DE PROMOVER LA EDUCACIÓN LITÚRGICA Y LA PARTICIPACIÓN ACTIVA</a:t>
            </a:r>
            <a:r>
              <a:rPr lang="es-MX" sz="3600" b="1" dirty="0"/>
              <a:t>.</a:t>
            </a:r>
          </a:p>
        </p:txBody>
      </p:sp>
      <p:sp>
        <p:nvSpPr>
          <p:cNvPr id="5" name="Marcador de contenido 4">
            <a:extLst>
              <a:ext uri="{FF2B5EF4-FFF2-40B4-BE49-F238E27FC236}">
                <a16:creationId xmlns:a16="http://schemas.microsoft.com/office/drawing/2014/main" id="{7A5F9D39-A496-C565-AAFC-59615A45A786}"/>
              </a:ext>
            </a:extLst>
          </p:cNvPr>
          <p:cNvSpPr>
            <a:spLocks noGrp="1"/>
          </p:cNvSpPr>
          <p:nvPr>
            <p:ph idx="1"/>
          </p:nvPr>
        </p:nvSpPr>
        <p:spPr>
          <a:xfrm>
            <a:off x="1141413" y="2199861"/>
            <a:ext cx="9905998" cy="4359965"/>
          </a:xfrm>
        </p:spPr>
        <p:txBody>
          <a:bodyPr>
            <a:normAutofit lnSpcReduction="10000"/>
          </a:bodyPr>
          <a:lstStyle/>
          <a:p>
            <a:r>
              <a:rPr lang="es-MX" sz="3200" b="1" dirty="0">
                <a:latin typeface="Aharoni" panose="02010803020104030203" pitchFamily="2" charset="-79"/>
                <a:cs typeface="Aharoni" panose="02010803020104030203" pitchFamily="2" charset="-79"/>
              </a:rPr>
              <a:t>1.- </a:t>
            </a:r>
            <a:r>
              <a:rPr lang="es-MX" sz="3000" b="1" dirty="0">
                <a:latin typeface="Aharoni" panose="02010803020104030203" pitchFamily="2" charset="-79"/>
                <a:cs typeface="Aharoni" panose="02010803020104030203" pitchFamily="2" charset="-79"/>
              </a:rPr>
              <a:t>PROFESORES IDÓNEOS DE LITURGIA.</a:t>
            </a:r>
          </a:p>
          <a:p>
            <a:r>
              <a:rPr lang="es-MX" sz="3000" b="1" dirty="0">
                <a:latin typeface="Aharoni" panose="02010803020104030203" pitchFamily="2" charset="-79"/>
                <a:cs typeface="Aharoni" panose="02010803020104030203" pitchFamily="2" charset="-79"/>
              </a:rPr>
              <a:t>2. FORMACIÓN LITURGICA DEL CLERO</a:t>
            </a:r>
          </a:p>
          <a:p>
            <a:r>
              <a:rPr lang="es-MX" sz="3000" b="1" dirty="0">
                <a:latin typeface="Aharoni" panose="02010803020104030203" pitchFamily="2" charset="-79"/>
                <a:cs typeface="Aharoni" panose="02010803020104030203" pitchFamily="2" charset="-79"/>
              </a:rPr>
              <a:t>3. VIDA LITURGICA EN LOS SEMINARIOS E INSTITUTOS.</a:t>
            </a:r>
          </a:p>
          <a:p>
            <a:r>
              <a:rPr lang="es-MX" sz="3000" b="1" dirty="0">
                <a:latin typeface="Aharoni" panose="02010803020104030203" pitchFamily="2" charset="-79"/>
                <a:cs typeface="Aharoni" panose="02010803020104030203" pitchFamily="2" charset="-79"/>
              </a:rPr>
              <a:t>4.VIDA LITURGICA DE LOS SACERDOTES</a:t>
            </a:r>
          </a:p>
          <a:p>
            <a:r>
              <a:rPr lang="es-MX" sz="3000" b="1" dirty="0">
                <a:latin typeface="Aharoni" panose="02010803020104030203" pitchFamily="2" charset="-79"/>
                <a:cs typeface="Aharoni" panose="02010803020104030203" pitchFamily="2" charset="-79"/>
              </a:rPr>
              <a:t>5. FORMACIÓN LITÚRGICA DEL PUEBLO FIEL</a:t>
            </a:r>
          </a:p>
          <a:p>
            <a:r>
              <a:rPr lang="es-MX" sz="3000" b="1" dirty="0">
                <a:latin typeface="Aharoni" panose="02010803020104030203" pitchFamily="2" charset="-79"/>
                <a:cs typeface="Aharoni" panose="02010803020104030203" pitchFamily="2" charset="-79"/>
              </a:rPr>
              <a:t>6. ACCIONES SAGRADAS EN LOS MEDIOS DE COMUNICACIÓN</a:t>
            </a:r>
          </a:p>
          <a:p>
            <a:endParaRPr lang="es-MX" sz="3200" b="1" dirty="0">
              <a:latin typeface="Aharoni" panose="02010803020104030203" pitchFamily="2" charset="-79"/>
              <a:cs typeface="Aharoni" panose="02010803020104030203" pitchFamily="2" charset="-79"/>
            </a:endParaRPr>
          </a:p>
          <a:p>
            <a:endParaRPr lang="es-MX" dirty="0"/>
          </a:p>
        </p:txBody>
      </p:sp>
    </p:spTree>
    <p:extLst>
      <p:ext uri="{BB962C8B-B14F-4D97-AF65-F5344CB8AC3E}">
        <p14:creationId xmlns:p14="http://schemas.microsoft.com/office/powerpoint/2010/main" val="335419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0F65B-2E7E-4599-07D3-064C861BA7D7}"/>
              </a:ext>
            </a:extLst>
          </p:cNvPr>
          <p:cNvSpPr>
            <a:spLocks noGrp="1"/>
          </p:cNvSpPr>
          <p:nvPr>
            <p:ph type="title"/>
          </p:nvPr>
        </p:nvSpPr>
        <p:spPr>
          <a:xfrm>
            <a:off x="1141413" y="291548"/>
            <a:ext cx="9905998" cy="1550504"/>
          </a:xfrm>
        </p:spPr>
        <p:txBody>
          <a:bodyPr>
            <a:normAutofit/>
          </a:bodyPr>
          <a:lstStyle/>
          <a:p>
            <a:pPr algn="ctr"/>
            <a:r>
              <a:rPr lang="es-MX" sz="3600" dirty="0">
                <a:solidFill>
                  <a:srgbClr val="FFFF00"/>
                </a:solidFill>
                <a:latin typeface="Aharoni" panose="02010803020104030203" pitchFamily="2" charset="-79"/>
                <a:cs typeface="Aharoni" panose="02010803020104030203" pitchFamily="2" charset="-79"/>
              </a:rPr>
              <a:t>FOMENTO DE LA ACCIÓN DE PASTORAL LITÚRGICA </a:t>
            </a:r>
          </a:p>
        </p:txBody>
      </p:sp>
      <p:sp>
        <p:nvSpPr>
          <p:cNvPr id="3" name="Marcador de contenido 2">
            <a:extLst>
              <a:ext uri="{FF2B5EF4-FFF2-40B4-BE49-F238E27FC236}">
                <a16:creationId xmlns:a16="http://schemas.microsoft.com/office/drawing/2014/main" id="{8AFCA240-765B-CD8A-189A-BA97951E61B6}"/>
              </a:ext>
            </a:extLst>
          </p:cNvPr>
          <p:cNvSpPr>
            <a:spLocks noGrp="1"/>
          </p:cNvSpPr>
          <p:nvPr>
            <p:ph idx="1"/>
          </p:nvPr>
        </p:nvSpPr>
        <p:spPr>
          <a:xfrm>
            <a:off x="569842" y="1842052"/>
            <a:ext cx="11025809" cy="4724399"/>
          </a:xfrm>
        </p:spPr>
        <p:txBody>
          <a:bodyPr>
            <a:normAutofit/>
          </a:bodyPr>
          <a:lstStyle/>
          <a:p>
            <a:r>
              <a:rPr lang="es-MX" sz="3200" b="1" dirty="0">
                <a:latin typeface="Aharoni" panose="02010803020104030203" pitchFamily="2" charset="-79"/>
                <a:cs typeface="Aharoni" panose="02010803020104030203" pitchFamily="2" charset="-79"/>
              </a:rPr>
              <a:t>COMISIÓN LITÚRGICA TERRITORIAL</a:t>
            </a:r>
            <a:r>
              <a:rPr lang="es-MX" sz="3200" dirty="0">
                <a:latin typeface="Aharoni" panose="02010803020104030203" pitchFamily="2" charset="-79"/>
                <a:cs typeface="Aharoni" panose="02010803020104030203" pitchFamily="2" charset="-79"/>
              </a:rPr>
              <a:t>.</a:t>
            </a:r>
          </a:p>
          <a:p>
            <a:r>
              <a:rPr lang="es-MX" sz="3200" dirty="0">
                <a:latin typeface="Aharoni" panose="02010803020104030203" pitchFamily="2" charset="-79"/>
                <a:cs typeface="Aharoni" panose="02010803020104030203" pitchFamily="2" charset="-79"/>
              </a:rPr>
              <a:t>COMISIÓN LITURGICA DIOCESANA</a:t>
            </a:r>
          </a:p>
          <a:p>
            <a:r>
              <a:rPr lang="es-MX" sz="3200" dirty="0">
                <a:latin typeface="Aharoni" panose="02010803020104030203" pitchFamily="2" charset="-79"/>
                <a:cs typeface="Aharoni" panose="02010803020104030203" pitchFamily="2" charset="-79"/>
              </a:rPr>
              <a:t>COMISIÓN DE MÚSICA Y ARTE</a:t>
            </a:r>
          </a:p>
        </p:txBody>
      </p:sp>
    </p:spTree>
    <p:extLst>
      <p:ext uri="{BB962C8B-B14F-4D97-AF65-F5344CB8AC3E}">
        <p14:creationId xmlns:p14="http://schemas.microsoft.com/office/powerpoint/2010/main" val="41695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9A24C47-8E05-6E91-7891-7FD767BF953D}"/>
              </a:ext>
            </a:extLst>
          </p:cNvPr>
          <p:cNvSpPr>
            <a:spLocks noGrp="1"/>
          </p:cNvSpPr>
          <p:nvPr>
            <p:ph type="title"/>
          </p:nvPr>
        </p:nvSpPr>
        <p:spPr/>
        <p:txBody>
          <a:bodyPr>
            <a:normAutofit/>
          </a:bodyPr>
          <a:lstStyle/>
          <a:p>
            <a:r>
              <a:rPr lang="es-MX" sz="4800" b="1" dirty="0"/>
              <a:t>LUMEN GENTIUM</a:t>
            </a:r>
          </a:p>
        </p:txBody>
      </p:sp>
      <p:sp>
        <p:nvSpPr>
          <p:cNvPr id="5" name="Marcador de texto 4">
            <a:extLst>
              <a:ext uri="{FF2B5EF4-FFF2-40B4-BE49-F238E27FC236}">
                <a16:creationId xmlns:a16="http://schemas.microsoft.com/office/drawing/2014/main" id="{B33584EC-87ED-9D23-6145-0423536ECD65}"/>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130028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D557A88-64EA-F537-B686-B220615F98A6}"/>
              </a:ext>
            </a:extLst>
          </p:cNvPr>
          <p:cNvSpPr>
            <a:spLocks noGrp="1"/>
          </p:cNvSpPr>
          <p:nvPr>
            <p:ph type="title"/>
          </p:nvPr>
        </p:nvSpPr>
        <p:spPr>
          <a:xfrm>
            <a:off x="1141413" y="267286"/>
            <a:ext cx="9905998" cy="182880"/>
          </a:xfrm>
        </p:spPr>
        <p:txBody>
          <a:bodyPr>
            <a:normAutofit fontScale="90000"/>
          </a:bodyPr>
          <a:lstStyle/>
          <a:p>
            <a:endParaRPr lang="es-MX" dirty="0"/>
          </a:p>
        </p:txBody>
      </p:sp>
      <p:sp>
        <p:nvSpPr>
          <p:cNvPr id="5" name="Marcador de contenido 4">
            <a:extLst>
              <a:ext uri="{FF2B5EF4-FFF2-40B4-BE49-F238E27FC236}">
                <a16:creationId xmlns:a16="http://schemas.microsoft.com/office/drawing/2014/main" id="{2378DD50-6067-EA91-543B-181220F3DC0C}"/>
              </a:ext>
            </a:extLst>
          </p:cNvPr>
          <p:cNvSpPr>
            <a:spLocks noGrp="1"/>
          </p:cNvSpPr>
          <p:nvPr>
            <p:ph idx="1"/>
          </p:nvPr>
        </p:nvSpPr>
        <p:spPr>
          <a:xfrm>
            <a:off x="318052" y="267286"/>
            <a:ext cx="11635409" cy="6323428"/>
          </a:xfrm>
        </p:spPr>
        <p:txBody>
          <a:bodyPr>
            <a:normAutofit/>
          </a:bodyPr>
          <a:lstStyle/>
          <a:p>
            <a:pPr algn="l"/>
            <a:r>
              <a:rPr lang="es-MX" sz="2400" b="0" i="0" dirty="0">
                <a:solidFill>
                  <a:srgbClr val="FFFF00"/>
                </a:solidFill>
                <a:effectLst/>
                <a:latin typeface="Tahoma" panose="020B0604030504040204" pitchFamily="34" charset="0"/>
              </a:rPr>
              <a:t>7</a:t>
            </a:r>
            <a:r>
              <a:rPr lang="es-MX" sz="2400" b="0" i="0" dirty="0">
                <a:solidFill>
                  <a:schemeClr val="tx1"/>
                </a:solidFill>
                <a:effectLst/>
                <a:latin typeface="Tahoma" panose="020B0604030504040204" pitchFamily="34" charset="0"/>
              </a:rPr>
              <a:t>. </a:t>
            </a:r>
            <a:r>
              <a:rPr lang="es-MX" sz="2800" b="0" i="0" dirty="0">
                <a:solidFill>
                  <a:schemeClr val="tx1"/>
                </a:solidFill>
                <a:effectLst/>
                <a:latin typeface="Berlin Sans FB" panose="020E0602020502020306" pitchFamily="34" charset="0"/>
                <a:cs typeface="Aharoni" panose="02010803020104030203" pitchFamily="2" charset="-79"/>
              </a:rPr>
              <a:t>El Hijo de Dios, redimió al hombre, venciendo la muerte con su muerte y resurrección, y lo transformó en una nueva criatura (cf. </a:t>
            </a:r>
            <a:r>
              <a:rPr lang="es-MX" sz="2800" b="0" i="1" dirty="0">
                <a:solidFill>
                  <a:schemeClr val="tx1"/>
                </a:solidFill>
                <a:effectLst/>
                <a:latin typeface="Berlin Sans FB" panose="020E0602020502020306" pitchFamily="34" charset="0"/>
                <a:cs typeface="Aharoni" panose="02010803020104030203" pitchFamily="2" charset="-79"/>
              </a:rPr>
              <a:t>Ga</a:t>
            </a:r>
            <a:r>
              <a:rPr lang="es-MX" sz="2800" b="0" i="0" dirty="0">
                <a:solidFill>
                  <a:schemeClr val="tx1"/>
                </a:solidFill>
                <a:effectLst/>
                <a:latin typeface="Berlin Sans FB" panose="020E0602020502020306" pitchFamily="34" charset="0"/>
                <a:cs typeface="Aharoni" panose="02010803020104030203" pitchFamily="2" charset="-79"/>
              </a:rPr>
              <a:t> 6,15; </a:t>
            </a:r>
            <a:r>
              <a:rPr lang="es-MX" sz="2800" b="0" i="1" dirty="0">
                <a:solidFill>
                  <a:schemeClr val="tx1"/>
                </a:solidFill>
                <a:effectLst/>
                <a:latin typeface="Berlin Sans FB" panose="020E0602020502020306" pitchFamily="34" charset="0"/>
                <a:cs typeface="Aharoni" panose="02010803020104030203" pitchFamily="2" charset="-79"/>
              </a:rPr>
              <a:t>2 Co</a:t>
            </a:r>
            <a:r>
              <a:rPr lang="es-MX" sz="2800" b="0" i="0" dirty="0">
                <a:solidFill>
                  <a:schemeClr val="tx1"/>
                </a:solidFill>
                <a:effectLst/>
                <a:latin typeface="Berlin Sans FB" panose="020E0602020502020306" pitchFamily="34" charset="0"/>
                <a:cs typeface="Aharoni" panose="02010803020104030203" pitchFamily="2" charset="-79"/>
              </a:rPr>
              <a:t> 5,17). Y a sus hermanos, los constituyó místicamente su cuerpo, comunicándoles su espíritu. En ese cuerpo, la vida de Cristo se comunica a los creyentes, por los sacramentos, de un modo arcano, pero real.</a:t>
            </a:r>
          </a:p>
          <a:p>
            <a:pPr algn="l"/>
            <a:r>
              <a:rPr lang="es-MX" sz="2800" dirty="0">
                <a:solidFill>
                  <a:srgbClr val="FFFF00"/>
                </a:solidFill>
                <a:effectLst/>
                <a:latin typeface="Tahoma" panose="020B0604030504040204" pitchFamily="34" charset="0"/>
              </a:rPr>
              <a:t>10</a:t>
            </a:r>
            <a:r>
              <a:rPr lang="es-MX" sz="2800" dirty="0">
                <a:solidFill>
                  <a:schemeClr val="tx1"/>
                </a:solidFill>
                <a:effectLst/>
                <a:latin typeface="Tahoma" panose="020B0604030504040204" pitchFamily="34" charset="0"/>
              </a:rPr>
              <a:t>. </a:t>
            </a:r>
            <a:r>
              <a:rPr lang="es-MX" sz="2800" b="0" i="0" dirty="0">
                <a:solidFill>
                  <a:schemeClr val="tx1"/>
                </a:solidFill>
                <a:effectLst/>
                <a:latin typeface="Berlin Sans FB" panose="020E0602020502020306" pitchFamily="34" charset="0"/>
              </a:rPr>
              <a:t>El sacerdocio común de los fieles y el sacerdocio ministerial se ordenan, el uno al otro, pues ambos participan a su manera del único sacerdocio de Cristo. El sacerdocio ministerial, confecciona el sacrificio, Los fieles, en cambio, en virtud de su sacerdocio regio, y lo ejercen en la recepción de los sacramentos, en la oración y acción de gracias.</a:t>
            </a:r>
          </a:p>
          <a:p>
            <a:pPr algn="l"/>
            <a:r>
              <a:rPr lang="es-MX" sz="2800" b="0" i="0" dirty="0">
                <a:solidFill>
                  <a:srgbClr val="FFFF00"/>
                </a:solidFill>
                <a:effectLst/>
                <a:latin typeface="Berlin Sans FB" panose="020E0602020502020306" pitchFamily="34" charset="0"/>
              </a:rPr>
              <a:t>11</a:t>
            </a:r>
            <a:r>
              <a:rPr lang="es-MX" sz="2800" b="0" i="0" dirty="0">
                <a:solidFill>
                  <a:schemeClr val="tx1"/>
                </a:solidFill>
                <a:effectLst/>
                <a:latin typeface="Berlin Sans FB" panose="020E0602020502020306" pitchFamily="34" charset="0"/>
              </a:rPr>
              <a:t>. El carácter sagrado y orgánicamente estructurado de la comunidad sacerdotal se actualiza por los sacramentos</a:t>
            </a:r>
            <a:endParaRPr lang="es-MX" sz="2800" b="0" i="0" dirty="0">
              <a:solidFill>
                <a:schemeClr val="tx1"/>
              </a:solidFill>
              <a:effectLst/>
              <a:latin typeface="Berlin Sans FB" panose="020E0602020502020306" pitchFamily="34" charset="0"/>
              <a:cs typeface="Aharoni" panose="02010803020104030203" pitchFamily="2" charset="-79"/>
            </a:endParaRPr>
          </a:p>
          <a:p>
            <a:pPr algn="l"/>
            <a:endParaRPr lang="es-MX" sz="2800" b="0" i="0" dirty="0">
              <a:solidFill>
                <a:schemeClr val="tx1"/>
              </a:solidFill>
              <a:effectLst/>
              <a:latin typeface="Tahoma" panose="020B0604030504040204" pitchFamily="34" charset="0"/>
            </a:endParaRPr>
          </a:p>
          <a:p>
            <a:endParaRPr lang="es-MX" dirty="0"/>
          </a:p>
        </p:txBody>
      </p:sp>
    </p:spTree>
    <p:extLst>
      <p:ext uri="{BB962C8B-B14F-4D97-AF65-F5344CB8AC3E}">
        <p14:creationId xmlns:p14="http://schemas.microsoft.com/office/powerpoint/2010/main" val="17574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CE87040-AC9F-29E0-1153-E3947C9B9C43}"/>
              </a:ext>
            </a:extLst>
          </p:cNvPr>
          <p:cNvSpPr>
            <a:spLocks noGrp="1"/>
          </p:cNvSpPr>
          <p:nvPr>
            <p:ph type="title"/>
          </p:nvPr>
        </p:nvSpPr>
        <p:spPr>
          <a:xfrm>
            <a:off x="1141413" y="212036"/>
            <a:ext cx="9905998" cy="159025"/>
          </a:xfrm>
        </p:spPr>
        <p:txBody>
          <a:bodyPr>
            <a:normAutofit fontScale="90000"/>
          </a:bodyPr>
          <a:lstStyle/>
          <a:p>
            <a:endParaRPr lang="es-MX" dirty="0"/>
          </a:p>
        </p:txBody>
      </p:sp>
      <p:sp>
        <p:nvSpPr>
          <p:cNvPr id="5" name="Marcador de contenido 4">
            <a:extLst>
              <a:ext uri="{FF2B5EF4-FFF2-40B4-BE49-F238E27FC236}">
                <a16:creationId xmlns:a16="http://schemas.microsoft.com/office/drawing/2014/main" id="{DAE80B8F-F933-25FC-E22A-0C7A4DFED80F}"/>
              </a:ext>
            </a:extLst>
          </p:cNvPr>
          <p:cNvSpPr>
            <a:spLocks noGrp="1"/>
          </p:cNvSpPr>
          <p:nvPr>
            <p:ph sz="half" idx="1"/>
          </p:nvPr>
        </p:nvSpPr>
        <p:spPr>
          <a:xfrm>
            <a:off x="281355" y="520504"/>
            <a:ext cx="7258928" cy="6125459"/>
          </a:xfrm>
        </p:spPr>
        <p:txBody>
          <a:bodyPr>
            <a:normAutofit lnSpcReduction="10000"/>
          </a:bodyPr>
          <a:lstStyle/>
          <a:p>
            <a:r>
              <a:rPr lang="es-MX" sz="2400" b="0" i="0" dirty="0">
                <a:solidFill>
                  <a:srgbClr val="FFFF00"/>
                </a:solidFill>
                <a:effectLst/>
                <a:latin typeface="Berlin Sans FB" panose="020E0602020502020306" pitchFamily="34" charset="0"/>
              </a:rPr>
              <a:t>26</a:t>
            </a:r>
            <a:r>
              <a:rPr lang="es-MX" sz="2800" b="0" i="0" dirty="0">
                <a:solidFill>
                  <a:schemeClr val="tx1"/>
                </a:solidFill>
                <a:effectLst/>
                <a:latin typeface="Berlin Sans FB" panose="020E0602020502020306" pitchFamily="34" charset="0"/>
              </a:rPr>
              <a:t>. El Obispo, es «el administrador de la gracia del supremo sacerdocio» [</a:t>
            </a:r>
            <a:r>
              <a:rPr lang="es-MX" sz="2800" b="0" i="0" dirty="0">
                <a:solidFill>
                  <a:schemeClr val="tx1"/>
                </a:solidFill>
                <a:effectLst/>
                <a:latin typeface="Berlin Sans FB" panose="020E0602020502020306" pitchFamily="34" charset="0"/>
                <a:hlinkClick r:id="rId2">
                  <a:extLst>
                    <a:ext uri="{A12FA001-AC4F-418D-AE19-62706E023703}">
                      <ahyp:hlinkClr xmlns:ahyp="http://schemas.microsoft.com/office/drawing/2018/hyperlinkcolor" val="tx"/>
                    </a:ext>
                  </a:extLst>
                </a:hlinkClick>
              </a:rPr>
              <a:t>84</a:t>
            </a:r>
            <a:r>
              <a:rPr lang="es-MX" sz="2800" b="0" i="0" dirty="0">
                <a:solidFill>
                  <a:schemeClr val="tx1"/>
                </a:solidFill>
                <a:effectLst/>
                <a:latin typeface="Berlin Sans FB" panose="020E0602020502020306" pitchFamily="34" charset="0"/>
              </a:rPr>
              <a:t>], sobre todo en la Eucaristía, que él mismo celebra o procura que sea celebrada [</a:t>
            </a:r>
            <a:r>
              <a:rPr lang="es-MX" sz="2800" b="0" i="0" dirty="0">
                <a:solidFill>
                  <a:schemeClr val="tx1"/>
                </a:solidFill>
                <a:effectLst/>
                <a:latin typeface="Berlin Sans FB" panose="020E0602020502020306" pitchFamily="34" charset="0"/>
                <a:hlinkClick r:id="rId3">
                  <a:extLst>
                    <a:ext uri="{A12FA001-AC4F-418D-AE19-62706E023703}">
                      <ahyp:hlinkClr xmlns:ahyp="http://schemas.microsoft.com/office/drawing/2018/hyperlinkcolor" val="tx"/>
                    </a:ext>
                  </a:extLst>
                </a:hlinkClick>
              </a:rPr>
              <a:t>85</a:t>
            </a:r>
            <a:r>
              <a:rPr lang="es-MX" sz="2800" b="0" i="0" dirty="0">
                <a:solidFill>
                  <a:schemeClr val="tx1"/>
                </a:solidFill>
                <a:effectLst/>
                <a:latin typeface="Berlin Sans FB" panose="020E0602020502020306" pitchFamily="34" charset="0"/>
              </a:rPr>
              <a:t>], y mediante la cual la Iglesia vive y crece continuamente.</a:t>
            </a:r>
          </a:p>
          <a:p>
            <a:r>
              <a:rPr lang="es-MX" sz="2800" b="0" i="0" dirty="0">
                <a:solidFill>
                  <a:schemeClr val="tx1"/>
                </a:solidFill>
                <a:effectLst/>
                <a:latin typeface="Berlin Sans FB" panose="020E0602020502020306" pitchFamily="34" charset="0"/>
              </a:rPr>
              <a:t> toda legítima celebración de la Eucaristía es dirigida por el Obispo, cuya administración legítima y fructuosa regula con su autoridad. </a:t>
            </a:r>
          </a:p>
          <a:p>
            <a:r>
              <a:rPr lang="es-MX" sz="2800" b="0" i="0" dirty="0">
                <a:solidFill>
                  <a:schemeClr val="tx1"/>
                </a:solidFill>
                <a:effectLst/>
                <a:latin typeface="Berlin Sans FB" panose="020E0602020502020306" pitchFamily="34" charset="0"/>
              </a:rPr>
              <a:t>exhortan e instruyen a sus pueblos para que participen con fe y reverencia en la liturgia y, sobre todo, en el santo sacrificio de la Misa.</a:t>
            </a:r>
          </a:p>
          <a:p>
            <a:endParaRPr lang="es-MX" dirty="0">
              <a:solidFill>
                <a:schemeClr val="tx1"/>
              </a:solidFill>
            </a:endParaRPr>
          </a:p>
        </p:txBody>
      </p:sp>
      <p:pic>
        <p:nvPicPr>
          <p:cNvPr id="8" name="Marcador de contenido 7" descr="Un hombre con un traje de color morado&#10;&#10;Descripción generada automáticamente con confianza media">
            <a:extLst>
              <a:ext uri="{FF2B5EF4-FFF2-40B4-BE49-F238E27FC236}">
                <a16:creationId xmlns:a16="http://schemas.microsoft.com/office/drawing/2014/main" id="{4D13B3E8-A6CE-2C67-39C8-0D5549227001}"/>
              </a:ext>
            </a:extLst>
          </p:cNvPr>
          <p:cNvPicPr>
            <a:picLocks noGrp="1" noChangeAspect="1"/>
          </p:cNvPicPr>
          <p:nvPr>
            <p:ph sz="half" idx="2"/>
          </p:nvPr>
        </p:nvPicPr>
        <p:blipFill>
          <a:blip r:embed="rId4"/>
          <a:stretch>
            <a:fillRect/>
          </a:stretch>
        </p:blipFill>
        <p:spPr>
          <a:xfrm>
            <a:off x="7822629" y="1205948"/>
            <a:ext cx="3726945" cy="4585252"/>
          </a:xfrm>
        </p:spPr>
      </p:pic>
    </p:spTree>
    <p:extLst>
      <p:ext uri="{BB962C8B-B14F-4D97-AF65-F5344CB8AC3E}">
        <p14:creationId xmlns:p14="http://schemas.microsoft.com/office/powerpoint/2010/main" val="12074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1F383CD-D893-450A-B0C8-05D47E565687}"/>
              </a:ext>
            </a:extLst>
          </p:cNvPr>
          <p:cNvSpPr>
            <a:spLocks noGrp="1"/>
          </p:cNvSpPr>
          <p:nvPr>
            <p:ph type="title"/>
          </p:nvPr>
        </p:nvSpPr>
        <p:spPr>
          <a:xfrm>
            <a:off x="1141413" y="172278"/>
            <a:ext cx="9905998" cy="45719"/>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AC1F5564-B61C-D3DC-E537-10EA8003AC6B}"/>
              </a:ext>
            </a:extLst>
          </p:cNvPr>
          <p:cNvSpPr>
            <a:spLocks noGrp="1"/>
          </p:cNvSpPr>
          <p:nvPr>
            <p:ph sz="half" idx="1"/>
          </p:nvPr>
        </p:nvSpPr>
        <p:spPr>
          <a:xfrm>
            <a:off x="198783" y="463826"/>
            <a:ext cx="6440556" cy="5957516"/>
          </a:xfrm>
        </p:spPr>
        <p:txBody>
          <a:bodyPr>
            <a:normAutofit/>
          </a:bodyPr>
          <a:lstStyle/>
          <a:p>
            <a:r>
              <a:rPr lang="es-MX" sz="2800" b="0" i="0" dirty="0">
                <a:solidFill>
                  <a:srgbClr val="FFFF00"/>
                </a:solidFill>
                <a:effectLst/>
                <a:latin typeface="Tahoma" panose="020B0604030504040204" pitchFamily="34" charset="0"/>
              </a:rPr>
              <a:t>37</a:t>
            </a:r>
            <a:r>
              <a:rPr lang="es-MX" sz="2800" b="0" i="0" dirty="0">
                <a:solidFill>
                  <a:schemeClr val="tx1"/>
                </a:solidFill>
                <a:effectLst/>
                <a:latin typeface="Tahoma" panose="020B0604030504040204" pitchFamily="34" charset="0"/>
              </a:rPr>
              <a:t>. Los laicos, tienen el derecho de recibir con abundancia  de los sagrados Pastores los auxilios de los bienes espirituales de la Iglesia, en particular la palabra de Dios y los sacramentos</a:t>
            </a:r>
            <a:r>
              <a:rPr lang="es-MX" sz="2800" b="0" i="0" dirty="0">
                <a:solidFill>
                  <a:srgbClr val="000000"/>
                </a:solidFill>
                <a:effectLst/>
                <a:latin typeface="Tahoma" panose="020B0604030504040204" pitchFamily="34" charset="0"/>
              </a:rPr>
              <a:t>.</a:t>
            </a:r>
          </a:p>
          <a:p>
            <a:r>
              <a:rPr lang="es-MX" sz="2800" b="0" i="0" dirty="0">
                <a:solidFill>
                  <a:srgbClr val="FFFF00"/>
                </a:solidFill>
                <a:effectLst/>
                <a:latin typeface="Tahoma" panose="020B0604030504040204" pitchFamily="34" charset="0"/>
              </a:rPr>
              <a:t>35 </a:t>
            </a:r>
            <a:r>
              <a:rPr lang="es-MX" sz="2800" b="0" i="0" dirty="0">
                <a:solidFill>
                  <a:schemeClr val="tx1"/>
                </a:solidFill>
                <a:effectLst/>
                <a:latin typeface="Tahoma" panose="020B0604030504040204" pitchFamily="34" charset="0"/>
              </a:rPr>
              <a:t>Al igual que los sacramentos de la Nueva Ley, con los que se alimenta la vida y el apostolado de los fieles, prefiguran el cielo nuevo y la tierra nueva (cf. </a:t>
            </a:r>
            <a:r>
              <a:rPr lang="es-MX" sz="2800" b="0" i="1" dirty="0" err="1">
                <a:solidFill>
                  <a:schemeClr val="tx1"/>
                </a:solidFill>
                <a:effectLst/>
                <a:latin typeface="Tahoma" panose="020B0604030504040204" pitchFamily="34" charset="0"/>
              </a:rPr>
              <a:t>Ap</a:t>
            </a:r>
            <a:r>
              <a:rPr lang="es-MX" sz="2800" b="0" i="0" dirty="0">
                <a:solidFill>
                  <a:schemeClr val="tx1"/>
                </a:solidFill>
                <a:effectLst/>
                <a:latin typeface="Tahoma" panose="020B0604030504040204" pitchFamily="34" charset="0"/>
              </a:rPr>
              <a:t> 21, 1), al recibirlos, los laicos quedan constituidos en poderosos pregoneros de la fe.</a:t>
            </a:r>
            <a:r>
              <a:rPr lang="es-MX" sz="2800" b="0" i="0" dirty="0">
                <a:solidFill>
                  <a:srgbClr val="000000"/>
                </a:solidFill>
                <a:effectLst/>
                <a:latin typeface="Tahoma" panose="020B0604030504040204" pitchFamily="34" charset="0"/>
              </a:rPr>
              <a:t>  </a:t>
            </a:r>
          </a:p>
          <a:p>
            <a:endParaRPr lang="es-MX" b="0" i="0" dirty="0">
              <a:solidFill>
                <a:srgbClr val="000000"/>
              </a:solidFill>
              <a:effectLst/>
              <a:latin typeface="Tahoma" panose="020B0604030504040204" pitchFamily="34" charset="0"/>
            </a:endParaRPr>
          </a:p>
          <a:p>
            <a:endParaRPr lang="es-MX" dirty="0"/>
          </a:p>
        </p:txBody>
      </p:sp>
      <p:pic>
        <p:nvPicPr>
          <p:cNvPr id="7" name="Marcador de contenido 6" descr="Un grupo de personas en un evento&#10;&#10;Descripción generada automáticamente">
            <a:extLst>
              <a:ext uri="{FF2B5EF4-FFF2-40B4-BE49-F238E27FC236}">
                <a16:creationId xmlns:a16="http://schemas.microsoft.com/office/drawing/2014/main" id="{01E963BF-32D9-0250-D910-08FBFAE74BD4}"/>
              </a:ext>
            </a:extLst>
          </p:cNvPr>
          <p:cNvPicPr>
            <a:picLocks noGrp="1" noChangeAspect="1"/>
          </p:cNvPicPr>
          <p:nvPr>
            <p:ph sz="half" idx="2"/>
          </p:nvPr>
        </p:nvPicPr>
        <p:blipFill>
          <a:blip r:embed="rId2"/>
          <a:stretch>
            <a:fillRect/>
          </a:stretch>
        </p:blipFill>
        <p:spPr>
          <a:xfrm>
            <a:off x="7258929" y="974188"/>
            <a:ext cx="4572000" cy="5145257"/>
          </a:xfrm>
        </p:spPr>
      </p:pic>
    </p:spTree>
    <p:extLst>
      <p:ext uri="{BB962C8B-B14F-4D97-AF65-F5344CB8AC3E}">
        <p14:creationId xmlns:p14="http://schemas.microsoft.com/office/powerpoint/2010/main" val="18276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A469482-049D-41A7-1780-808A66F86749}"/>
              </a:ext>
            </a:extLst>
          </p:cNvPr>
          <p:cNvSpPr>
            <a:spLocks noGrp="1"/>
          </p:cNvSpPr>
          <p:nvPr>
            <p:ph type="title"/>
          </p:nvPr>
        </p:nvSpPr>
        <p:spPr>
          <a:xfrm>
            <a:off x="1141413" y="267286"/>
            <a:ext cx="9905998" cy="168812"/>
          </a:xfrm>
        </p:spPr>
        <p:txBody>
          <a:bodyPr>
            <a:normAutofit fontScale="90000"/>
          </a:bodyPr>
          <a:lstStyle/>
          <a:p>
            <a:endParaRPr lang="es-MX" dirty="0"/>
          </a:p>
        </p:txBody>
      </p:sp>
      <p:sp>
        <p:nvSpPr>
          <p:cNvPr id="3" name="Marcador de contenido 2">
            <a:extLst>
              <a:ext uri="{FF2B5EF4-FFF2-40B4-BE49-F238E27FC236}">
                <a16:creationId xmlns:a16="http://schemas.microsoft.com/office/drawing/2014/main" id="{67F1864F-DE13-531D-58D1-871F1531BD7B}"/>
              </a:ext>
            </a:extLst>
          </p:cNvPr>
          <p:cNvSpPr>
            <a:spLocks noGrp="1"/>
          </p:cNvSpPr>
          <p:nvPr>
            <p:ph sz="half" idx="1"/>
          </p:nvPr>
        </p:nvSpPr>
        <p:spPr>
          <a:xfrm>
            <a:off x="295422" y="647114"/>
            <a:ext cx="6583680" cy="5824023"/>
          </a:xfrm>
        </p:spPr>
        <p:txBody>
          <a:bodyPr>
            <a:normAutofit/>
          </a:bodyPr>
          <a:lstStyle/>
          <a:p>
            <a:r>
              <a:rPr lang="es-MX" sz="2800" b="0" i="0" dirty="0">
                <a:solidFill>
                  <a:srgbClr val="FFFF00"/>
                </a:solidFill>
                <a:effectLst/>
                <a:latin typeface="Source Sans Pro SemiBold" panose="020B0604020202020204" pitchFamily="34" charset="0"/>
              </a:rPr>
              <a:t>50</a:t>
            </a:r>
            <a:r>
              <a:rPr lang="es-MX" sz="2800" b="0" i="0" dirty="0">
                <a:solidFill>
                  <a:schemeClr val="tx1"/>
                </a:solidFill>
                <a:effectLst/>
                <a:latin typeface="Source Sans Pro SemiBold" panose="020B0604020202020204" pitchFamily="34" charset="0"/>
              </a:rPr>
              <a:t>. La más excelente manera de unirnos a la Iglesia celestial tiene lugar cuando —especialmente en la sagrada liturgia, en la cual «la virtud del Espíritu Santo actúa sobre nosotros por medio de los signos sacramentales»— celebramos juntos con gozo común las alabanzas de la Divina Majestad al celebrar el sacrificio eucarístico es cuando mejor nos unimos al culto de la Iglesia celestial</a:t>
            </a:r>
            <a:endParaRPr lang="es-MX" sz="2800" dirty="0">
              <a:solidFill>
                <a:schemeClr val="tx1"/>
              </a:solidFill>
              <a:latin typeface="Source Sans Pro SemiBold" panose="020B0604020202020204" pitchFamily="34" charset="0"/>
            </a:endParaRPr>
          </a:p>
        </p:txBody>
      </p:sp>
      <p:pic>
        <p:nvPicPr>
          <p:cNvPr id="7" name="Marcador de contenido 6" descr="Imagen que contiene interior, tabla, comida, llenado&#10;&#10;Descripción generada automáticamente">
            <a:extLst>
              <a:ext uri="{FF2B5EF4-FFF2-40B4-BE49-F238E27FC236}">
                <a16:creationId xmlns:a16="http://schemas.microsoft.com/office/drawing/2014/main" id="{8F988DD4-7188-1D9B-FF0E-C3190B9B839C}"/>
              </a:ext>
            </a:extLst>
          </p:cNvPr>
          <p:cNvPicPr>
            <a:picLocks noGrp="1" noChangeAspect="1"/>
          </p:cNvPicPr>
          <p:nvPr>
            <p:ph sz="half" idx="2"/>
          </p:nvPr>
        </p:nvPicPr>
        <p:blipFill>
          <a:blip r:embed="rId2"/>
          <a:stretch>
            <a:fillRect/>
          </a:stretch>
        </p:blipFill>
        <p:spPr>
          <a:xfrm>
            <a:off x="7474226" y="954157"/>
            <a:ext cx="4422352" cy="5261113"/>
          </a:xfrm>
        </p:spPr>
      </p:pic>
    </p:spTree>
    <p:extLst>
      <p:ext uri="{BB962C8B-B14F-4D97-AF65-F5344CB8AC3E}">
        <p14:creationId xmlns:p14="http://schemas.microsoft.com/office/powerpoint/2010/main" val="3679312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56985DF-DFB1-CC18-D160-6AFB0D4251D4}"/>
              </a:ext>
            </a:extLst>
          </p:cNvPr>
          <p:cNvSpPr>
            <a:spLocks noGrp="1"/>
          </p:cNvSpPr>
          <p:nvPr>
            <p:ph type="title"/>
          </p:nvPr>
        </p:nvSpPr>
        <p:spPr/>
        <p:txBody>
          <a:bodyPr>
            <a:normAutofit/>
          </a:bodyPr>
          <a:lstStyle/>
          <a:p>
            <a:r>
              <a:rPr lang="es-MX" sz="4800" dirty="0">
                <a:latin typeface="Aharoni" panose="02010803020104030203" pitchFamily="2" charset="-79"/>
                <a:cs typeface="Aharoni" panose="02010803020104030203" pitchFamily="2" charset="-79"/>
              </a:rPr>
              <a:t>GAUDIUM ET SPES</a:t>
            </a:r>
          </a:p>
        </p:txBody>
      </p:sp>
      <p:sp>
        <p:nvSpPr>
          <p:cNvPr id="6" name="Marcador de texto 5">
            <a:extLst>
              <a:ext uri="{FF2B5EF4-FFF2-40B4-BE49-F238E27FC236}">
                <a16:creationId xmlns:a16="http://schemas.microsoft.com/office/drawing/2014/main" id="{691A004B-FCF6-EE36-A46B-6DC39D5B50A4}"/>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val="356316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179E786-4933-5330-0532-2065BF7667C7}"/>
              </a:ext>
            </a:extLst>
          </p:cNvPr>
          <p:cNvSpPr>
            <a:spLocks noGrp="1"/>
          </p:cNvSpPr>
          <p:nvPr>
            <p:ph type="title"/>
          </p:nvPr>
        </p:nvSpPr>
        <p:spPr>
          <a:xfrm>
            <a:off x="1141413" y="251792"/>
            <a:ext cx="9905998" cy="145773"/>
          </a:xfrm>
        </p:spPr>
        <p:txBody>
          <a:bodyPr>
            <a:normAutofit fontScale="90000"/>
          </a:bodyPr>
          <a:lstStyle/>
          <a:p>
            <a:endParaRPr lang="es-MX" dirty="0"/>
          </a:p>
        </p:txBody>
      </p:sp>
      <p:sp>
        <p:nvSpPr>
          <p:cNvPr id="5" name="Marcador de contenido 4">
            <a:extLst>
              <a:ext uri="{FF2B5EF4-FFF2-40B4-BE49-F238E27FC236}">
                <a16:creationId xmlns:a16="http://schemas.microsoft.com/office/drawing/2014/main" id="{A458DAC0-8771-FFA8-2CBB-A0ED97DBB76F}"/>
              </a:ext>
            </a:extLst>
          </p:cNvPr>
          <p:cNvSpPr>
            <a:spLocks noGrp="1"/>
          </p:cNvSpPr>
          <p:nvPr>
            <p:ph idx="1"/>
          </p:nvPr>
        </p:nvSpPr>
        <p:spPr>
          <a:xfrm>
            <a:off x="331304" y="251793"/>
            <a:ext cx="11635409" cy="6354416"/>
          </a:xfrm>
        </p:spPr>
        <p:txBody>
          <a:bodyPr>
            <a:normAutofit/>
          </a:bodyPr>
          <a:lstStyle/>
          <a:p>
            <a:r>
              <a:rPr lang="es-MX" sz="2800" b="0" i="0" dirty="0">
                <a:solidFill>
                  <a:srgbClr val="FFFF00"/>
                </a:solidFill>
                <a:effectLst/>
                <a:latin typeface="Berlin Sans FB" panose="020E0602020502020306" pitchFamily="34" charset="0"/>
              </a:rPr>
              <a:t>38.</a:t>
            </a:r>
            <a:r>
              <a:rPr lang="es-MX" sz="2800" b="0" i="0" dirty="0">
                <a:solidFill>
                  <a:schemeClr val="tx1"/>
                </a:solidFill>
                <a:effectLst/>
                <a:latin typeface="Berlin Sans FB" panose="020E0602020502020306" pitchFamily="34" charset="0"/>
              </a:rPr>
              <a:t> El Verbo de Dios, nos enseña que la ley fundamental de la perfección humana, es el mandamiento nuevo del amor. Constituido Señor por su resurrección, Cristo, obra ya por la virtud de su Espíritu en el corazón del hombre, alentando, purificando y robusteciendo también con ese deseo aquellos propósitos con los que la familia humana intenta hacer más llevadera su propia vida y someter la tierra a este fin. El Señor dejó a los suyos prenda de tal esperanza y alimento para el camino en aquel sacramento de la fe en el que los elementos de la naturaleza, cultivados por el hombre, se convierten en el cuerpo y sangre gloriosos con la cena de la comunión fraterna y la degustación del banquete celestial. </a:t>
            </a:r>
            <a:endParaRPr lang="es-MX" sz="28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152608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F60D7AB-9EE8-96F2-BA92-6464D38B94B5}"/>
              </a:ext>
            </a:extLst>
          </p:cNvPr>
          <p:cNvSpPr>
            <a:spLocks noGrp="1"/>
          </p:cNvSpPr>
          <p:nvPr>
            <p:ph type="title"/>
          </p:nvPr>
        </p:nvSpPr>
        <p:spPr/>
        <p:txBody>
          <a:bodyPr>
            <a:normAutofit/>
          </a:bodyPr>
          <a:lstStyle/>
          <a:p>
            <a:r>
              <a:rPr lang="es-MX" sz="5400" dirty="0">
                <a:latin typeface="Aharoni" panose="02010803020104030203" pitchFamily="2" charset="-79"/>
                <a:cs typeface="Aharoni" panose="02010803020104030203" pitchFamily="2" charset="-79"/>
              </a:rPr>
              <a:t>DEI VERBUM</a:t>
            </a:r>
          </a:p>
        </p:txBody>
      </p:sp>
      <p:sp>
        <p:nvSpPr>
          <p:cNvPr id="5" name="Marcador de texto 4">
            <a:extLst>
              <a:ext uri="{FF2B5EF4-FFF2-40B4-BE49-F238E27FC236}">
                <a16:creationId xmlns:a16="http://schemas.microsoft.com/office/drawing/2014/main" id="{E7B355F4-5CCF-FA7F-869D-47A5AA2F8434}"/>
              </a:ext>
            </a:extLst>
          </p:cNvPr>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798825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TM03457485[[fn=Malla]]</Template>
  <TotalTime>1271</TotalTime>
  <Words>1173</Words>
  <Application>Microsoft Office PowerPoint</Application>
  <PresentationFormat>Panorámica</PresentationFormat>
  <Paragraphs>49</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Aharoni</vt:lpstr>
      <vt:lpstr>Arial</vt:lpstr>
      <vt:lpstr>Berlin Sans FB</vt:lpstr>
      <vt:lpstr>Century Gothic</vt:lpstr>
      <vt:lpstr>Source Sans Pro SemiBold</vt:lpstr>
      <vt:lpstr>Tahoma</vt:lpstr>
      <vt:lpstr>Malla</vt:lpstr>
      <vt:lpstr>QUE NOS APORTAN LOS DOCUMENTOS CONCILIARES</vt:lpstr>
      <vt:lpstr>LUMEN GENTIUM</vt:lpstr>
      <vt:lpstr>Presentación de PowerPoint</vt:lpstr>
      <vt:lpstr>Presentación de PowerPoint</vt:lpstr>
      <vt:lpstr>Presentación de PowerPoint</vt:lpstr>
      <vt:lpstr>Presentación de PowerPoint</vt:lpstr>
      <vt:lpstr>GAUDIUM ET SPES</vt:lpstr>
      <vt:lpstr>Presentación de PowerPoint</vt:lpstr>
      <vt:lpstr>DEI VERBUM</vt:lpstr>
      <vt:lpstr>Presentación de PowerPoint</vt:lpstr>
      <vt:lpstr>Presentación de PowerPoint</vt:lpstr>
      <vt:lpstr>SACROSANCTUM CONCILIUM</vt:lpstr>
      <vt:lpstr>Presentación de PowerPoint</vt:lpstr>
      <vt:lpstr>PRINCIPIOS GENERALES</vt:lpstr>
      <vt:lpstr>Presentación de PowerPoint</vt:lpstr>
      <vt:lpstr>NECESIDAD DE PROMOVER LA EDUCACIÓN LITÚRGICA Y LA PARTICIPACIÓN ACTIVA.</vt:lpstr>
      <vt:lpstr>FOMENTO DE LA ACCIÓN DE PASTORAL LITÚRGICA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NOS APORTAN LOS DOCUMENTOS CONCILIARES</dc:title>
  <dc:creator>Jose Miguel</dc:creator>
  <cp:lastModifiedBy>Jose Miguel</cp:lastModifiedBy>
  <cp:revision>3</cp:revision>
  <dcterms:created xsi:type="dcterms:W3CDTF">2023-05-18T17:26:37Z</dcterms:created>
  <dcterms:modified xsi:type="dcterms:W3CDTF">2023-09-15T04:48:03Z</dcterms:modified>
</cp:coreProperties>
</file>