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9" r:id="rId6"/>
    <p:sldId id="258" r:id="rId7"/>
    <p:sldId id="261" r:id="rId8"/>
    <p:sldId id="262" r:id="rId9"/>
    <p:sldId id="263" r:id="rId10"/>
    <p:sldId id="264" r:id="rId11"/>
    <p:sldId id="265" r:id="rId12"/>
    <p:sldId id="260" r:id="rId13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C4AB93-610A-412A-9231-E8E38CE890E4}" type="datetime1">
              <a:rPr lang="es-ES" noProof="1" smtClean="0"/>
              <a:t>19/09/2023</a:t>
            </a:fld>
            <a:endParaRPr lang="es-ES" noProof="1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AC5364-3771-4DA5-94A1-0BCFA494FEF0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1969308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A094915-356F-43C9-9B86-F2F9349B5857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ADD3C7-09A3-4FAE-BEB8-19FEF192607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34263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35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FCDD22-AAE0-4E6A-A057-D0EBA68831A6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50955C-F21E-45A0-BECF-C1FDEBA5908A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D9C0C3-312D-4522-9AFD-2E77BCB405C5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7EE5C2-3259-4290-A6B4-1D0709C9D1CE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2" name="Cuadro de texto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“</a:t>
            </a:r>
          </a:p>
        </p:txBody>
      </p:sp>
      <p:sp>
        <p:nvSpPr>
          <p:cNvPr id="15" name="Cuadro de texto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C75F4C-2BE2-48D6-A4C0-3D8D408B5245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texto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45F819-5DE5-4F14-9E4D-23FDBAEE1DC7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9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2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0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1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9" name="Conector recto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2D79A-EA4C-4A1B-BE3A-84F62E0F7E86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B41B43-C4CF-46C0-B838-4A98117C25A7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0A3807-41AF-4F37-AA14-F88BCC082158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58D57-C1E5-4934-89BC-A813C9374BA6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4FAD4B-83C2-42E0-A9B4-0D92E8DF8628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439821-51F0-4551-99CE-C27380AA4B9C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A2529F-4A1F-4FE8-85D3-14BF37DF8BCA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B53A95-C164-465F-8DDB-0D17E8CC7FED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56DD75-1A16-451A-ACE5-ABD378244EAF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DC4D0-DB34-4FDC-9D35-9C0A9ECF9CA4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5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0E0B2E-8F66-4933-94D6-E51F377BA8D0}" type="datetime1">
              <a:rPr lang="es-ES" noProof="0" smtClean="0"/>
              <a:t>19/09/2023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50C42EAE-78B4-4D94-85F6-4E595A9A734E}" type="datetime1">
              <a:rPr lang="es-ES" noProof="0" smtClean="0"/>
              <a:t>19/09/2023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ángulo 27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E29227B-4703-4DAD-A51E-EBA7FE3BC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365" t="23391" r="47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42F1FE-7C96-4161-95B9-B9C1C519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DIBEAS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525207-C54B-46FA-899C-064FCA594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>
                <a:solidFill>
                  <a:schemeClr val="tx1"/>
                </a:solidFill>
              </a:rPr>
              <a:t>DIMENSIÓN DE BIENES ECLESIALES Y ARTE SACRO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299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EF465-FF9F-C88A-5F89-03B04968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45774"/>
            <a:ext cx="9404723" cy="112643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CD6CD8-F04B-CBD0-1F9F-BD78BD10A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0" y="384314"/>
            <a:ext cx="11582400" cy="6215270"/>
          </a:xfrm>
        </p:spPr>
        <p:txBody>
          <a:bodyPr/>
          <a:lstStyle/>
          <a:p>
            <a:r>
              <a:rPr lang="es-MX" sz="2400" b="0" i="0" dirty="0">
                <a:solidFill>
                  <a:srgbClr val="FFFF00"/>
                </a:solidFill>
                <a:effectLst/>
                <a:latin typeface="Tahoma" panose="020B0604030504040204" pitchFamily="34" charset="0"/>
              </a:rPr>
              <a:t>122.</a:t>
            </a:r>
            <a:r>
              <a:rPr lang="es-MX" sz="2400" b="0" i="0" dirty="0">
                <a:effectLst/>
                <a:latin typeface="Tahoma" panose="020B0604030504040204" pitchFamily="34" charset="0"/>
              </a:rPr>
              <a:t> Entre las actividades más nobles del ingenio humano se cuentan, con razón, las bellas artes, principalmente el arte religioso y su cumbre, que es el arte sacro.</a:t>
            </a:r>
          </a:p>
          <a:p>
            <a:pPr algn="l"/>
            <a:r>
              <a:rPr lang="es-MX" sz="2400" b="0" i="0" dirty="0">
                <a:solidFill>
                  <a:srgbClr val="FFFF00"/>
                </a:solidFill>
                <a:effectLst/>
                <a:latin typeface="Tahoma" panose="020B0604030504040204" pitchFamily="34" charset="0"/>
              </a:rPr>
              <a:t>124</a:t>
            </a:r>
            <a:r>
              <a:rPr lang="es-MX" sz="2400" b="0" i="0" dirty="0">
                <a:effectLst/>
                <a:latin typeface="Tahoma" panose="020B0604030504040204" pitchFamily="34" charset="0"/>
              </a:rPr>
              <a:t>. Los ordinarios, al promover y favorecer un arte auténticamente sacro, busquen más una noble belleza que la mera suntuosidad. Esto se ha de aplicar también a las vestiduras y ornamentación sagrada.</a:t>
            </a:r>
          </a:p>
          <a:p>
            <a:pPr algn="l"/>
            <a:r>
              <a:rPr lang="es-MX" sz="2400" b="0" i="0" dirty="0">
                <a:effectLst/>
                <a:latin typeface="Tahoma" panose="020B0604030504040204" pitchFamily="34" charset="0"/>
              </a:rPr>
              <a:t>Procuren cuidadosamente los Obispos que sean excluidas de los templos y demás lugares sagrados aquellas obras artísticas que repugnen a la fe, a las costumbres y a la piedad cristiana y ofendan el sentido auténticamente religioso, ya sea por la depravación de las formas, ya sea por la insuficiencia, la mediocridad o la falsedad del arte.</a:t>
            </a:r>
          </a:p>
          <a:p>
            <a:pPr algn="l"/>
            <a:r>
              <a:rPr lang="es-MX" sz="2400" b="0" i="0" dirty="0">
                <a:effectLst/>
                <a:latin typeface="Tahoma" panose="020B0604030504040204" pitchFamily="34" charset="0"/>
              </a:rPr>
              <a:t>Al edificar los templos, procúrese con diligencia que sean aptos para la celebración de las acciones litúrgicas y para conseguir la participación activa de los fieles.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79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291D2-0457-8DB7-5898-BB808CF4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b="1" dirty="0">
                <a:solidFill>
                  <a:srgbClr val="FFFF00"/>
                </a:solidFill>
              </a:rPr>
              <a:t>¿CUAL ES LA MISIÓN DE DIBEAS?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20629D-C93B-CDAF-5031-34F5698A2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83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95A4C-ADC2-9A7B-B8D2-171D145D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664080" cy="1400530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CUIDADO Y CONSERVACIÓN DE LOS EDIFICIOS DE CULTO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9746108-5C30-1FC3-94A2-665FD9138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349" y="2052637"/>
            <a:ext cx="3869634" cy="4560197"/>
          </a:xfrm>
        </p:spPr>
      </p:pic>
    </p:spTree>
    <p:extLst>
      <p:ext uri="{BB962C8B-B14F-4D97-AF65-F5344CB8AC3E}">
        <p14:creationId xmlns:p14="http://schemas.microsoft.com/office/powerpoint/2010/main" val="263118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D17DE-18D1-1FC6-BC32-D7FA140AF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89298" cy="1400530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FOMENTO DE LOS MUSEOS ECLESIASTICOS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A6BDB03-C7A9-A899-4592-9017BD370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255" y="2052638"/>
            <a:ext cx="2997265" cy="4195762"/>
          </a:xfrm>
        </p:spPr>
      </p:pic>
    </p:spTree>
    <p:extLst>
      <p:ext uri="{BB962C8B-B14F-4D97-AF65-F5344CB8AC3E}">
        <p14:creationId xmlns:p14="http://schemas.microsoft.com/office/powerpoint/2010/main" val="252567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38AAF-3646-1789-864A-A8327C277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883280" cy="1400530"/>
          </a:xfrm>
        </p:spPr>
        <p:txBody>
          <a:bodyPr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PROYECCIÓN Y EDIFICACION DE NUEVAS IGLESIAS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0B9C231-4CA9-BA44-5FF6-1F3BF8CA9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785" y="2052638"/>
            <a:ext cx="7070206" cy="4195762"/>
          </a:xfrm>
        </p:spPr>
      </p:pic>
    </p:spTree>
    <p:extLst>
      <p:ext uri="{BB962C8B-B14F-4D97-AF65-F5344CB8AC3E}">
        <p14:creationId xmlns:p14="http://schemas.microsoft.com/office/powerpoint/2010/main" val="192571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7FFB2-2DD3-BD21-5078-BEB7FF121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09785" cy="1400530"/>
          </a:xfrm>
        </p:spPr>
        <p:txBody>
          <a:bodyPr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CUIDADO Y CONSERVACION DE BIENES MUEBLES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C809AE7-256B-250C-EFB3-8F1A2749A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583" y="2052638"/>
            <a:ext cx="3356609" cy="4195762"/>
          </a:xfrm>
        </p:spPr>
      </p:pic>
    </p:spTree>
    <p:extLst>
      <p:ext uri="{BB962C8B-B14F-4D97-AF65-F5344CB8AC3E}">
        <p14:creationId xmlns:p14="http://schemas.microsoft.com/office/powerpoint/2010/main" val="47112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7810F-2423-FD82-F3DF-941739B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604985" cy="1400530"/>
          </a:xfrm>
        </p:spPr>
        <p:txBody>
          <a:bodyPr/>
          <a:lstStyle/>
          <a:p>
            <a:pPr algn="ctr"/>
            <a:r>
              <a:rPr lang="es-MX" sz="4400" dirty="0">
                <a:solidFill>
                  <a:srgbClr val="FFFF00"/>
                </a:solidFill>
              </a:rPr>
              <a:t>CREACIÓN DE ARTE LITURGICO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C340B9E-90BF-4073-8A45-31BF2D259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477" y="2052638"/>
            <a:ext cx="3696036" cy="4195762"/>
          </a:xfrm>
        </p:spPr>
      </p:pic>
    </p:spTree>
    <p:extLst>
      <p:ext uri="{BB962C8B-B14F-4D97-AF65-F5344CB8AC3E}">
        <p14:creationId xmlns:p14="http://schemas.microsoft.com/office/powerpoint/2010/main" val="8951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20058-F5F0-43C6-3201-9D8F8CBF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212036"/>
            <a:ext cx="10601739" cy="940903"/>
          </a:xfrm>
        </p:spPr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ACTIVIDAD DE DIBEAS EN LA DIÓCESIS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1173A6-7BB6-8884-D394-495249FDE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152940"/>
            <a:ext cx="10919791" cy="5493024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Berlin Sans FB" panose="020E0602020502020306" pitchFamily="34" charset="0"/>
              </a:rPr>
              <a:t>PARTICIPAR EN LOS TALLERES DE DIBEAS A NIVEL NACIONAL</a:t>
            </a:r>
          </a:p>
          <a:p>
            <a:r>
              <a:rPr lang="es-MX" sz="3200" dirty="0">
                <a:latin typeface="Berlin Sans FB" panose="020E0602020502020306" pitchFamily="34" charset="0"/>
              </a:rPr>
              <a:t>ASESORÍA EN LA EDIFICACIÓN Y ADECUACIÓN DE NUEVAS IGLESIAS CON LA AYUDA Y ASESORIA DE ARQUITECTOS FORMADOS. </a:t>
            </a:r>
          </a:p>
          <a:p>
            <a:r>
              <a:rPr lang="es-MX" sz="3200" dirty="0">
                <a:latin typeface="Berlin Sans FB" panose="020E0602020502020306" pitchFamily="34" charset="0"/>
              </a:rPr>
              <a:t>ASESORÍA PARA LA RESTAURACIÓN DE IMÁGENES CON LA AYUDA Y COLABORACIÓN DE ESPECIALISTAS.</a:t>
            </a:r>
          </a:p>
          <a:p>
            <a:r>
              <a:rPr lang="es-MX" sz="3200">
                <a:latin typeface="Berlin Sans FB" panose="020E0602020502020306" pitchFamily="34" charset="0"/>
              </a:rPr>
              <a:t>ASESOR</a:t>
            </a:r>
            <a:endParaRPr lang="es-MX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002_TF78148557.potx" id="{3FE37019-087B-48BA-BDA8-B4850AE8E64D}" vid="{39F546B1-8C72-42C5-83A4-53BB73D8E83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61AA8-FA16-4E58-B6CE-5E6FE2A0946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9F30101-685D-45DE-9DB6-1F040B2FD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FC55D3-F645-4907-9137-B16FB6054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Iones</Template>
  <TotalTime>723</TotalTime>
  <Words>254</Words>
  <Application>Microsoft Office PowerPoint</Application>
  <PresentationFormat>Panorámica</PresentationFormat>
  <Paragraphs>18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Aharoni</vt:lpstr>
      <vt:lpstr>Arial</vt:lpstr>
      <vt:lpstr>Berlin Sans FB</vt:lpstr>
      <vt:lpstr>Calibri</vt:lpstr>
      <vt:lpstr>Century Gothic</vt:lpstr>
      <vt:lpstr>Tahoma</vt:lpstr>
      <vt:lpstr>Wingdings 3</vt:lpstr>
      <vt:lpstr>Ion</vt:lpstr>
      <vt:lpstr>DIBEAS</vt:lpstr>
      <vt:lpstr>Presentación de PowerPoint</vt:lpstr>
      <vt:lpstr>¿CUAL ES LA MISIÓN DE DIBEAS?</vt:lpstr>
      <vt:lpstr>CUIDADO Y CONSERVACIÓN DE LOS EDIFICIOS DE CULTO</vt:lpstr>
      <vt:lpstr>FOMENTO DE LOS MUSEOS ECLESIASTICOS</vt:lpstr>
      <vt:lpstr>PROYECCIÓN Y EDIFICACION DE NUEVAS IGLESIAS</vt:lpstr>
      <vt:lpstr>CUIDADO Y CONSERVACION DE BIENES MUEBLES</vt:lpstr>
      <vt:lpstr>CREACIÓN DE ARTE LITURGICO</vt:lpstr>
      <vt:lpstr>ACTIVIDAD DE DIBEAS EN LA DIÓCESIS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DIBEAS</dc:title>
  <dc:creator>Jose Miguel</dc:creator>
  <cp:lastModifiedBy>Jose Miguel</cp:lastModifiedBy>
  <cp:revision>3</cp:revision>
  <dcterms:created xsi:type="dcterms:W3CDTF">2023-05-19T03:11:04Z</dcterms:created>
  <dcterms:modified xsi:type="dcterms:W3CDTF">2023-09-20T02:56:10Z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