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</p:sldIdLst>
  <p:sldSz cx="18288000" cy="10287000"/>
  <p:notesSz cx="6858000" cy="9144000"/>
  <p:embeddedFontLst>
    <p:embeddedFont>
      <p:font typeface="New Sun Playful" panose="020B0604020202020204" charset="-128"/>
      <p:regular r:id="rId3"/>
    </p:embeddedFon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Chewy" panose="020B0604020202020204" charset="0"/>
      <p:regular r:id="rId8"/>
    </p:embeddedFont>
    <p:embeddedFont>
      <p:font typeface="Open Sans Extra Bold" panose="020B0604020202020204" charset="0"/>
      <p:regular r:id="rId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1" d="100"/>
          <a:sy n="41" d="100"/>
        </p:scale>
        <p:origin x="972" y="21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tableStyles" Target="tableStyle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viewProps" Target="viewProps.xml"/><Relationship Id="rId5" Type="http://schemas.openxmlformats.org/officeDocument/2006/relationships/font" Target="fonts/font3.fntdata"/><Relationship Id="rId10" Type="http://schemas.openxmlformats.org/officeDocument/2006/relationships/presProps" Target="presProps.xml"/><Relationship Id="rId4" Type="http://schemas.openxmlformats.org/officeDocument/2006/relationships/font" Target="fonts/font2.fntdata"/><Relationship Id="rId9" Type="http://schemas.openxmlformats.org/officeDocument/2006/relationships/font" Target="fonts/font7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svg"/><Relationship Id="rId12" Type="http://schemas.openxmlformats.org/officeDocument/2006/relationships/image" Target="../media/image11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jpeg"/><Relationship Id="rId10" Type="http://schemas.openxmlformats.org/officeDocument/2006/relationships/image" Target="../media/image9.png"/><Relationship Id="rId4" Type="http://schemas.openxmlformats.org/officeDocument/2006/relationships/image" Target="../media/image3.svg"/><Relationship Id="rId9" Type="http://schemas.openxmlformats.org/officeDocument/2006/relationships/image" Target="../media/image8.sv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070" t="-44124" r="-6273" b="-54422"/>
            </a:stretch>
          </a:blipFill>
        </p:spPr>
      </p:sp>
      <p:sp>
        <p:nvSpPr>
          <p:cNvPr id="3" name="Freeform 3"/>
          <p:cNvSpPr/>
          <p:nvPr/>
        </p:nvSpPr>
        <p:spPr>
          <a:xfrm rot="-5585843">
            <a:off x="15795021" y="8241944"/>
            <a:ext cx="6578145" cy="6518343"/>
          </a:xfrm>
          <a:custGeom>
            <a:avLst/>
            <a:gdLst/>
            <a:ahLst/>
            <a:cxnLst/>
            <a:rect l="l" t="t" r="r" b="b"/>
            <a:pathLst>
              <a:path w="6578145" h="6518343">
                <a:moveTo>
                  <a:pt x="0" y="0"/>
                </a:moveTo>
                <a:lnTo>
                  <a:pt x="6578145" y="0"/>
                </a:lnTo>
                <a:lnTo>
                  <a:pt x="6578145" y="6518344"/>
                </a:lnTo>
                <a:lnTo>
                  <a:pt x="0" y="651834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5555571">
            <a:off x="-4138031" y="-5496940"/>
            <a:ext cx="8567941" cy="8490051"/>
          </a:xfrm>
          <a:custGeom>
            <a:avLst/>
            <a:gdLst/>
            <a:ahLst/>
            <a:cxnLst/>
            <a:rect l="l" t="t" r="r" b="b"/>
            <a:pathLst>
              <a:path w="8567941" h="8490051">
                <a:moveTo>
                  <a:pt x="0" y="0"/>
                </a:moveTo>
                <a:lnTo>
                  <a:pt x="8567942" y="0"/>
                </a:lnTo>
                <a:lnTo>
                  <a:pt x="8567942" y="8490051"/>
                </a:lnTo>
                <a:lnTo>
                  <a:pt x="0" y="849005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1259303" y="5647067"/>
            <a:ext cx="15440850" cy="10747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8315"/>
              </a:lnSpc>
            </a:pPr>
            <a:r>
              <a:rPr lang="en-US" sz="7293" spc="656">
                <a:solidFill>
                  <a:srgbClr val="000000"/>
                </a:solidFill>
                <a:latin typeface="New Sun Playful"/>
              </a:rPr>
              <a:t>TAREAS FUNDAMENALES</a:t>
            </a:r>
          </a:p>
        </p:txBody>
      </p:sp>
      <p:sp>
        <p:nvSpPr>
          <p:cNvPr id="6" name="Freeform 6"/>
          <p:cNvSpPr/>
          <p:nvPr/>
        </p:nvSpPr>
        <p:spPr>
          <a:xfrm rot="-6142655">
            <a:off x="17382422" y="8860808"/>
            <a:ext cx="891457" cy="1023194"/>
          </a:xfrm>
          <a:custGeom>
            <a:avLst/>
            <a:gdLst/>
            <a:ahLst/>
            <a:cxnLst/>
            <a:rect l="l" t="t" r="r" b="b"/>
            <a:pathLst>
              <a:path w="891457" h="1023194">
                <a:moveTo>
                  <a:pt x="0" y="0"/>
                </a:moveTo>
                <a:lnTo>
                  <a:pt x="891457" y="0"/>
                </a:lnTo>
                <a:lnTo>
                  <a:pt x="891457" y="1023194"/>
                </a:lnTo>
                <a:lnTo>
                  <a:pt x="0" y="102319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-10800000">
            <a:off x="2962234" y="3611237"/>
            <a:ext cx="12428840" cy="341793"/>
          </a:xfrm>
          <a:custGeom>
            <a:avLst/>
            <a:gdLst/>
            <a:ahLst/>
            <a:cxnLst/>
            <a:rect l="l" t="t" r="r" b="b"/>
            <a:pathLst>
              <a:path w="12428840" h="341793">
                <a:moveTo>
                  <a:pt x="0" y="0"/>
                </a:moveTo>
                <a:lnTo>
                  <a:pt x="12428839" y="0"/>
                </a:lnTo>
                <a:lnTo>
                  <a:pt x="12428839" y="341793"/>
                </a:lnTo>
                <a:lnTo>
                  <a:pt x="0" y="34179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2927470" y="4560402"/>
            <a:ext cx="4315009" cy="6100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607"/>
              </a:lnSpc>
            </a:pPr>
            <a:r>
              <a:rPr lang="en-US" sz="4041" spc="250" dirty="0">
                <a:solidFill>
                  <a:srgbClr val="FFFFFF"/>
                </a:solidFill>
                <a:latin typeface="New Sun Playful"/>
              </a:rPr>
              <a:t>P. FAMILIAR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0729214" y="4661926"/>
            <a:ext cx="4126165" cy="5934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07"/>
              </a:lnSpc>
            </a:pPr>
            <a:r>
              <a:rPr lang="en-US" sz="4041" spc="250" dirty="0" err="1">
                <a:solidFill>
                  <a:srgbClr val="FFFFFF"/>
                </a:solidFill>
                <a:latin typeface="New Sun Playful"/>
              </a:rPr>
              <a:t>vIDA</a:t>
            </a:r>
            <a:r>
              <a:rPr lang="en-US" sz="4041" spc="250" dirty="0">
                <a:solidFill>
                  <a:srgbClr val="FFFFFF"/>
                </a:solidFill>
                <a:latin typeface="New Sun Playful"/>
              </a:rPr>
              <a:t> CONSAGRADA</a:t>
            </a:r>
          </a:p>
        </p:txBody>
      </p:sp>
      <p:sp>
        <p:nvSpPr>
          <p:cNvPr id="10" name="Freeform 10"/>
          <p:cNvSpPr/>
          <p:nvPr/>
        </p:nvSpPr>
        <p:spPr>
          <a:xfrm rot="4548006">
            <a:off x="-596544" y="5983345"/>
            <a:ext cx="6404358" cy="4114800"/>
          </a:xfrm>
          <a:custGeom>
            <a:avLst/>
            <a:gdLst/>
            <a:ahLst/>
            <a:cxnLst/>
            <a:rect l="l" t="t" r="r" b="b"/>
            <a:pathLst>
              <a:path w="6404358" h="4114800">
                <a:moveTo>
                  <a:pt x="0" y="0"/>
                </a:moveTo>
                <a:lnTo>
                  <a:pt x="6404357" y="0"/>
                </a:lnTo>
                <a:lnTo>
                  <a:pt x="640435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-1082687">
            <a:off x="12449785" y="5932484"/>
            <a:ext cx="6404358" cy="4114800"/>
          </a:xfrm>
          <a:custGeom>
            <a:avLst/>
            <a:gdLst/>
            <a:ahLst/>
            <a:cxnLst/>
            <a:rect l="l" t="t" r="r" b="b"/>
            <a:pathLst>
              <a:path w="6404358" h="4114800">
                <a:moveTo>
                  <a:pt x="0" y="0"/>
                </a:moveTo>
                <a:lnTo>
                  <a:pt x="6404358" y="0"/>
                </a:lnTo>
                <a:lnTo>
                  <a:pt x="640435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grpSp>
        <p:nvGrpSpPr>
          <p:cNvPr id="13" name="Group 13"/>
          <p:cNvGrpSpPr/>
          <p:nvPr/>
        </p:nvGrpSpPr>
        <p:grpSpPr>
          <a:xfrm>
            <a:off x="-573312" y="1933172"/>
            <a:ext cx="4476920" cy="4634428"/>
            <a:chOff x="0" y="0"/>
            <a:chExt cx="5969226" cy="6179237"/>
          </a:xfrm>
        </p:grpSpPr>
        <p:sp>
          <p:nvSpPr>
            <p:cNvPr id="14" name="Freeform 14"/>
            <p:cNvSpPr/>
            <p:nvPr/>
          </p:nvSpPr>
          <p:spPr>
            <a:xfrm rot="9292818">
              <a:off x="810126" y="696786"/>
              <a:ext cx="4348974" cy="4785666"/>
            </a:xfrm>
            <a:custGeom>
              <a:avLst/>
              <a:gdLst/>
              <a:ahLst/>
              <a:cxnLst/>
              <a:rect l="l" t="t" r="r" b="b"/>
              <a:pathLst>
                <a:path w="4348974" h="4785666">
                  <a:moveTo>
                    <a:pt x="0" y="0"/>
                  </a:moveTo>
                  <a:lnTo>
                    <a:pt x="4348974" y="0"/>
                  </a:lnTo>
                  <a:lnTo>
                    <a:pt x="4348974" y="4785665"/>
                  </a:lnTo>
                  <a:lnTo>
                    <a:pt x="0" y="478566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/>
              </a:stretch>
            </a:blipFill>
          </p:spPr>
        </p:sp>
        <p:sp>
          <p:nvSpPr>
            <p:cNvPr id="15" name="Freeform 15"/>
            <p:cNvSpPr/>
            <p:nvPr/>
          </p:nvSpPr>
          <p:spPr>
            <a:xfrm>
              <a:off x="734454" y="873752"/>
              <a:ext cx="4335515" cy="4463851"/>
            </a:xfrm>
            <a:custGeom>
              <a:avLst/>
              <a:gdLst/>
              <a:ahLst/>
              <a:cxnLst/>
              <a:rect l="l" t="t" r="r" b="b"/>
              <a:pathLst>
                <a:path w="4335515" h="4463851">
                  <a:moveTo>
                    <a:pt x="0" y="0"/>
                  </a:moveTo>
                  <a:lnTo>
                    <a:pt x="4335516" y="0"/>
                  </a:lnTo>
                  <a:lnTo>
                    <a:pt x="4335516" y="4463851"/>
                  </a:lnTo>
                  <a:lnTo>
                    <a:pt x="0" y="446385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16" name="Group 16"/>
          <p:cNvGrpSpPr/>
          <p:nvPr/>
        </p:nvGrpSpPr>
        <p:grpSpPr>
          <a:xfrm>
            <a:off x="14333586" y="1799822"/>
            <a:ext cx="4476920" cy="4634428"/>
            <a:chOff x="0" y="0"/>
            <a:chExt cx="5969226" cy="6179237"/>
          </a:xfrm>
        </p:grpSpPr>
        <p:sp>
          <p:nvSpPr>
            <p:cNvPr id="17" name="Freeform 17"/>
            <p:cNvSpPr/>
            <p:nvPr/>
          </p:nvSpPr>
          <p:spPr>
            <a:xfrm rot="9292818">
              <a:off x="810126" y="696786"/>
              <a:ext cx="4348974" cy="4785666"/>
            </a:xfrm>
            <a:custGeom>
              <a:avLst/>
              <a:gdLst/>
              <a:ahLst/>
              <a:cxnLst/>
              <a:rect l="l" t="t" r="r" b="b"/>
              <a:pathLst>
                <a:path w="4348974" h="4785666">
                  <a:moveTo>
                    <a:pt x="0" y="0"/>
                  </a:moveTo>
                  <a:lnTo>
                    <a:pt x="4348974" y="0"/>
                  </a:lnTo>
                  <a:lnTo>
                    <a:pt x="4348974" y="4785665"/>
                  </a:lnTo>
                  <a:lnTo>
                    <a:pt x="0" y="478566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/>
              </a:stretch>
            </a:blipFill>
          </p:spPr>
        </p:sp>
        <p:sp>
          <p:nvSpPr>
            <p:cNvPr id="18" name="Freeform 18"/>
            <p:cNvSpPr/>
            <p:nvPr/>
          </p:nvSpPr>
          <p:spPr>
            <a:xfrm>
              <a:off x="734454" y="873752"/>
              <a:ext cx="4335515" cy="4463851"/>
            </a:xfrm>
            <a:custGeom>
              <a:avLst/>
              <a:gdLst/>
              <a:ahLst/>
              <a:cxnLst/>
              <a:rect l="l" t="t" r="r" b="b"/>
              <a:pathLst>
                <a:path w="4335515" h="4463851">
                  <a:moveTo>
                    <a:pt x="0" y="0"/>
                  </a:moveTo>
                  <a:lnTo>
                    <a:pt x="4335516" y="0"/>
                  </a:lnTo>
                  <a:lnTo>
                    <a:pt x="4335516" y="4463851"/>
                  </a:lnTo>
                  <a:lnTo>
                    <a:pt x="0" y="446385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19" name="Group 19"/>
          <p:cNvGrpSpPr/>
          <p:nvPr/>
        </p:nvGrpSpPr>
        <p:grpSpPr>
          <a:xfrm>
            <a:off x="6391280" y="6300407"/>
            <a:ext cx="4476920" cy="4634428"/>
            <a:chOff x="0" y="0"/>
            <a:chExt cx="5969226" cy="6179237"/>
          </a:xfrm>
        </p:grpSpPr>
        <p:sp>
          <p:nvSpPr>
            <p:cNvPr id="20" name="Freeform 20"/>
            <p:cNvSpPr/>
            <p:nvPr/>
          </p:nvSpPr>
          <p:spPr>
            <a:xfrm rot="9292818">
              <a:off x="810126" y="696786"/>
              <a:ext cx="4348974" cy="4785666"/>
            </a:xfrm>
            <a:custGeom>
              <a:avLst/>
              <a:gdLst/>
              <a:ahLst/>
              <a:cxnLst/>
              <a:rect l="l" t="t" r="r" b="b"/>
              <a:pathLst>
                <a:path w="4348974" h="4785666">
                  <a:moveTo>
                    <a:pt x="0" y="0"/>
                  </a:moveTo>
                  <a:lnTo>
                    <a:pt x="4348974" y="0"/>
                  </a:lnTo>
                  <a:lnTo>
                    <a:pt x="4348974" y="4785665"/>
                  </a:lnTo>
                  <a:lnTo>
                    <a:pt x="0" y="478566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/>
              </a:stretch>
            </a:blipFill>
          </p:spPr>
        </p:sp>
        <p:sp>
          <p:nvSpPr>
            <p:cNvPr id="21" name="Freeform 21"/>
            <p:cNvSpPr/>
            <p:nvPr/>
          </p:nvSpPr>
          <p:spPr>
            <a:xfrm>
              <a:off x="734454" y="873752"/>
              <a:ext cx="4335515" cy="4463851"/>
            </a:xfrm>
            <a:custGeom>
              <a:avLst/>
              <a:gdLst/>
              <a:ahLst/>
              <a:cxnLst/>
              <a:rect l="l" t="t" r="r" b="b"/>
              <a:pathLst>
                <a:path w="4335515" h="4463851">
                  <a:moveTo>
                    <a:pt x="0" y="0"/>
                  </a:moveTo>
                  <a:lnTo>
                    <a:pt x="4335516" y="0"/>
                  </a:lnTo>
                  <a:lnTo>
                    <a:pt x="4335516" y="4463851"/>
                  </a:lnTo>
                  <a:lnTo>
                    <a:pt x="0" y="446385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22" name="TextBox 22"/>
          <p:cNvSpPr txBox="1"/>
          <p:nvPr/>
        </p:nvSpPr>
        <p:spPr>
          <a:xfrm>
            <a:off x="12332577" y="7446231"/>
            <a:ext cx="3058497" cy="14122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633"/>
              </a:lnSpc>
              <a:spcBef>
                <a:spcPct val="0"/>
              </a:spcBef>
            </a:pPr>
            <a:r>
              <a:rPr lang="en-US" sz="4023" spc="144">
                <a:solidFill>
                  <a:srgbClr val="000000"/>
                </a:solidFill>
                <a:latin typeface="Chewy"/>
              </a:rPr>
              <a:t>FORMACIÓN DE AGENTES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3701986" y="6462825"/>
            <a:ext cx="4126165" cy="5899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lvl="0" indent="0" algn="ctr">
              <a:lnSpc>
                <a:spcPts val="4607"/>
              </a:lnSpc>
            </a:pPr>
            <a:r>
              <a:rPr lang="en-US" sz="4041" spc="250" dirty="0">
                <a:solidFill>
                  <a:srgbClr val="FFFFFF"/>
                </a:solidFill>
                <a:latin typeface="New Sun Playful"/>
              </a:rPr>
              <a:t>MOVIMIENTOS</a:t>
            </a:r>
          </a:p>
        </p:txBody>
      </p:sp>
      <p:sp>
        <p:nvSpPr>
          <p:cNvPr id="24" name="Freeform 24"/>
          <p:cNvSpPr/>
          <p:nvPr/>
        </p:nvSpPr>
        <p:spPr>
          <a:xfrm rot="-1800398">
            <a:off x="9931948" y="7223624"/>
            <a:ext cx="6415196" cy="176418"/>
          </a:xfrm>
          <a:custGeom>
            <a:avLst/>
            <a:gdLst/>
            <a:ahLst/>
            <a:cxnLst/>
            <a:rect l="l" t="t" r="r" b="b"/>
            <a:pathLst>
              <a:path w="6415196" h="176418">
                <a:moveTo>
                  <a:pt x="0" y="0"/>
                </a:moveTo>
                <a:lnTo>
                  <a:pt x="6415196" y="0"/>
                </a:lnTo>
                <a:lnTo>
                  <a:pt x="6415196" y="176418"/>
                </a:lnTo>
                <a:lnTo>
                  <a:pt x="0" y="17641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25" name="Freeform 25"/>
          <p:cNvSpPr/>
          <p:nvPr/>
        </p:nvSpPr>
        <p:spPr>
          <a:xfrm rot="-8445050">
            <a:off x="1578047" y="7437749"/>
            <a:ext cx="6287427" cy="172904"/>
          </a:xfrm>
          <a:custGeom>
            <a:avLst/>
            <a:gdLst/>
            <a:ahLst/>
            <a:cxnLst/>
            <a:rect l="l" t="t" r="r" b="b"/>
            <a:pathLst>
              <a:path w="6287427" h="172904">
                <a:moveTo>
                  <a:pt x="0" y="0"/>
                </a:moveTo>
                <a:lnTo>
                  <a:pt x="6287427" y="0"/>
                </a:lnTo>
                <a:lnTo>
                  <a:pt x="6287427" y="172905"/>
                </a:lnTo>
                <a:lnTo>
                  <a:pt x="0" y="17290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grpSp>
        <p:nvGrpSpPr>
          <p:cNvPr id="26" name="Group 26"/>
          <p:cNvGrpSpPr>
            <a:grpSpLocks noChangeAspect="1"/>
          </p:cNvGrpSpPr>
          <p:nvPr/>
        </p:nvGrpSpPr>
        <p:grpSpPr>
          <a:xfrm rot="-5400000">
            <a:off x="7022279" y="620053"/>
            <a:ext cx="4560174" cy="3192122"/>
            <a:chOff x="0" y="0"/>
            <a:chExt cx="6350000" cy="4445000"/>
          </a:xfrm>
        </p:grpSpPr>
        <p:sp>
          <p:nvSpPr>
            <p:cNvPr id="27" name="Freeform 27"/>
            <p:cNvSpPr/>
            <p:nvPr/>
          </p:nvSpPr>
          <p:spPr>
            <a:xfrm rot="5400000">
              <a:off x="952500" y="-952500"/>
              <a:ext cx="4445000" cy="6350000"/>
            </a:xfrm>
            <a:custGeom>
              <a:avLst/>
              <a:gdLst/>
              <a:ahLst/>
              <a:cxnLst/>
              <a:rect l="l" t="t" r="r" b="b"/>
              <a:pathLst>
                <a:path w="4445000" h="6350000">
                  <a:moveTo>
                    <a:pt x="3429000" y="6350000"/>
                  </a:moveTo>
                  <a:lnTo>
                    <a:pt x="1016000" y="6350000"/>
                  </a:lnTo>
                  <a:cubicBezTo>
                    <a:pt x="454660" y="6350000"/>
                    <a:pt x="0" y="5895340"/>
                    <a:pt x="0" y="5334000"/>
                  </a:cubicBezTo>
                  <a:lnTo>
                    <a:pt x="0" y="1016000"/>
                  </a:lnTo>
                  <a:cubicBezTo>
                    <a:pt x="0" y="454660"/>
                    <a:pt x="454660" y="0"/>
                    <a:pt x="1016000" y="0"/>
                  </a:cubicBezTo>
                  <a:lnTo>
                    <a:pt x="3429000" y="0"/>
                  </a:lnTo>
                  <a:cubicBezTo>
                    <a:pt x="3990340" y="0"/>
                    <a:pt x="4445000" y="454660"/>
                    <a:pt x="4445000" y="1016000"/>
                  </a:cubicBezTo>
                  <a:lnTo>
                    <a:pt x="4445000" y="5334000"/>
                  </a:lnTo>
                  <a:cubicBezTo>
                    <a:pt x="4445000" y="5895340"/>
                    <a:pt x="3990340" y="6350000"/>
                    <a:pt x="3429000" y="6350000"/>
                  </a:cubicBezTo>
                  <a:close/>
                </a:path>
              </a:pathLst>
            </a:custGeom>
            <a:blipFill>
              <a:blip r:embed="rId13"/>
              <a:stretch>
                <a:fillRect l="-109464" t="-138907" r="-213892"/>
              </a:stretch>
            </a:blipFill>
          </p:spPr>
        </p:sp>
      </p:grpSp>
      <p:sp>
        <p:nvSpPr>
          <p:cNvPr id="28" name="Freeform 28"/>
          <p:cNvSpPr/>
          <p:nvPr/>
        </p:nvSpPr>
        <p:spPr>
          <a:xfrm>
            <a:off x="16237159" y="-10347"/>
            <a:ext cx="1991486" cy="2460907"/>
          </a:xfrm>
          <a:custGeom>
            <a:avLst/>
            <a:gdLst/>
            <a:ahLst/>
            <a:cxnLst/>
            <a:rect l="l" t="t" r="r" b="b"/>
            <a:pathLst>
              <a:path w="1991486" h="2460907">
                <a:moveTo>
                  <a:pt x="0" y="0"/>
                </a:moveTo>
                <a:lnTo>
                  <a:pt x="1991486" y="0"/>
                </a:lnTo>
                <a:lnTo>
                  <a:pt x="1991486" y="2460907"/>
                </a:lnTo>
                <a:lnTo>
                  <a:pt x="0" y="2460907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/>
            </a:stretch>
          </a:blipFill>
        </p:spPr>
      </p:sp>
      <p:sp>
        <p:nvSpPr>
          <p:cNvPr id="29" name="Freeform 29"/>
          <p:cNvSpPr/>
          <p:nvPr/>
        </p:nvSpPr>
        <p:spPr>
          <a:xfrm>
            <a:off x="35569" y="89206"/>
            <a:ext cx="1991486" cy="2460907"/>
          </a:xfrm>
          <a:custGeom>
            <a:avLst/>
            <a:gdLst/>
            <a:ahLst/>
            <a:cxnLst/>
            <a:rect l="l" t="t" r="r" b="b"/>
            <a:pathLst>
              <a:path w="1991486" h="2460907">
                <a:moveTo>
                  <a:pt x="0" y="0"/>
                </a:moveTo>
                <a:lnTo>
                  <a:pt x="1991485" y="0"/>
                </a:lnTo>
                <a:lnTo>
                  <a:pt x="1991485" y="2460907"/>
                </a:lnTo>
                <a:lnTo>
                  <a:pt x="0" y="2460907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/>
            </a:stretch>
          </a:blipFill>
        </p:spPr>
      </p:sp>
      <p:grpSp>
        <p:nvGrpSpPr>
          <p:cNvPr id="30" name="Group 30"/>
          <p:cNvGrpSpPr/>
          <p:nvPr/>
        </p:nvGrpSpPr>
        <p:grpSpPr>
          <a:xfrm>
            <a:off x="2586585" y="444023"/>
            <a:ext cx="4984740" cy="3411588"/>
            <a:chOff x="-17540" y="-85725"/>
            <a:chExt cx="1312854" cy="898525"/>
          </a:xfrm>
        </p:grpSpPr>
        <p:sp>
          <p:nvSpPr>
            <p:cNvPr id="31" name="Freeform 31"/>
            <p:cNvSpPr/>
            <p:nvPr/>
          </p:nvSpPr>
          <p:spPr>
            <a:xfrm>
              <a:off x="-17540" y="-34567"/>
              <a:ext cx="1261926" cy="169589"/>
            </a:xfrm>
            <a:custGeom>
              <a:avLst/>
              <a:gdLst/>
              <a:ahLst/>
              <a:cxnLst/>
              <a:rect l="l" t="t" r="r" b="b"/>
              <a:pathLst>
                <a:path w="1274953" h="273149">
                  <a:moveTo>
                    <a:pt x="81564" y="0"/>
                  </a:moveTo>
                  <a:lnTo>
                    <a:pt x="1193388" y="0"/>
                  </a:lnTo>
                  <a:cubicBezTo>
                    <a:pt x="1238435" y="0"/>
                    <a:pt x="1274953" y="36517"/>
                    <a:pt x="1274953" y="81564"/>
                  </a:cubicBezTo>
                  <a:lnTo>
                    <a:pt x="1274953" y="191585"/>
                  </a:lnTo>
                  <a:cubicBezTo>
                    <a:pt x="1274953" y="213217"/>
                    <a:pt x="1266359" y="233963"/>
                    <a:pt x="1251063" y="249260"/>
                  </a:cubicBezTo>
                  <a:cubicBezTo>
                    <a:pt x="1235767" y="264556"/>
                    <a:pt x="1215021" y="273149"/>
                    <a:pt x="1193388" y="273149"/>
                  </a:cubicBezTo>
                  <a:lnTo>
                    <a:pt x="81564" y="273149"/>
                  </a:lnTo>
                  <a:cubicBezTo>
                    <a:pt x="36517" y="273149"/>
                    <a:pt x="0" y="236632"/>
                    <a:pt x="0" y="191585"/>
                  </a:cubicBezTo>
                  <a:lnTo>
                    <a:pt x="0" y="81564"/>
                  </a:lnTo>
                  <a:cubicBezTo>
                    <a:pt x="0" y="36517"/>
                    <a:pt x="36517" y="0"/>
                    <a:pt x="81564" y="0"/>
                  </a:cubicBezTo>
                  <a:close/>
                </a:path>
              </a:pathLst>
            </a:custGeom>
            <a:solidFill>
              <a:srgbClr val="FF914D"/>
            </a:solidFill>
          </p:spPr>
          <p:txBody>
            <a:bodyPr/>
            <a:lstStyle/>
            <a:p>
              <a:pPr algn="ctr">
                <a:lnSpc>
                  <a:spcPts val="4633"/>
                </a:lnSpc>
              </a:pPr>
              <a:r>
                <a:rPr lang="en-US" sz="4800" spc="252" dirty="0">
                  <a:solidFill>
                    <a:srgbClr val="FFFFFF"/>
                  </a:solidFill>
                  <a:latin typeface="New Sun Playful"/>
                </a:rPr>
                <a:t>#NUNCASOLOS</a:t>
              </a:r>
              <a:endParaRPr lang="es-MX" sz="4800" spc="252" dirty="0">
                <a:solidFill>
                  <a:srgbClr val="FFFFFF"/>
                </a:solidFill>
                <a:latin typeface="New Sun Playful"/>
              </a:endParaRPr>
            </a:p>
          </p:txBody>
        </p:sp>
        <p:sp>
          <p:nvSpPr>
            <p:cNvPr id="32" name="TextBox 32"/>
            <p:cNvSpPr txBox="1"/>
            <p:nvPr/>
          </p:nvSpPr>
          <p:spPr>
            <a:xfrm>
              <a:off x="0" y="-85725"/>
              <a:ext cx="1295314" cy="8985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6439"/>
                </a:lnSpc>
                <a:spcBef>
                  <a:spcPct val="0"/>
                </a:spcBef>
              </a:pPr>
              <a:endParaRPr lang="en-US" sz="4599" dirty="0">
                <a:solidFill>
                  <a:srgbClr val="FFFFFF"/>
                </a:solidFill>
                <a:latin typeface="Open Sans Extra Bold"/>
              </a:endParaRPr>
            </a:p>
          </p:txBody>
        </p:sp>
      </p:grpSp>
      <p:sp>
        <p:nvSpPr>
          <p:cNvPr id="33" name="TextBox 33"/>
          <p:cNvSpPr txBox="1"/>
          <p:nvPr/>
        </p:nvSpPr>
        <p:spPr>
          <a:xfrm>
            <a:off x="7054906" y="4627077"/>
            <a:ext cx="3588583" cy="6885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623"/>
              </a:lnSpc>
              <a:spcBef>
                <a:spcPct val="0"/>
              </a:spcBef>
            </a:pPr>
            <a:r>
              <a:rPr lang="en-US" sz="4017" spc="144">
                <a:solidFill>
                  <a:srgbClr val="000000"/>
                </a:solidFill>
                <a:latin typeface="Chewy"/>
              </a:rPr>
              <a:t>SACERDOTES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9906902" y="9154266"/>
            <a:ext cx="4126165" cy="6024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07"/>
              </a:lnSpc>
            </a:pPr>
            <a:r>
              <a:rPr lang="en-US" sz="4041" spc="250" dirty="0">
                <a:solidFill>
                  <a:srgbClr val="FFFFFF"/>
                </a:solidFill>
                <a:latin typeface="New Sun Playful"/>
              </a:rPr>
              <a:t>SEMENARIO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2707103" y="3070709"/>
            <a:ext cx="4126165" cy="6024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633"/>
              </a:lnSpc>
            </a:pPr>
            <a:r>
              <a:rPr lang="en-US" sz="4064" spc="252" dirty="0">
                <a:solidFill>
                  <a:srgbClr val="FFFFFF"/>
                </a:solidFill>
                <a:latin typeface="New Sun Playful"/>
              </a:rPr>
              <a:t>P. JUVENIL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1905938" y="8848266"/>
            <a:ext cx="4126165" cy="6024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633"/>
              </a:lnSpc>
            </a:pPr>
            <a:r>
              <a:rPr lang="en-US" sz="4064" spc="252">
                <a:solidFill>
                  <a:srgbClr val="FFFFFF"/>
                </a:solidFill>
                <a:latin typeface="New Sun Playful"/>
              </a:rPr>
              <a:t>P. VOCACIONAL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1133178" y="7093297"/>
            <a:ext cx="3588583" cy="6885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623"/>
              </a:lnSpc>
              <a:spcBef>
                <a:spcPct val="0"/>
              </a:spcBef>
            </a:pPr>
            <a:r>
              <a:rPr lang="en-US" sz="4017" spc="144">
                <a:solidFill>
                  <a:srgbClr val="000000"/>
                </a:solidFill>
                <a:latin typeface="Chewy"/>
              </a:rPr>
              <a:t>P. MEDIOS DE C.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476463" y="3502004"/>
            <a:ext cx="2361946" cy="11834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629"/>
              </a:lnSpc>
            </a:pPr>
            <a:r>
              <a:rPr lang="en-US" sz="4061" spc="426" dirty="0">
                <a:latin typeface="New Sun Playful"/>
              </a:rPr>
              <a:t>PASTORAL PROFETICA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15391073" y="3376708"/>
            <a:ext cx="2361946" cy="11834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629"/>
              </a:lnSpc>
            </a:pPr>
            <a:r>
              <a:rPr lang="en-US" sz="4061" spc="426" dirty="0">
                <a:latin typeface="New Sun Playful"/>
              </a:rPr>
              <a:t>PASTORAL LITÚRGICA 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7377956" y="8096130"/>
            <a:ext cx="2361946" cy="11834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629"/>
              </a:lnSpc>
            </a:pPr>
            <a:r>
              <a:rPr lang="en-US" sz="4061" spc="426" dirty="0">
                <a:latin typeface="New Sun Playful"/>
              </a:rPr>
              <a:t>PASTORAL SOCIAL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10508509" y="2194362"/>
            <a:ext cx="3702883" cy="1393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623"/>
              </a:lnSpc>
              <a:spcBef>
                <a:spcPct val="0"/>
              </a:spcBef>
            </a:pPr>
            <a:r>
              <a:rPr lang="en-US" sz="4017" spc="144">
                <a:solidFill>
                  <a:srgbClr val="000000"/>
                </a:solidFill>
                <a:latin typeface="Chewy"/>
              </a:rPr>
              <a:t>PUEBLOS ORIGINARIOS</a:t>
            </a:r>
          </a:p>
        </p:txBody>
      </p:sp>
      <p:grpSp>
        <p:nvGrpSpPr>
          <p:cNvPr id="42" name="Group 42"/>
          <p:cNvGrpSpPr/>
          <p:nvPr/>
        </p:nvGrpSpPr>
        <p:grpSpPr>
          <a:xfrm>
            <a:off x="10643489" y="378302"/>
            <a:ext cx="5931504" cy="2210184"/>
            <a:chOff x="0" y="-85725"/>
            <a:chExt cx="1569736" cy="898525"/>
          </a:xfrm>
        </p:grpSpPr>
        <p:sp>
          <p:nvSpPr>
            <p:cNvPr id="43" name="Freeform 43"/>
            <p:cNvSpPr/>
            <p:nvPr/>
          </p:nvSpPr>
          <p:spPr>
            <a:xfrm>
              <a:off x="0" y="0"/>
              <a:ext cx="1435806" cy="273149"/>
            </a:xfrm>
            <a:custGeom>
              <a:avLst/>
              <a:gdLst/>
              <a:ahLst/>
              <a:cxnLst/>
              <a:rect l="l" t="t" r="r" b="b"/>
              <a:pathLst>
                <a:path w="1435806" h="273149">
                  <a:moveTo>
                    <a:pt x="72426" y="0"/>
                  </a:moveTo>
                  <a:lnTo>
                    <a:pt x="1363379" y="0"/>
                  </a:lnTo>
                  <a:cubicBezTo>
                    <a:pt x="1382588" y="0"/>
                    <a:pt x="1401010" y="7631"/>
                    <a:pt x="1414593" y="21213"/>
                  </a:cubicBezTo>
                  <a:cubicBezTo>
                    <a:pt x="1428175" y="34796"/>
                    <a:pt x="1435806" y="53218"/>
                    <a:pt x="1435806" y="72426"/>
                  </a:cubicBezTo>
                  <a:lnTo>
                    <a:pt x="1435806" y="200723"/>
                  </a:lnTo>
                  <a:cubicBezTo>
                    <a:pt x="1435806" y="219931"/>
                    <a:pt x="1428175" y="238353"/>
                    <a:pt x="1414593" y="251936"/>
                  </a:cubicBezTo>
                  <a:cubicBezTo>
                    <a:pt x="1401010" y="265519"/>
                    <a:pt x="1382588" y="273149"/>
                    <a:pt x="1363379" y="273149"/>
                  </a:cubicBezTo>
                  <a:lnTo>
                    <a:pt x="72426" y="273149"/>
                  </a:lnTo>
                  <a:cubicBezTo>
                    <a:pt x="53218" y="273149"/>
                    <a:pt x="34796" y="265519"/>
                    <a:pt x="21213" y="251936"/>
                  </a:cubicBezTo>
                  <a:cubicBezTo>
                    <a:pt x="7631" y="238353"/>
                    <a:pt x="0" y="219931"/>
                    <a:pt x="0" y="200723"/>
                  </a:cubicBezTo>
                  <a:lnTo>
                    <a:pt x="0" y="72426"/>
                  </a:lnTo>
                  <a:cubicBezTo>
                    <a:pt x="0" y="53218"/>
                    <a:pt x="7631" y="34796"/>
                    <a:pt x="21213" y="21213"/>
                  </a:cubicBezTo>
                  <a:cubicBezTo>
                    <a:pt x="34796" y="7631"/>
                    <a:pt x="53218" y="0"/>
                    <a:pt x="72426" y="0"/>
                  </a:cubicBezTo>
                  <a:close/>
                </a:path>
              </a:pathLst>
            </a:custGeom>
            <a:solidFill>
              <a:srgbClr val="FF914D"/>
            </a:solidFill>
          </p:spPr>
          <p:txBody>
            <a:bodyPr/>
            <a:lstStyle/>
            <a:p>
              <a:pPr algn="ctr">
                <a:lnSpc>
                  <a:spcPts val="4633"/>
                </a:lnSpc>
              </a:pPr>
              <a:r>
                <a:rPr lang="en-US" sz="4800" spc="252" dirty="0">
                  <a:solidFill>
                    <a:srgbClr val="FFFFFF"/>
                  </a:solidFill>
                  <a:latin typeface="New Sun Playful"/>
                </a:rPr>
                <a:t>#SIEMPREJUNTOS</a:t>
              </a:r>
            </a:p>
            <a:p>
              <a:endParaRPr lang="es-MX" dirty="0"/>
            </a:p>
          </p:txBody>
        </p:sp>
        <p:sp>
          <p:nvSpPr>
            <p:cNvPr id="44" name="TextBox 44"/>
            <p:cNvSpPr txBox="1"/>
            <p:nvPr/>
          </p:nvSpPr>
          <p:spPr>
            <a:xfrm>
              <a:off x="0" y="-85725"/>
              <a:ext cx="1569736" cy="8985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6439"/>
                </a:lnSpc>
                <a:spcBef>
                  <a:spcPct val="0"/>
                </a:spcBef>
              </a:pPr>
              <a:endParaRPr lang="en-US" sz="3200" dirty="0">
                <a:solidFill>
                  <a:srgbClr val="FFFFFF"/>
                </a:solidFill>
                <a:latin typeface="Open Sans Extra Bold"/>
              </a:endParaRPr>
            </a:p>
          </p:txBody>
        </p:sp>
      </p:grpSp>
      <p:pic>
        <p:nvPicPr>
          <p:cNvPr id="46" name="Imagen 45">
            <a:extLst>
              <a:ext uri="{FF2B5EF4-FFF2-40B4-BE49-F238E27FC236}">
                <a16:creationId xmlns:a16="http://schemas.microsoft.com/office/drawing/2014/main" id="{AF101990-79FC-49E0-BC36-79C14462DC09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660" y="8460003"/>
            <a:ext cx="1491872" cy="1491872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37</Words>
  <Application>Microsoft Office PowerPoint</Application>
  <PresentationFormat>Personalizado</PresentationFormat>
  <Paragraphs>16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7" baseType="lpstr">
      <vt:lpstr>New Sun Playful</vt:lpstr>
      <vt:lpstr>Chewy</vt:lpstr>
      <vt:lpstr>Calibri</vt:lpstr>
      <vt:lpstr>Arial</vt:lpstr>
      <vt:lpstr>Open Sans Extra Bold</vt:lpstr>
      <vt:lpstr>Office Theme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tareas fundamen</dc:title>
  <cp:lastModifiedBy>dimensioncatequesistula@gmail.com</cp:lastModifiedBy>
  <cp:revision>2</cp:revision>
  <dcterms:created xsi:type="dcterms:W3CDTF">2006-08-16T00:00:00Z</dcterms:created>
  <dcterms:modified xsi:type="dcterms:W3CDTF">2023-09-22T15:15:24Z</dcterms:modified>
  <dc:identifier>DAFvIsloCsQ</dc:identifier>
</cp:coreProperties>
</file>