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530C9-B819-4976-B431-A46B92F34242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E9C22C5-13CB-4C49-8E41-E1D60D2A15F4}">
      <dgm:prSet phldrT="[Texto]"/>
      <dgm:spPr/>
      <dgm:t>
        <a:bodyPr/>
        <a:lstStyle/>
        <a:p>
          <a:r>
            <a:rPr lang="en-US" sz="3200" b="1" dirty="0" smtClean="0"/>
            <a:t>La </a:t>
          </a:r>
          <a:r>
            <a:rPr lang="en-US" sz="3200" b="1" dirty="0" err="1" smtClean="0"/>
            <a:t>escasez</a:t>
          </a:r>
          <a:r>
            <a:rPr lang="en-US" sz="3200" b="1" dirty="0" smtClean="0"/>
            <a:t> de </a:t>
          </a:r>
          <a:r>
            <a:rPr lang="en-US" sz="3200" b="1" dirty="0" err="1" smtClean="0"/>
            <a:t>recursos</a:t>
          </a:r>
          <a:r>
            <a:rPr lang="en-US" sz="3200" b="1" dirty="0" smtClean="0"/>
            <a:t>:</a:t>
          </a:r>
          <a:endParaRPr lang="es-MX" sz="3200" dirty="0"/>
        </a:p>
      </dgm:t>
    </dgm:pt>
    <dgm:pt modelId="{F9E31D0E-5AA5-4F40-92DF-99A9ADEF4D1A}" type="parTrans" cxnId="{F569E3E4-E263-4BA3-AF32-43EFF55E4953}">
      <dgm:prSet/>
      <dgm:spPr/>
      <dgm:t>
        <a:bodyPr/>
        <a:lstStyle/>
        <a:p>
          <a:endParaRPr lang="es-MX"/>
        </a:p>
      </dgm:t>
    </dgm:pt>
    <dgm:pt modelId="{65788D6A-B97A-4034-9005-0AE952B89116}" type="sibTrans" cxnId="{F569E3E4-E263-4BA3-AF32-43EFF55E4953}">
      <dgm:prSet/>
      <dgm:spPr/>
      <dgm:t>
        <a:bodyPr/>
        <a:lstStyle/>
        <a:p>
          <a:endParaRPr lang="es-MX"/>
        </a:p>
      </dgm:t>
    </dgm:pt>
    <dgm:pt modelId="{93BE66E9-3E0B-46E7-8A74-5AA8239DE9B5}">
      <dgm:prSet phldrT="[Texto]" custT="1"/>
      <dgm:spPr/>
      <dgm:t>
        <a:bodyPr/>
        <a:lstStyle/>
        <a:p>
          <a:r>
            <a:rPr lang="en-US" sz="2800" smtClean="0"/>
            <a:t>Cuantos menos recursos se tienen, más necesario es planear. La situación de carencia y pobreza de nuestras comunidades no puede ser motivo para omitir la planeación. </a:t>
          </a:r>
          <a:endParaRPr lang="es-MX" sz="2800" dirty="0"/>
        </a:p>
      </dgm:t>
    </dgm:pt>
    <dgm:pt modelId="{FFF6483E-4DA7-4104-B5CE-B42D5A710B4D}" type="parTrans" cxnId="{6EA26274-9ED1-409C-9011-4B4783E3E05D}">
      <dgm:prSet/>
      <dgm:spPr/>
      <dgm:t>
        <a:bodyPr/>
        <a:lstStyle/>
        <a:p>
          <a:endParaRPr lang="es-MX"/>
        </a:p>
      </dgm:t>
    </dgm:pt>
    <dgm:pt modelId="{1B44315E-2CE0-4A0C-AE6F-F1FCC01C581A}" type="sibTrans" cxnId="{6EA26274-9ED1-409C-9011-4B4783E3E05D}">
      <dgm:prSet/>
      <dgm:spPr/>
      <dgm:t>
        <a:bodyPr/>
        <a:lstStyle/>
        <a:p>
          <a:endParaRPr lang="es-MX"/>
        </a:p>
      </dgm:t>
    </dgm:pt>
    <dgm:pt modelId="{A23EB902-7CF6-492E-9BE8-DED6D6C23E63}">
      <dgm:prSet phldrT="[Texto]"/>
      <dgm:spPr/>
      <dgm:t>
        <a:bodyPr/>
        <a:lstStyle/>
        <a:p>
          <a:r>
            <a:rPr lang="en-US" sz="3200" b="1" dirty="0" smtClean="0"/>
            <a:t>La </a:t>
          </a:r>
          <a:r>
            <a:rPr lang="en-US" sz="3200" b="1" dirty="0" err="1" smtClean="0"/>
            <a:t>complejidad</a:t>
          </a:r>
          <a:r>
            <a:rPr lang="en-US" sz="3200" b="1" dirty="0" smtClean="0"/>
            <a:t> de la </a:t>
          </a:r>
          <a:r>
            <a:rPr lang="en-US" sz="3200" b="1" dirty="0" err="1" smtClean="0"/>
            <a:t>acción</a:t>
          </a:r>
          <a:r>
            <a:rPr lang="en-US" sz="3200" b="1" dirty="0" smtClean="0"/>
            <a:t>:</a:t>
          </a:r>
          <a:endParaRPr lang="es-MX" sz="3200" dirty="0"/>
        </a:p>
      </dgm:t>
    </dgm:pt>
    <dgm:pt modelId="{487AAFA3-4AA7-40D6-A53F-31BD8EC6E35E}" type="parTrans" cxnId="{AED085BC-E920-4C12-9F8E-869DF30CFB89}">
      <dgm:prSet/>
      <dgm:spPr/>
      <dgm:t>
        <a:bodyPr/>
        <a:lstStyle/>
        <a:p>
          <a:endParaRPr lang="es-MX"/>
        </a:p>
      </dgm:t>
    </dgm:pt>
    <dgm:pt modelId="{C35DCCBE-3429-42FE-82F7-BB02FE04FCCE}" type="sibTrans" cxnId="{AED085BC-E920-4C12-9F8E-869DF30CFB89}">
      <dgm:prSet/>
      <dgm:spPr/>
      <dgm:t>
        <a:bodyPr/>
        <a:lstStyle/>
        <a:p>
          <a:endParaRPr lang="es-MX"/>
        </a:p>
      </dgm:t>
    </dgm:pt>
    <dgm:pt modelId="{F3CF9DDE-090A-40B9-8508-1C1C5B389F27}">
      <dgm:prSet phldrT="[Texto]" custT="1"/>
      <dgm:spPr/>
      <dgm:t>
        <a:bodyPr/>
        <a:lstStyle/>
        <a:p>
          <a:r>
            <a:rPr lang="en-US" sz="2800" dirty="0" err="1" smtClean="0"/>
            <a:t>Mientras</a:t>
          </a:r>
          <a:r>
            <a:rPr lang="en-US" sz="2800" dirty="0" smtClean="0"/>
            <a:t> </a:t>
          </a:r>
          <a:r>
            <a:rPr lang="en-US" sz="2800" dirty="0" err="1" smtClean="0"/>
            <a:t>más</a:t>
          </a:r>
          <a:r>
            <a:rPr lang="en-US" sz="2800" dirty="0" smtClean="0"/>
            <a:t> </a:t>
          </a:r>
          <a:r>
            <a:rPr lang="en-US" sz="2800" dirty="0" err="1" smtClean="0"/>
            <a:t>problema</a:t>
          </a:r>
          <a:r>
            <a:rPr lang="en-US" sz="2800" dirty="0" smtClean="0"/>
            <a:t> se </a:t>
          </a:r>
          <a:r>
            <a:rPr lang="en-US" sz="2800" dirty="0" err="1" smtClean="0"/>
            <a:t>presentan</a:t>
          </a:r>
          <a:r>
            <a:rPr lang="en-US" sz="2800" dirty="0" smtClean="0"/>
            <a:t>, </a:t>
          </a:r>
          <a:r>
            <a:rPr lang="en-US" sz="2800" dirty="0" err="1" smtClean="0"/>
            <a:t>más</a:t>
          </a:r>
          <a:r>
            <a:rPr lang="en-US" sz="2800" dirty="0" smtClean="0"/>
            <a:t> </a:t>
          </a:r>
          <a:r>
            <a:rPr lang="en-US" sz="2800" dirty="0" err="1" smtClean="0"/>
            <a:t>necesario</a:t>
          </a:r>
          <a:r>
            <a:rPr lang="en-US" sz="2800" dirty="0" smtClean="0"/>
            <a:t> </a:t>
          </a:r>
          <a:r>
            <a:rPr lang="en-US" sz="2800" dirty="0" err="1" smtClean="0"/>
            <a:t>es</a:t>
          </a:r>
          <a:r>
            <a:rPr lang="en-US" sz="2800" dirty="0" smtClean="0"/>
            <a:t> </a:t>
          </a:r>
          <a:r>
            <a:rPr lang="en-US" sz="2800" dirty="0" err="1" smtClean="0"/>
            <a:t>planear</a:t>
          </a:r>
          <a:r>
            <a:rPr lang="en-US" sz="2800" dirty="0" smtClean="0"/>
            <a:t> la </a:t>
          </a:r>
          <a:r>
            <a:rPr lang="en-US" sz="2800" dirty="0" err="1" smtClean="0"/>
            <a:t>acción</a:t>
          </a:r>
          <a:r>
            <a:rPr lang="en-US" sz="2800" dirty="0" smtClean="0"/>
            <a:t> </a:t>
          </a:r>
          <a:r>
            <a:rPr lang="en-US" sz="2800" dirty="0" err="1" smtClean="0"/>
            <a:t>que</a:t>
          </a:r>
          <a:r>
            <a:rPr lang="en-US" sz="2800" dirty="0" smtClean="0"/>
            <a:t>… </a:t>
          </a:r>
          <a:r>
            <a:rPr lang="en-US" sz="2800" dirty="0" err="1" smtClean="0"/>
            <a:t>Así</a:t>
          </a:r>
          <a:r>
            <a:rPr lang="en-US" sz="2800" dirty="0" smtClean="0"/>
            <a:t>, la </a:t>
          </a:r>
          <a:r>
            <a:rPr lang="en-US" sz="2800" dirty="0" err="1" smtClean="0"/>
            <a:t>planeación</a:t>
          </a:r>
          <a:r>
            <a:rPr lang="en-US" sz="2800" dirty="0" smtClean="0"/>
            <a:t> </a:t>
          </a:r>
          <a:r>
            <a:rPr lang="en-US" sz="2800" dirty="0" err="1" smtClean="0"/>
            <a:t>es</a:t>
          </a:r>
          <a:r>
            <a:rPr lang="en-US" sz="2800" dirty="0" smtClean="0"/>
            <a:t> un </a:t>
          </a:r>
          <a:r>
            <a:rPr lang="en-US" sz="2800" dirty="0" err="1" smtClean="0"/>
            <a:t>proceso</a:t>
          </a:r>
          <a:r>
            <a:rPr lang="en-US" sz="2800" dirty="0" smtClean="0"/>
            <a:t> de </a:t>
          </a:r>
          <a:r>
            <a:rPr lang="en-US" sz="2800" dirty="0" err="1" smtClean="0"/>
            <a:t>toma</a:t>
          </a:r>
          <a:r>
            <a:rPr lang="en-US" sz="2800" dirty="0" smtClean="0"/>
            <a:t> de </a:t>
          </a:r>
          <a:r>
            <a:rPr lang="en-US" sz="2800" dirty="0" err="1" smtClean="0"/>
            <a:t>decisiones</a:t>
          </a:r>
          <a:r>
            <a:rPr lang="en-US" sz="2800" dirty="0" smtClean="0"/>
            <a:t> </a:t>
          </a:r>
          <a:r>
            <a:rPr lang="en-US" sz="2800" dirty="0" err="1" smtClean="0"/>
            <a:t>que</a:t>
          </a:r>
          <a:r>
            <a:rPr lang="en-US" sz="2800" dirty="0" smtClean="0"/>
            <a:t> </a:t>
          </a:r>
          <a:r>
            <a:rPr lang="en-US" sz="2800" dirty="0" err="1" smtClean="0"/>
            <a:t>permite</a:t>
          </a:r>
          <a:r>
            <a:rPr lang="en-US" sz="2800" dirty="0" smtClean="0"/>
            <a:t> </a:t>
          </a:r>
          <a:r>
            <a:rPr lang="en-US" sz="2800" dirty="0" err="1" smtClean="0"/>
            <a:t>pensar</a:t>
          </a:r>
          <a:r>
            <a:rPr lang="en-US" sz="2800" dirty="0" smtClean="0"/>
            <a:t> antes </a:t>
          </a:r>
          <a:r>
            <a:rPr lang="en-US" sz="2800" dirty="0" err="1" smtClean="0"/>
            <a:t>cuál</a:t>
          </a:r>
          <a:r>
            <a:rPr lang="en-US" sz="2800" dirty="0" smtClean="0"/>
            <a:t> </a:t>
          </a:r>
          <a:r>
            <a:rPr lang="en-US" sz="2800" dirty="0" err="1" smtClean="0"/>
            <a:t>es</a:t>
          </a:r>
          <a:r>
            <a:rPr lang="en-US" sz="2800" dirty="0" smtClean="0"/>
            <a:t> el </a:t>
          </a:r>
          <a:r>
            <a:rPr lang="en-US" sz="2800" dirty="0" err="1" smtClean="0"/>
            <a:t>mejor</a:t>
          </a:r>
          <a:r>
            <a:rPr lang="en-US" sz="2800" dirty="0" smtClean="0"/>
            <a:t> </a:t>
          </a:r>
          <a:r>
            <a:rPr lang="en-US" sz="2800" dirty="0" err="1" smtClean="0"/>
            <a:t>camino</a:t>
          </a:r>
          <a:r>
            <a:rPr lang="en-US" sz="2800" dirty="0" smtClean="0"/>
            <a:t> para </a:t>
          </a:r>
          <a:r>
            <a:rPr lang="en-US" sz="2800" dirty="0" err="1" smtClean="0"/>
            <a:t>alcanzar</a:t>
          </a:r>
          <a:r>
            <a:rPr lang="en-US" sz="2800" dirty="0" smtClean="0"/>
            <a:t> los </a:t>
          </a:r>
          <a:r>
            <a:rPr lang="en-US" sz="2800" dirty="0" err="1" smtClean="0"/>
            <a:t>frutos</a:t>
          </a:r>
          <a:r>
            <a:rPr lang="en-US" sz="2800" dirty="0" smtClean="0"/>
            <a:t> </a:t>
          </a:r>
          <a:r>
            <a:rPr lang="en-US" sz="2800" dirty="0" err="1" smtClean="0"/>
            <a:t>que</a:t>
          </a:r>
          <a:r>
            <a:rPr lang="en-US" sz="2800" dirty="0" smtClean="0"/>
            <a:t> se </a:t>
          </a:r>
          <a:r>
            <a:rPr lang="en-US" sz="2800" dirty="0" err="1" smtClean="0"/>
            <a:t>desean</a:t>
          </a:r>
          <a:r>
            <a:rPr lang="en-US" sz="2800" dirty="0" smtClean="0"/>
            <a:t>.</a:t>
          </a:r>
          <a:endParaRPr lang="es-MX" sz="2800" dirty="0"/>
        </a:p>
      </dgm:t>
    </dgm:pt>
    <dgm:pt modelId="{449979D2-1567-4E4B-81E7-FC53205D9567}" type="parTrans" cxnId="{FB4FDB7F-C391-40B5-9532-BF2F22E8EBC9}">
      <dgm:prSet/>
      <dgm:spPr/>
      <dgm:t>
        <a:bodyPr/>
        <a:lstStyle/>
        <a:p>
          <a:endParaRPr lang="es-MX"/>
        </a:p>
      </dgm:t>
    </dgm:pt>
    <dgm:pt modelId="{AAF2D926-A845-48C1-9280-A32BDA376B5D}" type="sibTrans" cxnId="{FB4FDB7F-C391-40B5-9532-BF2F22E8EBC9}">
      <dgm:prSet/>
      <dgm:spPr/>
      <dgm:t>
        <a:bodyPr/>
        <a:lstStyle/>
        <a:p>
          <a:endParaRPr lang="es-MX"/>
        </a:p>
      </dgm:t>
    </dgm:pt>
    <dgm:pt modelId="{E87BA80B-B033-4677-9488-FA2AC4460A2D}" type="pres">
      <dgm:prSet presAssocID="{33A530C9-B819-4976-B431-A46B92F342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BD8570-C467-4A21-BF55-39BE34044741}" type="pres">
      <dgm:prSet presAssocID="{4E9C22C5-13CB-4C49-8E41-E1D60D2A15F4}" presName="comp" presStyleCnt="0"/>
      <dgm:spPr/>
    </dgm:pt>
    <dgm:pt modelId="{4C4D488B-6EE5-43F5-AE68-A606901CE23F}" type="pres">
      <dgm:prSet presAssocID="{4E9C22C5-13CB-4C49-8E41-E1D60D2A15F4}" presName="box" presStyleLbl="node1" presStyleIdx="0" presStyleCnt="2"/>
      <dgm:spPr/>
      <dgm:t>
        <a:bodyPr/>
        <a:lstStyle/>
        <a:p>
          <a:endParaRPr lang="es-MX"/>
        </a:p>
      </dgm:t>
    </dgm:pt>
    <dgm:pt modelId="{43D56D34-1B0E-4CB7-9B2C-B3F3CF8523C4}" type="pres">
      <dgm:prSet presAssocID="{4E9C22C5-13CB-4C49-8E41-E1D60D2A15F4}" presName="img" presStyleLbl="fgImgPlace1" presStyleIdx="0" presStyleCnt="2" custLinFactNeighborX="-64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47154A-6069-48A5-801A-FE41784923BA}" type="pres">
      <dgm:prSet presAssocID="{4E9C22C5-13CB-4C49-8E41-E1D60D2A15F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975DB2-8FFA-40BF-AA89-01E74A9D8A1B}" type="pres">
      <dgm:prSet presAssocID="{65788D6A-B97A-4034-9005-0AE952B89116}" presName="spacer" presStyleCnt="0"/>
      <dgm:spPr/>
    </dgm:pt>
    <dgm:pt modelId="{E96E598E-C6E5-40C2-86DA-D35A35C604EB}" type="pres">
      <dgm:prSet presAssocID="{A23EB902-7CF6-492E-9BE8-DED6D6C23E63}" presName="comp" presStyleCnt="0"/>
      <dgm:spPr/>
    </dgm:pt>
    <dgm:pt modelId="{CB80C643-A29C-4566-A667-AD841BEBDE4F}" type="pres">
      <dgm:prSet presAssocID="{A23EB902-7CF6-492E-9BE8-DED6D6C23E63}" presName="box" presStyleLbl="node1" presStyleIdx="1" presStyleCnt="2"/>
      <dgm:spPr/>
      <dgm:t>
        <a:bodyPr/>
        <a:lstStyle/>
        <a:p>
          <a:endParaRPr lang="es-MX"/>
        </a:p>
      </dgm:t>
    </dgm:pt>
    <dgm:pt modelId="{0C8FFFC8-5CAE-4BE7-A6CE-98C6D4698A00}" type="pres">
      <dgm:prSet presAssocID="{A23EB902-7CF6-492E-9BE8-DED6D6C23E63}" presName="img" presStyleLbl="fgImgPlace1" presStyleIdx="1" presStyleCnt="2"/>
      <dgm:spPr/>
    </dgm:pt>
    <dgm:pt modelId="{A0426DB6-DBC1-41C4-833B-A8EFF38B6169}" type="pres">
      <dgm:prSet presAssocID="{A23EB902-7CF6-492E-9BE8-DED6D6C23E6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43AFAD-8F28-42AE-8ED7-43549D215D45}" type="presOf" srcId="{A23EB902-7CF6-492E-9BE8-DED6D6C23E63}" destId="{A0426DB6-DBC1-41C4-833B-A8EFF38B6169}" srcOrd="1" destOrd="0" presId="urn:microsoft.com/office/officeart/2005/8/layout/vList4"/>
    <dgm:cxn modelId="{8D7A0FA1-8768-4C31-8B84-A386A9F1129F}" type="presOf" srcId="{4E9C22C5-13CB-4C49-8E41-E1D60D2A15F4}" destId="{9F47154A-6069-48A5-801A-FE41784923BA}" srcOrd="1" destOrd="0" presId="urn:microsoft.com/office/officeart/2005/8/layout/vList4"/>
    <dgm:cxn modelId="{AED085BC-E920-4C12-9F8E-869DF30CFB89}" srcId="{33A530C9-B819-4976-B431-A46B92F34242}" destId="{A23EB902-7CF6-492E-9BE8-DED6D6C23E63}" srcOrd="1" destOrd="0" parTransId="{487AAFA3-4AA7-40D6-A53F-31BD8EC6E35E}" sibTransId="{C35DCCBE-3429-42FE-82F7-BB02FE04FCCE}"/>
    <dgm:cxn modelId="{E7022243-1C9C-495A-8710-1378EC268608}" type="presOf" srcId="{93BE66E9-3E0B-46E7-8A74-5AA8239DE9B5}" destId="{9F47154A-6069-48A5-801A-FE41784923BA}" srcOrd="1" destOrd="1" presId="urn:microsoft.com/office/officeart/2005/8/layout/vList4"/>
    <dgm:cxn modelId="{BF2FB47B-80B6-4D3F-A739-EEECFDB8B738}" type="presOf" srcId="{33A530C9-B819-4976-B431-A46B92F34242}" destId="{E87BA80B-B033-4677-9488-FA2AC4460A2D}" srcOrd="0" destOrd="0" presId="urn:microsoft.com/office/officeart/2005/8/layout/vList4"/>
    <dgm:cxn modelId="{FB4FDB7F-C391-40B5-9532-BF2F22E8EBC9}" srcId="{A23EB902-7CF6-492E-9BE8-DED6D6C23E63}" destId="{F3CF9DDE-090A-40B9-8508-1C1C5B389F27}" srcOrd="0" destOrd="0" parTransId="{449979D2-1567-4E4B-81E7-FC53205D9567}" sibTransId="{AAF2D926-A845-48C1-9280-A32BDA376B5D}"/>
    <dgm:cxn modelId="{20A7B7BE-C34F-42AA-AE3E-AFBCE5846A59}" type="presOf" srcId="{F3CF9DDE-090A-40B9-8508-1C1C5B389F27}" destId="{A0426DB6-DBC1-41C4-833B-A8EFF38B6169}" srcOrd="1" destOrd="1" presId="urn:microsoft.com/office/officeart/2005/8/layout/vList4"/>
    <dgm:cxn modelId="{6EA26274-9ED1-409C-9011-4B4783E3E05D}" srcId="{4E9C22C5-13CB-4C49-8E41-E1D60D2A15F4}" destId="{93BE66E9-3E0B-46E7-8A74-5AA8239DE9B5}" srcOrd="0" destOrd="0" parTransId="{FFF6483E-4DA7-4104-B5CE-B42D5A710B4D}" sibTransId="{1B44315E-2CE0-4A0C-AE6F-F1FCC01C581A}"/>
    <dgm:cxn modelId="{2BC2E6BD-D700-432D-ABEB-180FCFF5F2C8}" type="presOf" srcId="{A23EB902-7CF6-492E-9BE8-DED6D6C23E63}" destId="{CB80C643-A29C-4566-A667-AD841BEBDE4F}" srcOrd="0" destOrd="0" presId="urn:microsoft.com/office/officeart/2005/8/layout/vList4"/>
    <dgm:cxn modelId="{472CEAA2-09A9-4BDB-9A36-DF68AB5E2B91}" type="presOf" srcId="{4E9C22C5-13CB-4C49-8E41-E1D60D2A15F4}" destId="{4C4D488B-6EE5-43F5-AE68-A606901CE23F}" srcOrd="0" destOrd="0" presId="urn:microsoft.com/office/officeart/2005/8/layout/vList4"/>
    <dgm:cxn modelId="{387A31B3-2DEA-4A48-8F5C-C44509A6C5FC}" type="presOf" srcId="{93BE66E9-3E0B-46E7-8A74-5AA8239DE9B5}" destId="{4C4D488B-6EE5-43F5-AE68-A606901CE23F}" srcOrd="0" destOrd="1" presId="urn:microsoft.com/office/officeart/2005/8/layout/vList4"/>
    <dgm:cxn modelId="{BEC34BC5-4B92-484F-9477-E5B4BD760398}" type="presOf" srcId="{F3CF9DDE-090A-40B9-8508-1C1C5B389F27}" destId="{CB80C643-A29C-4566-A667-AD841BEBDE4F}" srcOrd="0" destOrd="1" presId="urn:microsoft.com/office/officeart/2005/8/layout/vList4"/>
    <dgm:cxn modelId="{F569E3E4-E263-4BA3-AF32-43EFF55E4953}" srcId="{33A530C9-B819-4976-B431-A46B92F34242}" destId="{4E9C22C5-13CB-4C49-8E41-E1D60D2A15F4}" srcOrd="0" destOrd="0" parTransId="{F9E31D0E-5AA5-4F40-92DF-99A9ADEF4D1A}" sibTransId="{65788D6A-B97A-4034-9005-0AE952B89116}"/>
    <dgm:cxn modelId="{98725EA4-891B-48E8-85F5-1ADF11C2D34D}" type="presParOf" srcId="{E87BA80B-B033-4677-9488-FA2AC4460A2D}" destId="{70BD8570-C467-4A21-BF55-39BE34044741}" srcOrd="0" destOrd="0" presId="urn:microsoft.com/office/officeart/2005/8/layout/vList4"/>
    <dgm:cxn modelId="{206D7853-ABDE-4B7B-AE69-0FF0A81526A1}" type="presParOf" srcId="{70BD8570-C467-4A21-BF55-39BE34044741}" destId="{4C4D488B-6EE5-43F5-AE68-A606901CE23F}" srcOrd="0" destOrd="0" presId="urn:microsoft.com/office/officeart/2005/8/layout/vList4"/>
    <dgm:cxn modelId="{4898FF02-9344-4D96-B1DD-06860B9A7678}" type="presParOf" srcId="{70BD8570-C467-4A21-BF55-39BE34044741}" destId="{43D56D34-1B0E-4CB7-9B2C-B3F3CF8523C4}" srcOrd="1" destOrd="0" presId="urn:microsoft.com/office/officeart/2005/8/layout/vList4"/>
    <dgm:cxn modelId="{A915CB3F-7CE0-428B-BB4A-012F61FA8753}" type="presParOf" srcId="{70BD8570-C467-4A21-BF55-39BE34044741}" destId="{9F47154A-6069-48A5-801A-FE41784923BA}" srcOrd="2" destOrd="0" presId="urn:microsoft.com/office/officeart/2005/8/layout/vList4"/>
    <dgm:cxn modelId="{AF1016C6-8E2A-40D6-AB0F-C9CCDA07D10B}" type="presParOf" srcId="{E87BA80B-B033-4677-9488-FA2AC4460A2D}" destId="{B3975DB2-8FFA-40BF-AA89-01E74A9D8A1B}" srcOrd="1" destOrd="0" presId="urn:microsoft.com/office/officeart/2005/8/layout/vList4"/>
    <dgm:cxn modelId="{61C12539-2F65-465D-84F3-32127483A203}" type="presParOf" srcId="{E87BA80B-B033-4677-9488-FA2AC4460A2D}" destId="{E96E598E-C6E5-40C2-86DA-D35A35C604EB}" srcOrd="2" destOrd="0" presId="urn:microsoft.com/office/officeart/2005/8/layout/vList4"/>
    <dgm:cxn modelId="{F0D93E60-F347-489B-8AAF-697AB2599802}" type="presParOf" srcId="{E96E598E-C6E5-40C2-86DA-D35A35C604EB}" destId="{CB80C643-A29C-4566-A667-AD841BEBDE4F}" srcOrd="0" destOrd="0" presId="urn:microsoft.com/office/officeart/2005/8/layout/vList4"/>
    <dgm:cxn modelId="{C774BDDB-FDFD-4F44-BA94-DE9E2B42ADF0}" type="presParOf" srcId="{E96E598E-C6E5-40C2-86DA-D35A35C604EB}" destId="{0C8FFFC8-5CAE-4BE7-A6CE-98C6D4698A00}" srcOrd="1" destOrd="0" presId="urn:microsoft.com/office/officeart/2005/8/layout/vList4"/>
    <dgm:cxn modelId="{0671D7AB-E016-40C5-BC69-DEAF3C2107F5}" type="presParOf" srcId="{E96E598E-C6E5-40C2-86DA-D35A35C604EB}" destId="{A0426DB6-DBC1-41C4-833B-A8EFF38B61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65F5E-E184-4DB2-8479-40662E61B20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53A9A77-2247-4137-B38B-484229E0BF14}">
      <dgm:prSet phldrT="[Texto]" custT="1"/>
      <dgm:spPr/>
      <dgm:t>
        <a:bodyPr/>
        <a:lstStyle/>
        <a:p>
          <a:r>
            <a:rPr lang="en-US" sz="2800" b="1" dirty="0" smtClean="0"/>
            <a:t>La </a:t>
          </a:r>
          <a:r>
            <a:rPr lang="en-US" sz="2800" b="1" dirty="0" err="1" smtClean="0"/>
            <a:t>complejidad</a:t>
          </a:r>
          <a:r>
            <a:rPr lang="en-US" sz="2800" b="1" dirty="0" smtClean="0"/>
            <a:t> de los </a:t>
          </a:r>
          <a:r>
            <a:rPr lang="en-US" sz="2800" b="1" dirty="0" err="1" smtClean="0"/>
            <a:t>problemas</a:t>
          </a:r>
          <a:r>
            <a:rPr lang="en-US" sz="2800" b="1" dirty="0" smtClean="0"/>
            <a:t>:</a:t>
          </a:r>
          <a:endParaRPr lang="es-MX" sz="2800" dirty="0"/>
        </a:p>
      </dgm:t>
    </dgm:pt>
    <dgm:pt modelId="{7E637103-3FAD-4A8C-B091-3171DFBED160}" type="parTrans" cxnId="{7AEC3777-9B09-4543-9E98-12A098AAD2A2}">
      <dgm:prSet/>
      <dgm:spPr/>
      <dgm:t>
        <a:bodyPr/>
        <a:lstStyle/>
        <a:p>
          <a:endParaRPr lang="es-MX"/>
        </a:p>
      </dgm:t>
    </dgm:pt>
    <dgm:pt modelId="{EEB85327-9415-4C57-B0A9-ABFD9F79204F}" type="sibTrans" cxnId="{7AEC3777-9B09-4543-9E98-12A098AAD2A2}">
      <dgm:prSet/>
      <dgm:spPr/>
      <dgm:t>
        <a:bodyPr/>
        <a:lstStyle/>
        <a:p>
          <a:endParaRPr lang="es-MX"/>
        </a:p>
      </dgm:t>
    </dgm:pt>
    <dgm:pt modelId="{E99E4745-CD11-415C-BBB5-DFB996DDB2CC}">
      <dgm:prSet phldrT="[Texto]" custT="1"/>
      <dgm:spPr/>
      <dgm:t>
        <a:bodyPr/>
        <a:lstStyle/>
        <a:p>
          <a:r>
            <a:rPr lang="en-US" sz="2800" dirty="0" err="1" smtClean="0"/>
            <a:t>Nuestro</a:t>
          </a:r>
          <a:r>
            <a:rPr lang="en-US" sz="2800" dirty="0" smtClean="0"/>
            <a:t> </a:t>
          </a:r>
          <a:r>
            <a:rPr lang="en-US" sz="2800" dirty="0" err="1" smtClean="0"/>
            <a:t>mundo</a:t>
          </a:r>
          <a:r>
            <a:rPr lang="en-US" sz="2800" dirty="0" smtClean="0"/>
            <a:t> </a:t>
          </a:r>
          <a:r>
            <a:rPr lang="en-US" sz="2800" dirty="0" err="1" smtClean="0"/>
            <a:t>está</a:t>
          </a:r>
          <a:r>
            <a:rPr lang="en-US" sz="2800" dirty="0" smtClean="0"/>
            <a:t> </a:t>
          </a:r>
          <a:r>
            <a:rPr lang="en-US" sz="2800" dirty="0" err="1" smtClean="0"/>
            <a:t>lleno</a:t>
          </a:r>
          <a:r>
            <a:rPr lang="en-US" sz="2800" dirty="0" smtClean="0"/>
            <a:t> de </a:t>
          </a:r>
          <a:r>
            <a:rPr lang="en-US" sz="2800" dirty="0" err="1" smtClean="0"/>
            <a:t>problemas</a:t>
          </a:r>
          <a:r>
            <a:rPr lang="en-US" sz="2800" dirty="0" smtClean="0"/>
            <a:t> y </a:t>
          </a:r>
          <a:r>
            <a:rPr lang="en-US" sz="2800" dirty="0" err="1" smtClean="0"/>
            <a:t>conflictos</a:t>
          </a:r>
          <a:r>
            <a:rPr lang="en-US" sz="2800" dirty="0" smtClean="0"/>
            <a:t>… </a:t>
          </a:r>
          <a:r>
            <a:rPr lang="en-US" sz="2800" dirty="0" err="1" smtClean="0"/>
            <a:t>exige</a:t>
          </a:r>
          <a:r>
            <a:rPr lang="en-US" sz="2800" dirty="0" smtClean="0"/>
            <a:t> </a:t>
          </a:r>
          <a:r>
            <a:rPr lang="en-US" sz="2800" dirty="0" err="1" smtClean="0"/>
            <a:t>mucha</a:t>
          </a:r>
          <a:r>
            <a:rPr lang="en-US" sz="2800" dirty="0" smtClean="0"/>
            <a:t> </a:t>
          </a:r>
          <a:r>
            <a:rPr lang="en-US" sz="2800" dirty="0" err="1" smtClean="0"/>
            <a:t>reflexión</a:t>
          </a:r>
          <a:r>
            <a:rPr lang="en-US" sz="2800" dirty="0" smtClean="0"/>
            <a:t> e </a:t>
          </a:r>
          <a:r>
            <a:rPr lang="en-US" sz="2800" dirty="0" err="1" smtClean="0"/>
            <a:t>investigación</a:t>
          </a:r>
          <a:r>
            <a:rPr lang="en-US" sz="2800" dirty="0" smtClean="0"/>
            <a:t>.</a:t>
          </a:r>
          <a:endParaRPr lang="es-MX" sz="2800" dirty="0"/>
        </a:p>
      </dgm:t>
    </dgm:pt>
    <dgm:pt modelId="{E7EC4568-D181-4E0A-A9A8-3CFFE693384B}" type="parTrans" cxnId="{5A74DDE8-5858-4D03-A273-BE55CC0FF049}">
      <dgm:prSet/>
      <dgm:spPr/>
      <dgm:t>
        <a:bodyPr/>
        <a:lstStyle/>
        <a:p>
          <a:endParaRPr lang="es-MX"/>
        </a:p>
      </dgm:t>
    </dgm:pt>
    <dgm:pt modelId="{4896FD29-BC08-4905-885C-E9B23E442301}" type="sibTrans" cxnId="{5A74DDE8-5858-4D03-A273-BE55CC0FF049}">
      <dgm:prSet/>
      <dgm:spPr/>
      <dgm:t>
        <a:bodyPr/>
        <a:lstStyle/>
        <a:p>
          <a:endParaRPr lang="es-MX"/>
        </a:p>
      </dgm:t>
    </dgm:pt>
    <dgm:pt modelId="{6A8569CC-6360-4E0D-922D-5318AFB2B4D4}">
      <dgm:prSet phldrT="[Texto]" custT="1"/>
      <dgm:spPr/>
      <dgm:t>
        <a:bodyPr/>
        <a:lstStyle/>
        <a:p>
          <a:r>
            <a:rPr lang="en-US" sz="2400" b="1" dirty="0" smtClean="0"/>
            <a:t>La </a:t>
          </a:r>
          <a:r>
            <a:rPr lang="en-US" sz="2400" b="1" dirty="0" err="1" smtClean="0"/>
            <a:t>socialización</a:t>
          </a:r>
          <a:r>
            <a:rPr lang="en-US" sz="2400" b="1" dirty="0" smtClean="0"/>
            <a:t>:</a:t>
          </a:r>
          <a:endParaRPr lang="es-MX" sz="2400" dirty="0"/>
        </a:p>
      </dgm:t>
    </dgm:pt>
    <dgm:pt modelId="{B7608F90-26AA-4804-8F3B-E0844D15184A}" type="parTrans" cxnId="{39584883-5377-4311-A3B0-3BE0102822CF}">
      <dgm:prSet/>
      <dgm:spPr/>
      <dgm:t>
        <a:bodyPr/>
        <a:lstStyle/>
        <a:p>
          <a:endParaRPr lang="es-MX"/>
        </a:p>
      </dgm:t>
    </dgm:pt>
    <dgm:pt modelId="{7FE73101-A5E8-446A-AA1C-09B5D1FA89ED}" type="sibTrans" cxnId="{39584883-5377-4311-A3B0-3BE0102822CF}">
      <dgm:prSet/>
      <dgm:spPr/>
      <dgm:t>
        <a:bodyPr/>
        <a:lstStyle/>
        <a:p>
          <a:endParaRPr lang="es-MX"/>
        </a:p>
      </dgm:t>
    </dgm:pt>
    <dgm:pt modelId="{D8397789-9FB0-4900-A5E8-0069B6FA67EB}">
      <dgm:prSet phldrT="[Texto]" custT="1"/>
      <dgm:spPr/>
      <dgm:t>
        <a:bodyPr/>
        <a:lstStyle/>
        <a:p>
          <a:r>
            <a:rPr lang="en-US" sz="2600" dirty="0" smtClean="0"/>
            <a:t>El </a:t>
          </a:r>
          <a:r>
            <a:rPr lang="en-US" sz="2600" dirty="0" err="1" smtClean="0"/>
            <a:t>mundo</a:t>
          </a:r>
          <a:r>
            <a:rPr lang="en-US" sz="2600" dirty="0" smtClean="0"/>
            <a:t> se </a:t>
          </a:r>
          <a:r>
            <a:rPr lang="en-US" sz="2600" dirty="0" err="1" smtClean="0"/>
            <a:t>está</a:t>
          </a:r>
          <a:r>
            <a:rPr lang="en-US" sz="2600" dirty="0" smtClean="0"/>
            <a:t> </a:t>
          </a:r>
          <a:r>
            <a:rPr lang="en-US" sz="2600" dirty="0" err="1" smtClean="0"/>
            <a:t>volviendo</a:t>
          </a:r>
          <a:r>
            <a:rPr lang="en-US" sz="2600" dirty="0" smtClean="0"/>
            <a:t> </a:t>
          </a:r>
          <a:r>
            <a:rPr lang="en-US" sz="2600" dirty="0" err="1" smtClean="0"/>
            <a:t>una</a:t>
          </a:r>
          <a:r>
            <a:rPr lang="en-US" sz="2600" dirty="0" smtClean="0"/>
            <a:t> "</a:t>
          </a:r>
          <a:r>
            <a:rPr lang="en-US" sz="2600" b="1" i="1" dirty="0" err="1" smtClean="0"/>
            <a:t>aldea</a:t>
          </a:r>
          <a:r>
            <a:rPr lang="en-US" sz="2600" dirty="0" smtClean="0"/>
            <a:t> </a:t>
          </a:r>
          <a:r>
            <a:rPr lang="en-US" sz="2600" b="1" i="1" dirty="0" smtClean="0"/>
            <a:t>global</a:t>
          </a:r>
          <a:r>
            <a:rPr lang="en-US" sz="2600" dirty="0" smtClean="0"/>
            <a:t>“. Los </a:t>
          </a:r>
          <a:r>
            <a:rPr lang="en-US" sz="2600" dirty="0" err="1" smtClean="0"/>
            <a:t>problemas</a:t>
          </a:r>
          <a:r>
            <a:rPr lang="en-US" sz="2600" dirty="0" smtClean="0"/>
            <a:t> de un pueblo </a:t>
          </a:r>
          <a:r>
            <a:rPr lang="en-US" sz="2600" dirty="0" err="1" smtClean="0"/>
            <a:t>interfieren</a:t>
          </a:r>
          <a:r>
            <a:rPr lang="en-US" sz="2600" dirty="0" smtClean="0"/>
            <a:t> en </a:t>
          </a:r>
          <a:r>
            <a:rPr lang="en-US" sz="2600" dirty="0" err="1" smtClean="0"/>
            <a:t>otros</a:t>
          </a:r>
          <a:r>
            <a:rPr lang="en-US" sz="2600" dirty="0" smtClean="0"/>
            <a:t>. </a:t>
          </a:r>
          <a:r>
            <a:rPr lang="en-US" sz="2600" dirty="0" err="1" smtClean="0"/>
            <a:t>Así</a:t>
          </a:r>
          <a:r>
            <a:rPr lang="en-US" sz="2600" dirty="0" smtClean="0"/>
            <a:t>, los </a:t>
          </a:r>
          <a:r>
            <a:rPr lang="en-US" sz="2600" dirty="0" err="1" smtClean="0"/>
            <a:t>problemas</a:t>
          </a:r>
          <a:r>
            <a:rPr lang="en-US" sz="2600" dirty="0" smtClean="0"/>
            <a:t> se </a:t>
          </a:r>
          <a:r>
            <a:rPr lang="en-US" sz="2600" dirty="0" err="1" smtClean="0"/>
            <a:t>hacen</a:t>
          </a:r>
          <a:r>
            <a:rPr lang="en-US" sz="2600" dirty="0" smtClean="0"/>
            <a:t> </a:t>
          </a:r>
          <a:r>
            <a:rPr lang="en-US" sz="2600" dirty="0" err="1" smtClean="0"/>
            <a:t>cada</a:t>
          </a:r>
          <a:r>
            <a:rPr lang="en-US" sz="2600" dirty="0" smtClean="0"/>
            <a:t> </a:t>
          </a:r>
          <a:r>
            <a:rPr lang="en-US" sz="2600" dirty="0" err="1" smtClean="0"/>
            <a:t>vez</a:t>
          </a:r>
          <a:r>
            <a:rPr lang="en-US" sz="2600" dirty="0" smtClean="0"/>
            <a:t> </a:t>
          </a:r>
          <a:r>
            <a:rPr lang="en-US" sz="2600" dirty="0" err="1" smtClean="0"/>
            <a:t>más</a:t>
          </a:r>
          <a:r>
            <a:rPr lang="en-US" sz="2600" dirty="0" smtClean="0"/>
            <a:t> </a:t>
          </a:r>
          <a:r>
            <a:rPr lang="en-US" sz="2600" dirty="0" err="1" smtClean="0"/>
            <a:t>colectivos</a:t>
          </a:r>
          <a:r>
            <a:rPr lang="en-US" sz="2600" dirty="0" smtClean="0"/>
            <a:t> y </a:t>
          </a:r>
          <a:r>
            <a:rPr lang="en-US" sz="2600" dirty="0" err="1" smtClean="0"/>
            <a:t>exigen</a:t>
          </a:r>
          <a:r>
            <a:rPr lang="en-US" sz="2600" dirty="0" smtClean="0"/>
            <a:t> </a:t>
          </a:r>
          <a:r>
            <a:rPr lang="en-US" sz="2600" dirty="0" err="1" smtClean="0"/>
            <a:t>acción</a:t>
          </a:r>
          <a:r>
            <a:rPr lang="en-US" sz="2600" dirty="0" smtClean="0"/>
            <a:t> </a:t>
          </a:r>
          <a:r>
            <a:rPr lang="en-US" sz="2600" dirty="0" err="1" smtClean="0"/>
            <a:t>conjunta</a:t>
          </a:r>
          <a:r>
            <a:rPr lang="en-US" sz="2600" dirty="0" smtClean="0"/>
            <a:t>.</a:t>
          </a:r>
          <a:endParaRPr lang="es-MX" sz="2600" dirty="0"/>
        </a:p>
      </dgm:t>
    </dgm:pt>
    <dgm:pt modelId="{4633742E-EA39-427C-9859-C5AF8CE1AF47}" type="parTrans" cxnId="{BF78CAB9-9235-4739-959A-E1556AD26C9D}">
      <dgm:prSet/>
      <dgm:spPr/>
      <dgm:t>
        <a:bodyPr/>
        <a:lstStyle/>
        <a:p>
          <a:endParaRPr lang="es-MX"/>
        </a:p>
      </dgm:t>
    </dgm:pt>
    <dgm:pt modelId="{FDA81D78-18F3-43D2-BECA-9012CC4E459D}" type="sibTrans" cxnId="{BF78CAB9-9235-4739-959A-E1556AD26C9D}">
      <dgm:prSet/>
      <dgm:spPr/>
      <dgm:t>
        <a:bodyPr/>
        <a:lstStyle/>
        <a:p>
          <a:endParaRPr lang="es-MX"/>
        </a:p>
      </dgm:t>
    </dgm:pt>
    <dgm:pt modelId="{8E5E8666-3CE9-4C1D-95C8-DEA220FD3D1E}">
      <dgm:prSet phldrT="[Texto]" custT="1"/>
      <dgm:spPr/>
      <dgm:t>
        <a:bodyPr/>
        <a:lstStyle/>
        <a:p>
          <a:r>
            <a:rPr lang="en-US" sz="2400" b="1" dirty="0" smtClean="0"/>
            <a:t>La </a:t>
          </a:r>
          <a:r>
            <a:rPr lang="en-US" sz="2400" b="1" dirty="0" err="1" smtClean="0"/>
            <a:t>tecnificación</a:t>
          </a:r>
          <a:r>
            <a:rPr lang="en-US" sz="2400" b="1" dirty="0" smtClean="0"/>
            <a:t> </a:t>
          </a:r>
          <a:r>
            <a:rPr lang="en-US" sz="2400" b="1" dirty="0" err="1" smtClean="0"/>
            <a:t>creciente</a:t>
          </a:r>
          <a:r>
            <a:rPr lang="en-US" sz="2400" b="1" dirty="0" smtClean="0"/>
            <a:t>:</a:t>
          </a:r>
          <a:endParaRPr lang="es-MX" sz="2400" dirty="0"/>
        </a:p>
      </dgm:t>
    </dgm:pt>
    <dgm:pt modelId="{F5DFE0AF-6D7C-4DB9-AA21-4E58A9976937}" type="parTrans" cxnId="{142E7956-D0AE-4571-BB8E-9518F3396151}">
      <dgm:prSet/>
      <dgm:spPr/>
      <dgm:t>
        <a:bodyPr/>
        <a:lstStyle/>
        <a:p>
          <a:endParaRPr lang="es-MX"/>
        </a:p>
      </dgm:t>
    </dgm:pt>
    <dgm:pt modelId="{DAE94CED-26F4-4F47-9B99-3A3D23FB4120}" type="sibTrans" cxnId="{142E7956-D0AE-4571-BB8E-9518F3396151}">
      <dgm:prSet/>
      <dgm:spPr/>
      <dgm:t>
        <a:bodyPr/>
        <a:lstStyle/>
        <a:p>
          <a:endParaRPr lang="es-MX"/>
        </a:p>
      </dgm:t>
    </dgm:pt>
    <dgm:pt modelId="{4EC211BB-52A8-4D7F-B938-C5BFDF6A3B10}">
      <dgm:prSet phldrT="[Texto]" custT="1"/>
      <dgm:spPr/>
      <dgm:t>
        <a:bodyPr/>
        <a:lstStyle/>
        <a:p>
          <a:r>
            <a:rPr lang="en-US" sz="2400" dirty="0" smtClean="0"/>
            <a:t>La </a:t>
          </a:r>
          <a:r>
            <a:rPr lang="en-US" sz="2400" dirty="0" err="1" smtClean="0"/>
            <a:t>técnica</a:t>
          </a:r>
          <a:r>
            <a:rPr lang="en-US" sz="2400" dirty="0" smtClean="0"/>
            <a:t> en </a:t>
          </a:r>
          <a:r>
            <a:rPr lang="en-US" sz="2400" dirty="0" err="1" smtClean="0"/>
            <a:t>sí</a:t>
          </a:r>
          <a:r>
            <a:rPr lang="en-US" sz="2400" dirty="0" smtClean="0"/>
            <a:t> no </a:t>
          </a:r>
          <a:r>
            <a:rPr lang="en-US" sz="2400" dirty="0" err="1" smtClean="0"/>
            <a:t>es</a:t>
          </a:r>
          <a:r>
            <a:rPr lang="en-US" sz="2400" dirty="0" smtClean="0"/>
            <a:t> un mal… </a:t>
          </a:r>
          <a:r>
            <a:rPr lang="en-US" sz="2400" dirty="0" err="1" smtClean="0"/>
            <a:t>Correctamente</a:t>
          </a:r>
          <a:r>
            <a:rPr lang="en-US" sz="2400" dirty="0" smtClean="0"/>
            <a:t> </a:t>
          </a:r>
          <a:r>
            <a:rPr lang="en-US" sz="2400" dirty="0" err="1" smtClean="0"/>
            <a:t>empleada</a:t>
          </a:r>
          <a:r>
            <a:rPr lang="en-US" sz="2400" dirty="0" smtClean="0"/>
            <a:t> </a:t>
          </a:r>
          <a:r>
            <a:rPr lang="en-US" sz="2400" dirty="0" err="1" smtClean="0"/>
            <a:t>es</a:t>
          </a:r>
          <a:r>
            <a:rPr lang="en-US" sz="2400" dirty="0" smtClean="0"/>
            <a:t> la gran </a:t>
          </a:r>
          <a:r>
            <a:rPr lang="en-US" sz="2400" dirty="0" err="1" smtClean="0"/>
            <a:t>aliada</a:t>
          </a:r>
          <a:r>
            <a:rPr lang="en-US" sz="2400" dirty="0" smtClean="0"/>
            <a:t> del </a:t>
          </a:r>
          <a:r>
            <a:rPr lang="en-US" sz="2400" dirty="0" err="1" smtClean="0"/>
            <a:t>progreso</a:t>
          </a:r>
          <a:r>
            <a:rPr lang="en-US" sz="2400" dirty="0" smtClean="0"/>
            <a:t>. </a:t>
          </a:r>
          <a:r>
            <a:rPr lang="en-US" sz="2400" b="1" dirty="0" err="1" smtClean="0"/>
            <a:t>Despreciar</a:t>
          </a:r>
          <a:r>
            <a:rPr lang="en-US" sz="2400" b="1" dirty="0" smtClean="0"/>
            <a:t> </a:t>
          </a:r>
          <a:r>
            <a:rPr lang="en-US" sz="2400" b="1" dirty="0" err="1" smtClean="0"/>
            <a:t>las</a:t>
          </a:r>
          <a:r>
            <a:rPr lang="en-US" sz="2400" b="1" dirty="0" smtClean="0"/>
            <a:t> </a:t>
          </a:r>
          <a:r>
            <a:rPr lang="en-US" sz="2400" b="1" dirty="0" err="1" smtClean="0"/>
            <a:t>técnicas</a:t>
          </a:r>
          <a:r>
            <a:rPr lang="en-US" sz="2400" b="1" dirty="0" smtClean="0"/>
            <a:t> de </a:t>
          </a:r>
          <a:r>
            <a:rPr lang="en-US" sz="2400" b="1" dirty="0" err="1" smtClean="0"/>
            <a:t>planeación</a:t>
          </a:r>
          <a:r>
            <a:rPr lang="en-US" sz="2400" b="1" dirty="0" smtClean="0"/>
            <a:t> </a:t>
          </a:r>
          <a:r>
            <a:rPr lang="en-US" sz="2400" b="1" dirty="0" err="1" smtClean="0"/>
            <a:t>es</a:t>
          </a:r>
          <a:r>
            <a:rPr lang="en-US" sz="2400" b="1" dirty="0" smtClean="0"/>
            <a:t> </a:t>
          </a:r>
          <a:r>
            <a:rPr lang="en-US" sz="2400" b="1" dirty="0" err="1" smtClean="0"/>
            <a:t>correr</a:t>
          </a:r>
          <a:r>
            <a:rPr lang="en-US" sz="2400" b="1" dirty="0" smtClean="0"/>
            <a:t> el </a:t>
          </a:r>
          <a:r>
            <a:rPr lang="en-US" sz="2400" b="1" dirty="0" err="1" smtClean="0"/>
            <a:t>riesgo</a:t>
          </a:r>
          <a:r>
            <a:rPr lang="en-US" sz="2400" b="1" dirty="0" smtClean="0"/>
            <a:t> de </a:t>
          </a:r>
          <a:r>
            <a:rPr lang="en-US" sz="2400" b="1" dirty="0" err="1" smtClean="0"/>
            <a:t>desperdiciar</a:t>
          </a:r>
          <a:r>
            <a:rPr lang="en-US" sz="2400" b="1" dirty="0" smtClean="0"/>
            <a:t> </a:t>
          </a:r>
          <a:r>
            <a:rPr lang="en-US" sz="2400" b="1" dirty="0" err="1" smtClean="0"/>
            <a:t>tiempo</a:t>
          </a:r>
          <a:r>
            <a:rPr lang="en-US" sz="2400" b="1" dirty="0" smtClean="0"/>
            <a:t> y </a:t>
          </a:r>
          <a:r>
            <a:rPr lang="en-US" sz="2400" b="1" dirty="0" err="1" smtClean="0"/>
            <a:t>recursos</a:t>
          </a:r>
          <a:r>
            <a:rPr lang="en-US" sz="2400" b="1" dirty="0" smtClean="0"/>
            <a:t>, de </a:t>
          </a:r>
          <a:r>
            <a:rPr lang="en-US" sz="2400" b="1" dirty="0" err="1" smtClean="0"/>
            <a:t>dispersarse</a:t>
          </a:r>
          <a:r>
            <a:rPr lang="en-US" sz="2400" b="1" dirty="0" smtClean="0"/>
            <a:t> y </a:t>
          </a:r>
          <a:r>
            <a:rPr lang="en-US" sz="2400" b="1" dirty="0" err="1" smtClean="0"/>
            <a:t>fallar</a:t>
          </a:r>
          <a:r>
            <a:rPr lang="en-US" sz="2400" b="1" dirty="0" smtClean="0"/>
            <a:t>.</a:t>
          </a:r>
          <a:endParaRPr lang="es-MX" sz="2400" b="1" dirty="0"/>
        </a:p>
      </dgm:t>
    </dgm:pt>
    <dgm:pt modelId="{85FFE4A4-F6D6-46BC-B296-CC7BF8CB3707}" type="parTrans" cxnId="{62143BB4-8873-4469-BC16-E3492D11C0CB}">
      <dgm:prSet/>
      <dgm:spPr/>
      <dgm:t>
        <a:bodyPr/>
        <a:lstStyle/>
        <a:p>
          <a:endParaRPr lang="es-MX"/>
        </a:p>
      </dgm:t>
    </dgm:pt>
    <dgm:pt modelId="{D8FB00A4-0A52-4388-A309-17E7D5405862}" type="sibTrans" cxnId="{62143BB4-8873-4469-BC16-E3492D11C0CB}">
      <dgm:prSet/>
      <dgm:spPr/>
      <dgm:t>
        <a:bodyPr/>
        <a:lstStyle/>
        <a:p>
          <a:endParaRPr lang="es-MX"/>
        </a:p>
      </dgm:t>
    </dgm:pt>
    <dgm:pt modelId="{546F5FF3-9FEC-48A1-947C-81E3A1D9C163}" type="pres">
      <dgm:prSet presAssocID="{B5E65F5E-E184-4DB2-8479-40662E61B2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51D1FA-EC3D-456C-85DB-DE35908B6928}" type="pres">
      <dgm:prSet presAssocID="{453A9A77-2247-4137-B38B-484229E0BF14}" presName="comp" presStyleCnt="0"/>
      <dgm:spPr/>
    </dgm:pt>
    <dgm:pt modelId="{AA1ECA03-2BEC-419D-BCB7-2CC6ED30F446}" type="pres">
      <dgm:prSet presAssocID="{453A9A77-2247-4137-B38B-484229E0BF14}" presName="box" presStyleLbl="node1" presStyleIdx="0" presStyleCnt="3"/>
      <dgm:spPr/>
      <dgm:t>
        <a:bodyPr/>
        <a:lstStyle/>
        <a:p>
          <a:endParaRPr lang="es-MX"/>
        </a:p>
      </dgm:t>
    </dgm:pt>
    <dgm:pt modelId="{3C2D4568-8868-46EA-A875-9BCC464CF1A7}" type="pres">
      <dgm:prSet presAssocID="{453A9A77-2247-4137-B38B-484229E0BF1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1952F2-3862-4E6E-9A02-A051E8D8FF5D}" type="pres">
      <dgm:prSet presAssocID="{453A9A77-2247-4137-B38B-484229E0BF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E74020-231F-475B-BA0E-86E072B6ADC9}" type="pres">
      <dgm:prSet presAssocID="{EEB85327-9415-4C57-B0A9-ABFD9F79204F}" presName="spacer" presStyleCnt="0"/>
      <dgm:spPr/>
    </dgm:pt>
    <dgm:pt modelId="{D098CBD0-DCDA-4730-8D1F-B2D7A44752C3}" type="pres">
      <dgm:prSet presAssocID="{6A8569CC-6360-4E0D-922D-5318AFB2B4D4}" presName="comp" presStyleCnt="0"/>
      <dgm:spPr/>
    </dgm:pt>
    <dgm:pt modelId="{7CE8877E-0E7B-4919-AF50-BD72D369C036}" type="pres">
      <dgm:prSet presAssocID="{6A8569CC-6360-4E0D-922D-5318AFB2B4D4}" presName="box" presStyleLbl="node1" presStyleIdx="1" presStyleCnt="3"/>
      <dgm:spPr/>
      <dgm:t>
        <a:bodyPr/>
        <a:lstStyle/>
        <a:p>
          <a:endParaRPr lang="es-MX"/>
        </a:p>
      </dgm:t>
    </dgm:pt>
    <dgm:pt modelId="{0D0DEB4F-A41B-4320-AD6B-0AD275FF9E57}" type="pres">
      <dgm:prSet presAssocID="{6A8569CC-6360-4E0D-922D-5318AFB2B4D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0EE42A-FDCB-49D7-B357-BDFDA22EDA9F}" type="pres">
      <dgm:prSet presAssocID="{6A8569CC-6360-4E0D-922D-5318AFB2B4D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F7E756-C295-4D44-B1B0-C8FECAE1D197}" type="pres">
      <dgm:prSet presAssocID="{7FE73101-A5E8-446A-AA1C-09B5D1FA89ED}" presName="spacer" presStyleCnt="0"/>
      <dgm:spPr/>
    </dgm:pt>
    <dgm:pt modelId="{FECDB55F-3D1E-4A5E-A941-388288FCC564}" type="pres">
      <dgm:prSet presAssocID="{8E5E8666-3CE9-4C1D-95C8-DEA220FD3D1E}" presName="comp" presStyleCnt="0"/>
      <dgm:spPr/>
    </dgm:pt>
    <dgm:pt modelId="{F63DFC0E-EB8E-4AAE-B3BE-2440CFD33E52}" type="pres">
      <dgm:prSet presAssocID="{8E5E8666-3CE9-4C1D-95C8-DEA220FD3D1E}" presName="box" presStyleLbl="node1" presStyleIdx="2" presStyleCnt="3"/>
      <dgm:spPr/>
      <dgm:t>
        <a:bodyPr/>
        <a:lstStyle/>
        <a:p>
          <a:endParaRPr lang="es-MX"/>
        </a:p>
      </dgm:t>
    </dgm:pt>
    <dgm:pt modelId="{0443CF9E-1D1B-4B50-89B6-EFC7A6FF93BF}" type="pres">
      <dgm:prSet presAssocID="{8E5E8666-3CE9-4C1D-95C8-DEA220FD3D1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77A9E2E-500A-48A2-8A9F-3C2A9ADB6306}" type="pres">
      <dgm:prSet presAssocID="{8E5E8666-3CE9-4C1D-95C8-DEA220FD3D1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897B16-497F-4902-9FF2-37D0E8C9B229}" type="presOf" srcId="{6A8569CC-6360-4E0D-922D-5318AFB2B4D4}" destId="{7CE8877E-0E7B-4919-AF50-BD72D369C036}" srcOrd="0" destOrd="0" presId="urn:microsoft.com/office/officeart/2005/8/layout/vList4"/>
    <dgm:cxn modelId="{E507DD38-75BE-4505-A907-D485D51B2450}" type="presOf" srcId="{E99E4745-CD11-415C-BBB5-DFB996DDB2CC}" destId="{961952F2-3862-4E6E-9A02-A051E8D8FF5D}" srcOrd="1" destOrd="1" presId="urn:microsoft.com/office/officeart/2005/8/layout/vList4"/>
    <dgm:cxn modelId="{62143BB4-8873-4469-BC16-E3492D11C0CB}" srcId="{8E5E8666-3CE9-4C1D-95C8-DEA220FD3D1E}" destId="{4EC211BB-52A8-4D7F-B938-C5BFDF6A3B10}" srcOrd="0" destOrd="0" parTransId="{85FFE4A4-F6D6-46BC-B296-CC7BF8CB3707}" sibTransId="{D8FB00A4-0A52-4388-A309-17E7D5405862}"/>
    <dgm:cxn modelId="{5A74DDE8-5858-4D03-A273-BE55CC0FF049}" srcId="{453A9A77-2247-4137-B38B-484229E0BF14}" destId="{E99E4745-CD11-415C-BBB5-DFB996DDB2CC}" srcOrd="0" destOrd="0" parTransId="{E7EC4568-D181-4E0A-A9A8-3CFFE693384B}" sibTransId="{4896FD29-BC08-4905-885C-E9B23E442301}"/>
    <dgm:cxn modelId="{2BC0DF20-D3E3-42CA-A547-A1FEEF385B72}" type="presOf" srcId="{4EC211BB-52A8-4D7F-B938-C5BFDF6A3B10}" destId="{377A9E2E-500A-48A2-8A9F-3C2A9ADB6306}" srcOrd="1" destOrd="1" presId="urn:microsoft.com/office/officeart/2005/8/layout/vList4"/>
    <dgm:cxn modelId="{39584883-5377-4311-A3B0-3BE0102822CF}" srcId="{B5E65F5E-E184-4DB2-8479-40662E61B200}" destId="{6A8569CC-6360-4E0D-922D-5318AFB2B4D4}" srcOrd="1" destOrd="0" parTransId="{B7608F90-26AA-4804-8F3B-E0844D15184A}" sibTransId="{7FE73101-A5E8-446A-AA1C-09B5D1FA89ED}"/>
    <dgm:cxn modelId="{EE18E0A1-2C8A-4F43-A7C7-90566BFBA5ED}" type="presOf" srcId="{E99E4745-CD11-415C-BBB5-DFB996DDB2CC}" destId="{AA1ECA03-2BEC-419D-BCB7-2CC6ED30F446}" srcOrd="0" destOrd="1" presId="urn:microsoft.com/office/officeart/2005/8/layout/vList4"/>
    <dgm:cxn modelId="{8A0C73B5-5D5C-4863-B47F-69E76224D630}" type="presOf" srcId="{453A9A77-2247-4137-B38B-484229E0BF14}" destId="{961952F2-3862-4E6E-9A02-A051E8D8FF5D}" srcOrd="1" destOrd="0" presId="urn:microsoft.com/office/officeart/2005/8/layout/vList4"/>
    <dgm:cxn modelId="{C08E29F9-C281-4D6C-AB8F-30FEFE1BF6DE}" type="presOf" srcId="{453A9A77-2247-4137-B38B-484229E0BF14}" destId="{AA1ECA03-2BEC-419D-BCB7-2CC6ED30F446}" srcOrd="0" destOrd="0" presId="urn:microsoft.com/office/officeart/2005/8/layout/vList4"/>
    <dgm:cxn modelId="{3CA92090-AF48-46C8-BDB1-CC6D00175188}" type="presOf" srcId="{D8397789-9FB0-4900-A5E8-0069B6FA67EB}" destId="{7CE8877E-0E7B-4919-AF50-BD72D369C036}" srcOrd="0" destOrd="1" presId="urn:microsoft.com/office/officeart/2005/8/layout/vList4"/>
    <dgm:cxn modelId="{7AEC3777-9B09-4543-9E98-12A098AAD2A2}" srcId="{B5E65F5E-E184-4DB2-8479-40662E61B200}" destId="{453A9A77-2247-4137-B38B-484229E0BF14}" srcOrd="0" destOrd="0" parTransId="{7E637103-3FAD-4A8C-B091-3171DFBED160}" sibTransId="{EEB85327-9415-4C57-B0A9-ABFD9F79204F}"/>
    <dgm:cxn modelId="{A02C94AE-8579-4FED-B37D-754676FBA35B}" type="presOf" srcId="{6A8569CC-6360-4E0D-922D-5318AFB2B4D4}" destId="{FC0EE42A-FDCB-49D7-B357-BDFDA22EDA9F}" srcOrd="1" destOrd="0" presId="urn:microsoft.com/office/officeart/2005/8/layout/vList4"/>
    <dgm:cxn modelId="{BF78CAB9-9235-4739-959A-E1556AD26C9D}" srcId="{6A8569CC-6360-4E0D-922D-5318AFB2B4D4}" destId="{D8397789-9FB0-4900-A5E8-0069B6FA67EB}" srcOrd="0" destOrd="0" parTransId="{4633742E-EA39-427C-9859-C5AF8CE1AF47}" sibTransId="{FDA81D78-18F3-43D2-BECA-9012CC4E459D}"/>
    <dgm:cxn modelId="{9596D286-ED0E-4012-98BF-9617F9B8D479}" type="presOf" srcId="{D8397789-9FB0-4900-A5E8-0069B6FA67EB}" destId="{FC0EE42A-FDCB-49D7-B357-BDFDA22EDA9F}" srcOrd="1" destOrd="1" presId="urn:microsoft.com/office/officeart/2005/8/layout/vList4"/>
    <dgm:cxn modelId="{0B9CEF96-9436-4B29-A201-41DDAC77B473}" type="presOf" srcId="{8E5E8666-3CE9-4C1D-95C8-DEA220FD3D1E}" destId="{F63DFC0E-EB8E-4AAE-B3BE-2440CFD33E52}" srcOrd="0" destOrd="0" presId="urn:microsoft.com/office/officeart/2005/8/layout/vList4"/>
    <dgm:cxn modelId="{B6D7BBE9-C610-4E93-90F7-5784F33725D5}" type="presOf" srcId="{8E5E8666-3CE9-4C1D-95C8-DEA220FD3D1E}" destId="{377A9E2E-500A-48A2-8A9F-3C2A9ADB6306}" srcOrd="1" destOrd="0" presId="urn:microsoft.com/office/officeart/2005/8/layout/vList4"/>
    <dgm:cxn modelId="{142E7956-D0AE-4571-BB8E-9518F3396151}" srcId="{B5E65F5E-E184-4DB2-8479-40662E61B200}" destId="{8E5E8666-3CE9-4C1D-95C8-DEA220FD3D1E}" srcOrd="2" destOrd="0" parTransId="{F5DFE0AF-6D7C-4DB9-AA21-4E58A9976937}" sibTransId="{DAE94CED-26F4-4F47-9B99-3A3D23FB4120}"/>
    <dgm:cxn modelId="{DB3B6A5C-6D1A-4868-97DC-0173688554BC}" type="presOf" srcId="{B5E65F5E-E184-4DB2-8479-40662E61B200}" destId="{546F5FF3-9FEC-48A1-947C-81E3A1D9C163}" srcOrd="0" destOrd="0" presId="urn:microsoft.com/office/officeart/2005/8/layout/vList4"/>
    <dgm:cxn modelId="{0F006B75-CA46-4469-89B1-3246EE00AF7C}" type="presOf" srcId="{4EC211BB-52A8-4D7F-B938-C5BFDF6A3B10}" destId="{F63DFC0E-EB8E-4AAE-B3BE-2440CFD33E52}" srcOrd="0" destOrd="1" presId="urn:microsoft.com/office/officeart/2005/8/layout/vList4"/>
    <dgm:cxn modelId="{079B8956-FFB9-4EB1-808E-73989F00CECB}" type="presParOf" srcId="{546F5FF3-9FEC-48A1-947C-81E3A1D9C163}" destId="{AC51D1FA-EC3D-456C-85DB-DE35908B6928}" srcOrd="0" destOrd="0" presId="urn:microsoft.com/office/officeart/2005/8/layout/vList4"/>
    <dgm:cxn modelId="{D1988519-0CC5-4349-9571-BA9E35DCBDCF}" type="presParOf" srcId="{AC51D1FA-EC3D-456C-85DB-DE35908B6928}" destId="{AA1ECA03-2BEC-419D-BCB7-2CC6ED30F446}" srcOrd="0" destOrd="0" presId="urn:microsoft.com/office/officeart/2005/8/layout/vList4"/>
    <dgm:cxn modelId="{C26E80B8-50AC-4803-BB26-A6D8E510C124}" type="presParOf" srcId="{AC51D1FA-EC3D-456C-85DB-DE35908B6928}" destId="{3C2D4568-8868-46EA-A875-9BCC464CF1A7}" srcOrd="1" destOrd="0" presId="urn:microsoft.com/office/officeart/2005/8/layout/vList4"/>
    <dgm:cxn modelId="{1504BC17-9714-4480-966C-E6452F0D5E2C}" type="presParOf" srcId="{AC51D1FA-EC3D-456C-85DB-DE35908B6928}" destId="{961952F2-3862-4E6E-9A02-A051E8D8FF5D}" srcOrd="2" destOrd="0" presId="urn:microsoft.com/office/officeart/2005/8/layout/vList4"/>
    <dgm:cxn modelId="{74905748-CBF5-460E-A2BF-40453C21E5F0}" type="presParOf" srcId="{546F5FF3-9FEC-48A1-947C-81E3A1D9C163}" destId="{A7E74020-231F-475B-BA0E-86E072B6ADC9}" srcOrd="1" destOrd="0" presId="urn:microsoft.com/office/officeart/2005/8/layout/vList4"/>
    <dgm:cxn modelId="{E5238C1F-2AA9-4E54-AF6D-D4716BE8C82D}" type="presParOf" srcId="{546F5FF3-9FEC-48A1-947C-81E3A1D9C163}" destId="{D098CBD0-DCDA-4730-8D1F-B2D7A44752C3}" srcOrd="2" destOrd="0" presId="urn:microsoft.com/office/officeart/2005/8/layout/vList4"/>
    <dgm:cxn modelId="{142D0009-1F9F-405D-A1C1-04F4962080A6}" type="presParOf" srcId="{D098CBD0-DCDA-4730-8D1F-B2D7A44752C3}" destId="{7CE8877E-0E7B-4919-AF50-BD72D369C036}" srcOrd="0" destOrd="0" presId="urn:microsoft.com/office/officeart/2005/8/layout/vList4"/>
    <dgm:cxn modelId="{EE4C665B-CD67-4CEA-A829-8063084CCEFA}" type="presParOf" srcId="{D098CBD0-DCDA-4730-8D1F-B2D7A44752C3}" destId="{0D0DEB4F-A41B-4320-AD6B-0AD275FF9E57}" srcOrd="1" destOrd="0" presId="urn:microsoft.com/office/officeart/2005/8/layout/vList4"/>
    <dgm:cxn modelId="{A41AF786-E17C-4E9D-B95C-190D86CD5EC6}" type="presParOf" srcId="{D098CBD0-DCDA-4730-8D1F-B2D7A44752C3}" destId="{FC0EE42A-FDCB-49D7-B357-BDFDA22EDA9F}" srcOrd="2" destOrd="0" presId="urn:microsoft.com/office/officeart/2005/8/layout/vList4"/>
    <dgm:cxn modelId="{942318C2-D898-434A-B794-BB632550A8E1}" type="presParOf" srcId="{546F5FF3-9FEC-48A1-947C-81E3A1D9C163}" destId="{F4F7E756-C295-4D44-B1B0-C8FECAE1D197}" srcOrd="3" destOrd="0" presId="urn:microsoft.com/office/officeart/2005/8/layout/vList4"/>
    <dgm:cxn modelId="{41FB5F0B-1EB4-446A-9553-80CD80584AB0}" type="presParOf" srcId="{546F5FF3-9FEC-48A1-947C-81E3A1D9C163}" destId="{FECDB55F-3D1E-4A5E-A941-388288FCC564}" srcOrd="4" destOrd="0" presId="urn:microsoft.com/office/officeart/2005/8/layout/vList4"/>
    <dgm:cxn modelId="{AE6DAD5D-7763-4213-BABA-185B5D1E79F4}" type="presParOf" srcId="{FECDB55F-3D1E-4A5E-A941-388288FCC564}" destId="{F63DFC0E-EB8E-4AAE-B3BE-2440CFD33E52}" srcOrd="0" destOrd="0" presId="urn:microsoft.com/office/officeart/2005/8/layout/vList4"/>
    <dgm:cxn modelId="{05F4CB67-CFC2-47FD-A3CB-C44D1ACB6A27}" type="presParOf" srcId="{FECDB55F-3D1E-4A5E-A941-388288FCC564}" destId="{0443CF9E-1D1B-4B50-89B6-EFC7A6FF93BF}" srcOrd="1" destOrd="0" presId="urn:microsoft.com/office/officeart/2005/8/layout/vList4"/>
    <dgm:cxn modelId="{C7A3B9F6-6DEE-4481-BEC6-A645EC3E2C2F}" type="presParOf" srcId="{FECDB55F-3D1E-4A5E-A941-388288FCC564}" destId="{377A9E2E-500A-48A2-8A9F-3C2A9ADB63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5D1FB-1B04-4425-8F37-6F13B107EF01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D243517-6129-4901-AE4F-1EFB146D8E7C}">
      <dgm:prSet phldrT="[Texto]"/>
      <dgm:spPr/>
      <dgm:t>
        <a:bodyPr/>
        <a:lstStyle/>
        <a:p>
          <a:pPr algn="l"/>
          <a:r>
            <a:rPr lang="en-US" sz="2600" b="1" dirty="0" err="1" smtClean="0"/>
            <a:t>Urgencia</a:t>
          </a:r>
          <a:r>
            <a:rPr lang="en-US" sz="2600" b="1" dirty="0" smtClean="0"/>
            <a:t> de </a:t>
          </a:r>
          <a:r>
            <a:rPr lang="en-US" sz="2600" b="1" dirty="0" err="1" smtClean="0"/>
            <a:t>comunión</a:t>
          </a:r>
          <a:endParaRPr lang="es-MX" sz="2600" dirty="0"/>
        </a:p>
      </dgm:t>
    </dgm:pt>
    <dgm:pt modelId="{09CEFD58-597A-4E70-81C7-1475D7A4CD8F}" type="parTrans" cxnId="{3A351F62-6F69-4BDA-869C-0D24CF86C467}">
      <dgm:prSet/>
      <dgm:spPr/>
      <dgm:t>
        <a:bodyPr/>
        <a:lstStyle/>
        <a:p>
          <a:endParaRPr lang="es-MX"/>
        </a:p>
      </dgm:t>
    </dgm:pt>
    <dgm:pt modelId="{C3A6E7CF-1801-4682-9D85-18F8F9BE49F2}" type="sibTrans" cxnId="{3A351F62-6F69-4BDA-869C-0D24CF86C467}">
      <dgm:prSet/>
      <dgm:spPr/>
      <dgm:t>
        <a:bodyPr/>
        <a:lstStyle/>
        <a:p>
          <a:endParaRPr lang="es-MX"/>
        </a:p>
      </dgm:t>
    </dgm:pt>
    <dgm:pt modelId="{C25AC9A2-6B2C-4803-84DF-76A5FB10C399}">
      <dgm:prSet phldrT="[Texto]" custT="1"/>
      <dgm:spPr/>
      <dgm:t>
        <a:bodyPr/>
        <a:lstStyle/>
        <a:p>
          <a:pPr algn="ctr"/>
          <a:r>
            <a:rPr lang="en-US" sz="2600" dirty="0" smtClean="0"/>
            <a:t>La </a:t>
          </a:r>
          <a:r>
            <a:rPr lang="en-US" sz="2600" dirty="0" err="1" smtClean="0"/>
            <a:t>Iglesia</a:t>
          </a:r>
          <a:r>
            <a:rPr lang="en-US" sz="2600" dirty="0" smtClean="0"/>
            <a:t> se </a:t>
          </a:r>
          <a:r>
            <a:rPr lang="en-US" sz="2600" dirty="0" err="1" smtClean="0"/>
            <a:t>funda</a:t>
          </a:r>
          <a:r>
            <a:rPr lang="en-US" sz="2600" dirty="0" smtClean="0"/>
            <a:t> en el </a:t>
          </a:r>
          <a:r>
            <a:rPr lang="en-US" sz="2600" dirty="0" err="1" smtClean="0"/>
            <a:t>misterio</a:t>
          </a:r>
          <a:r>
            <a:rPr lang="en-US" sz="2600" dirty="0" smtClean="0"/>
            <a:t> </a:t>
          </a:r>
          <a:r>
            <a:rPr lang="en-US" sz="2600" dirty="0" err="1" smtClean="0"/>
            <a:t>trinitario</a:t>
          </a:r>
          <a:r>
            <a:rPr lang="en-US" sz="2600" dirty="0" smtClean="0"/>
            <a:t> de un Dios </a:t>
          </a:r>
          <a:r>
            <a:rPr lang="en-US" sz="2600" dirty="0" err="1" smtClean="0"/>
            <a:t>comunión</a:t>
          </a:r>
          <a:r>
            <a:rPr lang="en-US" sz="2600" dirty="0" smtClean="0"/>
            <a:t>. A </a:t>
          </a:r>
          <a:r>
            <a:rPr lang="en-US" sz="2600" dirty="0" err="1" smtClean="0"/>
            <a:t>ejemplo</a:t>
          </a:r>
          <a:r>
            <a:rPr lang="en-US" sz="2600" dirty="0" smtClean="0"/>
            <a:t> de un Dios </a:t>
          </a:r>
          <a:r>
            <a:rPr lang="en-US" sz="2600" dirty="0" err="1" smtClean="0"/>
            <a:t>único</a:t>
          </a:r>
          <a:r>
            <a:rPr lang="en-US" sz="2600" dirty="0" smtClean="0"/>
            <a:t>, </a:t>
          </a:r>
          <a:r>
            <a:rPr lang="en-US" sz="2600" dirty="0" err="1" smtClean="0"/>
            <a:t>tiene</a:t>
          </a:r>
          <a:r>
            <a:rPr lang="en-US" sz="2600" dirty="0" smtClean="0"/>
            <a:t> la </a:t>
          </a:r>
          <a:r>
            <a:rPr lang="en-US" sz="2600" dirty="0" err="1" smtClean="0"/>
            <a:t>misión</a:t>
          </a:r>
          <a:r>
            <a:rPr lang="en-US" sz="2600" dirty="0" smtClean="0"/>
            <a:t> de </a:t>
          </a:r>
          <a:r>
            <a:rPr lang="en-US" sz="2600" dirty="0" err="1" smtClean="0"/>
            <a:t>hacer</a:t>
          </a:r>
          <a:r>
            <a:rPr lang="en-US" sz="2600" dirty="0" smtClean="0"/>
            <a:t> </a:t>
          </a:r>
          <a:r>
            <a:rPr lang="en-US" sz="2600" dirty="0" err="1" smtClean="0"/>
            <a:t>que</a:t>
          </a:r>
          <a:r>
            <a:rPr lang="en-US" sz="2600" dirty="0" smtClean="0"/>
            <a:t> "</a:t>
          </a:r>
          <a:r>
            <a:rPr lang="en-US" sz="2600" i="1" dirty="0" err="1" smtClean="0"/>
            <a:t>todos</a:t>
          </a:r>
          <a:r>
            <a:rPr lang="en-US" sz="2600" i="1" dirty="0" smtClean="0"/>
            <a:t> </a:t>
          </a:r>
          <a:r>
            <a:rPr lang="en-US" sz="2600" i="1" dirty="0" err="1" smtClean="0"/>
            <a:t>sean</a:t>
          </a:r>
          <a:r>
            <a:rPr lang="en-US" sz="2600" i="1" dirty="0" smtClean="0"/>
            <a:t> </a:t>
          </a:r>
          <a:r>
            <a:rPr lang="en-US" sz="2600" i="1" dirty="0" err="1" smtClean="0"/>
            <a:t>uno</a:t>
          </a:r>
          <a:r>
            <a:rPr lang="en-US" sz="2600" dirty="0" smtClean="0"/>
            <a:t>". </a:t>
          </a:r>
          <a:r>
            <a:rPr lang="en-US" sz="2600" dirty="0" err="1" smtClean="0"/>
            <a:t>Tiene</a:t>
          </a:r>
          <a:r>
            <a:rPr lang="en-US" sz="2600" dirty="0" smtClean="0"/>
            <a:t> la </a:t>
          </a:r>
          <a:r>
            <a:rPr lang="en-US" sz="2600" dirty="0" err="1" smtClean="0"/>
            <a:t>tarea</a:t>
          </a:r>
          <a:r>
            <a:rPr lang="en-US" sz="2600" dirty="0" smtClean="0"/>
            <a:t> de </a:t>
          </a:r>
          <a:r>
            <a:rPr lang="en-US" sz="2600" dirty="0" err="1" smtClean="0"/>
            <a:t>ser</a:t>
          </a:r>
          <a:r>
            <a:rPr lang="en-US" sz="2600" dirty="0" smtClean="0"/>
            <a:t> </a:t>
          </a:r>
          <a:r>
            <a:rPr lang="en-US" sz="2600" dirty="0" err="1" smtClean="0"/>
            <a:t>comunión</a:t>
          </a:r>
          <a:r>
            <a:rPr lang="en-US" sz="2600" dirty="0" smtClean="0"/>
            <a:t> y de </a:t>
          </a:r>
          <a:r>
            <a:rPr lang="en-US" sz="2600" dirty="0" err="1" smtClean="0"/>
            <a:t>dar</a:t>
          </a:r>
          <a:r>
            <a:rPr lang="en-US" sz="2600" dirty="0" smtClean="0"/>
            <a:t> </a:t>
          </a:r>
          <a:r>
            <a:rPr lang="en-US" sz="2600" dirty="0" err="1" smtClean="0"/>
            <a:t>testimonio</a:t>
          </a:r>
          <a:r>
            <a:rPr lang="en-US" sz="2600" dirty="0" smtClean="0"/>
            <a:t> de </a:t>
          </a:r>
          <a:r>
            <a:rPr lang="en-US" sz="2600" dirty="0" err="1" smtClean="0"/>
            <a:t>ella</a:t>
          </a:r>
          <a:r>
            <a:rPr lang="en-US" sz="2600" dirty="0" smtClean="0"/>
            <a:t> </a:t>
          </a:r>
          <a:r>
            <a:rPr lang="en-US" sz="2600" dirty="0" err="1" smtClean="0"/>
            <a:t>como</a:t>
          </a:r>
          <a:r>
            <a:rPr lang="en-US" sz="2600" dirty="0" smtClean="0"/>
            <a:t> </a:t>
          </a:r>
          <a:r>
            <a:rPr lang="en-US" sz="2600" dirty="0" err="1" smtClean="0"/>
            <a:t>señal</a:t>
          </a:r>
          <a:r>
            <a:rPr lang="en-US" sz="2600" dirty="0" smtClean="0"/>
            <a:t> e </a:t>
          </a:r>
          <a:r>
            <a:rPr lang="en-US" sz="2600" dirty="0" err="1" smtClean="0"/>
            <a:t>instrumento</a:t>
          </a:r>
          <a:r>
            <a:rPr lang="en-US" sz="2600" dirty="0" smtClean="0"/>
            <a:t> del </a:t>
          </a:r>
          <a:r>
            <a:rPr lang="en-US" sz="2600" dirty="0" err="1" smtClean="0"/>
            <a:t>reino</a:t>
          </a:r>
          <a:r>
            <a:rPr lang="en-US" sz="2600" dirty="0" smtClean="0"/>
            <a:t>. Su </a:t>
          </a:r>
          <a:r>
            <a:rPr lang="en-US" sz="2600" dirty="0" err="1" smtClean="0"/>
            <a:t>método</a:t>
          </a:r>
          <a:r>
            <a:rPr lang="en-US" sz="2600" dirty="0" smtClean="0"/>
            <a:t> de </a:t>
          </a:r>
          <a:r>
            <a:rPr lang="en-US" sz="2600" dirty="0" err="1" smtClean="0"/>
            <a:t>acción</a:t>
          </a:r>
          <a:r>
            <a:rPr lang="en-US" sz="2600" dirty="0" smtClean="0"/>
            <a:t> </a:t>
          </a:r>
          <a:r>
            <a:rPr lang="en-US" sz="2600" dirty="0" err="1" smtClean="0"/>
            <a:t>debe</a:t>
          </a:r>
          <a:r>
            <a:rPr lang="en-US" sz="2600" dirty="0" smtClean="0"/>
            <a:t> </a:t>
          </a:r>
          <a:r>
            <a:rPr lang="en-US" sz="2600" dirty="0" err="1" smtClean="0"/>
            <a:t>ser</a:t>
          </a:r>
          <a:r>
            <a:rPr lang="en-US" sz="2600" dirty="0" smtClean="0"/>
            <a:t> </a:t>
          </a:r>
          <a:r>
            <a:rPr lang="en-US" sz="2600" dirty="0" err="1" smtClean="0"/>
            <a:t>una</a:t>
          </a:r>
          <a:r>
            <a:rPr lang="en-US" sz="2600" dirty="0" smtClean="0"/>
            <a:t> </a:t>
          </a:r>
          <a:r>
            <a:rPr lang="en-US" sz="2600" dirty="0" err="1" smtClean="0"/>
            <a:t>pedagogía</a:t>
          </a:r>
          <a:r>
            <a:rPr lang="en-US" sz="2600" dirty="0" smtClean="0"/>
            <a:t> de </a:t>
          </a:r>
          <a:r>
            <a:rPr lang="en-US" sz="2600" dirty="0" err="1" smtClean="0"/>
            <a:t>unidad</a:t>
          </a:r>
          <a:r>
            <a:rPr lang="en-US" sz="2600" dirty="0" smtClean="0"/>
            <a:t>.</a:t>
          </a:r>
          <a:endParaRPr lang="es-MX" sz="2600" dirty="0"/>
        </a:p>
      </dgm:t>
    </dgm:pt>
    <dgm:pt modelId="{5F916EED-4590-422D-840C-14B9DD4FAE3A}" type="parTrans" cxnId="{A2D15D50-1E53-451A-8D9F-C87B3C7DFBA8}">
      <dgm:prSet/>
      <dgm:spPr/>
      <dgm:t>
        <a:bodyPr/>
        <a:lstStyle/>
        <a:p>
          <a:endParaRPr lang="es-MX"/>
        </a:p>
      </dgm:t>
    </dgm:pt>
    <dgm:pt modelId="{2542EC26-4433-4C41-AC10-89EE57A127E4}" type="sibTrans" cxnId="{A2D15D50-1E53-451A-8D9F-C87B3C7DFBA8}">
      <dgm:prSet/>
      <dgm:spPr/>
      <dgm:t>
        <a:bodyPr/>
        <a:lstStyle/>
        <a:p>
          <a:endParaRPr lang="es-MX"/>
        </a:p>
      </dgm:t>
    </dgm:pt>
    <dgm:pt modelId="{A64F140B-AD5A-4289-A374-ABC82C80AB3D}">
      <dgm:prSet phldrT="[Texto]"/>
      <dgm:spPr/>
      <dgm:t>
        <a:bodyPr/>
        <a:lstStyle/>
        <a:p>
          <a:pPr algn="l"/>
          <a:r>
            <a:rPr lang="en-US" sz="2600" b="1" dirty="0" err="1" smtClean="0"/>
            <a:t>Urgencia</a:t>
          </a:r>
          <a:r>
            <a:rPr lang="en-US" sz="2600" b="1" dirty="0" smtClean="0"/>
            <a:t> de </a:t>
          </a:r>
          <a:r>
            <a:rPr lang="en-US" sz="2600" b="1" dirty="0" err="1" smtClean="0"/>
            <a:t>participación</a:t>
          </a:r>
          <a:endParaRPr lang="es-MX" sz="2600" dirty="0"/>
        </a:p>
      </dgm:t>
    </dgm:pt>
    <dgm:pt modelId="{D161FD48-BFC2-475D-B5A7-FEBFC6A4588C}" type="parTrans" cxnId="{A5863524-5263-44E4-BC32-DF12BA63E457}">
      <dgm:prSet/>
      <dgm:spPr/>
      <dgm:t>
        <a:bodyPr/>
        <a:lstStyle/>
        <a:p>
          <a:endParaRPr lang="es-MX"/>
        </a:p>
      </dgm:t>
    </dgm:pt>
    <dgm:pt modelId="{5995379F-1EFB-48D0-BB0E-00E887A6E10D}" type="sibTrans" cxnId="{A5863524-5263-44E4-BC32-DF12BA63E457}">
      <dgm:prSet/>
      <dgm:spPr/>
      <dgm:t>
        <a:bodyPr/>
        <a:lstStyle/>
        <a:p>
          <a:endParaRPr lang="es-MX"/>
        </a:p>
      </dgm:t>
    </dgm:pt>
    <dgm:pt modelId="{08470D2D-7E44-4398-8787-E4B3AC94778C}">
      <dgm:prSet phldrT="[Texto]" custT="1"/>
      <dgm:spPr/>
      <dgm:t>
        <a:bodyPr/>
        <a:lstStyle/>
        <a:p>
          <a:pPr algn="ctr"/>
          <a:r>
            <a:rPr lang="en-US" sz="2000" dirty="0" err="1" smtClean="0"/>
            <a:t>Partiendo</a:t>
          </a:r>
          <a:r>
            <a:rPr lang="en-US" sz="2000" dirty="0" smtClean="0"/>
            <a:t> de la </a:t>
          </a:r>
          <a:r>
            <a:rPr lang="en-US" sz="2000" dirty="0" err="1" smtClean="0"/>
            <a:t>experiencia</a:t>
          </a:r>
          <a:r>
            <a:rPr lang="en-US" sz="2000" dirty="0" smtClean="0"/>
            <a:t> del </a:t>
          </a:r>
          <a:r>
            <a:rPr lang="en-US" sz="2000" dirty="0" err="1" smtClean="0"/>
            <a:t>misterio</a:t>
          </a:r>
          <a:r>
            <a:rPr lang="en-US" sz="2000" dirty="0" smtClean="0"/>
            <a:t> de </a:t>
          </a:r>
          <a:r>
            <a:rPr lang="en-US" sz="2000" dirty="0" err="1" smtClean="0"/>
            <a:t>comunión</a:t>
          </a:r>
          <a:r>
            <a:rPr lang="en-US" sz="2000" dirty="0" smtClean="0"/>
            <a:t> en Dios, la </a:t>
          </a:r>
          <a:r>
            <a:rPr lang="en-US" sz="2000" dirty="0" err="1" smtClean="0"/>
            <a:t>Iglesia</a:t>
          </a:r>
          <a:r>
            <a:rPr lang="en-US" sz="2000" dirty="0" smtClean="0"/>
            <a:t> </a:t>
          </a:r>
          <a:r>
            <a:rPr lang="en-US" sz="2000" dirty="0" err="1" smtClean="0"/>
            <a:t>está</a:t>
          </a:r>
          <a:r>
            <a:rPr lang="en-US" sz="2000" dirty="0" smtClean="0"/>
            <a:t> </a:t>
          </a:r>
          <a:r>
            <a:rPr lang="en-US" sz="2000" dirty="0" err="1" smtClean="0"/>
            <a:t>llamada</a:t>
          </a:r>
          <a:r>
            <a:rPr lang="en-US" sz="2000" dirty="0" smtClean="0"/>
            <a:t> a </a:t>
          </a:r>
          <a:r>
            <a:rPr lang="en-US" sz="2000" dirty="0" err="1" smtClean="0"/>
            <a:t>ser</a:t>
          </a:r>
          <a:r>
            <a:rPr lang="en-US" sz="2000" dirty="0" smtClean="0"/>
            <a:t> un </a:t>
          </a:r>
          <a:r>
            <a:rPr lang="en-US" sz="2000" dirty="0" err="1" smtClean="0"/>
            <a:t>cuerpo</a:t>
          </a:r>
          <a:r>
            <a:rPr lang="en-US" sz="2000" dirty="0" smtClean="0"/>
            <a:t> de </a:t>
          </a:r>
          <a:r>
            <a:rPr lang="en-US" sz="2000" dirty="0" err="1" smtClean="0"/>
            <a:t>servicio</a:t>
          </a:r>
          <a:r>
            <a:rPr lang="en-US" sz="2000" dirty="0" smtClean="0"/>
            <a:t> en el </a:t>
          </a:r>
          <a:r>
            <a:rPr lang="en-US" sz="2000" dirty="0" err="1" smtClean="0"/>
            <a:t>mundo</a:t>
          </a:r>
          <a:r>
            <a:rPr lang="en-US" sz="2000" dirty="0" smtClean="0"/>
            <a:t> </a:t>
          </a:r>
          <a:r>
            <a:rPr lang="en-US" sz="2000" dirty="0" err="1" smtClean="0"/>
            <a:t>promoviendo</a:t>
          </a:r>
          <a:r>
            <a:rPr lang="en-US" sz="2000" dirty="0" smtClean="0"/>
            <a:t> la </a:t>
          </a:r>
          <a:r>
            <a:rPr lang="en-US" sz="2000" dirty="0" err="1" smtClean="0"/>
            <a:t>participación</a:t>
          </a:r>
          <a:r>
            <a:rPr lang="en-US" sz="2000" dirty="0" smtClean="0"/>
            <a:t>, </a:t>
          </a:r>
          <a:r>
            <a:rPr lang="en-US" sz="2000" dirty="0" err="1" smtClean="0"/>
            <a:t>transformando</a:t>
          </a:r>
          <a:r>
            <a:rPr lang="en-US" sz="2000" dirty="0" smtClean="0"/>
            <a:t>, "</a:t>
          </a:r>
          <a:r>
            <a:rPr lang="en-US" sz="2000" dirty="0" err="1" smtClean="0"/>
            <a:t>haciendo</a:t>
          </a:r>
          <a:r>
            <a:rPr lang="en-US" sz="2000" dirty="0" smtClean="0"/>
            <a:t> </a:t>
          </a:r>
          <a:r>
            <a:rPr lang="en-US" sz="2000" dirty="0" err="1" smtClean="0"/>
            <a:t>nuevas</a:t>
          </a:r>
          <a:r>
            <a:rPr lang="en-US" sz="2000" dirty="0" smtClean="0"/>
            <a:t> </a:t>
          </a:r>
          <a:r>
            <a:rPr lang="en-US" sz="2000" dirty="0" err="1" smtClean="0"/>
            <a:t>todas</a:t>
          </a:r>
          <a:r>
            <a:rPr lang="en-US" sz="2000" dirty="0" smtClean="0"/>
            <a:t> </a:t>
          </a:r>
          <a:r>
            <a:rPr lang="en-US" sz="2000" dirty="0" err="1" smtClean="0"/>
            <a:t>las</a:t>
          </a:r>
          <a:r>
            <a:rPr lang="en-US" sz="2000" dirty="0" smtClean="0"/>
            <a:t> </a:t>
          </a:r>
          <a:r>
            <a:rPr lang="en-US" sz="2000" dirty="0" err="1" smtClean="0"/>
            <a:t>cosas</a:t>
          </a:r>
          <a:r>
            <a:rPr lang="en-US" sz="2000" dirty="0" smtClean="0"/>
            <a:t>". Como </a:t>
          </a:r>
          <a:r>
            <a:rPr lang="en-US" sz="2000" dirty="0" err="1" smtClean="0"/>
            <a:t>comunidad</a:t>
          </a:r>
          <a:r>
            <a:rPr lang="en-US" sz="2000" dirty="0" smtClean="0"/>
            <a:t> </a:t>
          </a:r>
          <a:r>
            <a:rPr lang="en-US" sz="2000" dirty="0" err="1" smtClean="0"/>
            <a:t>dentro</a:t>
          </a:r>
          <a:r>
            <a:rPr lang="en-US" sz="2000" dirty="0" smtClean="0"/>
            <a:t> de la </a:t>
          </a:r>
          <a:r>
            <a:rPr lang="en-US" sz="2000" dirty="0" err="1" smtClean="0"/>
            <a:t>sociedad</a:t>
          </a:r>
          <a:r>
            <a:rPr lang="en-US" sz="2000" dirty="0" smtClean="0"/>
            <a:t>, </a:t>
          </a:r>
          <a:r>
            <a:rPr lang="en-US" sz="2000" dirty="0" err="1" smtClean="0"/>
            <a:t>deberá</a:t>
          </a:r>
          <a:r>
            <a:rPr lang="en-US" sz="2000" dirty="0" smtClean="0"/>
            <a:t> </a:t>
          </a:r>
          <a:r>
            <a:rPr lang="en-US" sz="2000" dirty="0" err="1" smtClean="0"/>
            <a:t>empeñarse</a:t>
          </a:r>
          <a:r>
            <a:rPr lang="en-US" sz="2000" dirty="0" smtClean="0"/>
            <a:t> en la </a:t>
          </a:r>
          <a:r>
            <a:rPr lang="en-US" sz="2000" dirty="0" err="1" smtClean="0"/>
            <a:t>construcción</a:t>
          </a:r>
          <a:r>
            <a:rPr lang="en-US" sz="2000" dirty="0" smtClean="0"/>
            <a:t> de </a:t>
          </a:r>
          <a:r>
            <a:rPr lang="en-US" sz="2000" dirty="0" err="1" smtClean="0"/>
            <a:t>una</a:t>
          </a:r>
          <a:r>
            <a:rPr lang="en-US" sz="2000" dirty="0" smtClean="0"/>
            <a:t> </a:t>
          </a:r>
          <a:r>
            <a:rPr lang="en-US" sz="2000" dirty="0" err="1" smtClean="0"/>
            <a:t>nueva</a:t>
          </a:r>
          <a:r>
            <a:rPr lang="en-US" sz="2000" dirty="0" smtClean="0"/>
            <a:t> </a:t>
          </a:r>
          <a:r>
            <a:rPr lang="en-US" sz="2000" dirty="0" err="1" smtClean="0"/>
            <a:t>sociedad</a:t>
          </a:r>
          <a:r>
            <a:rPr lang="en-US" sz="2000" dirty="0" smtClean="0"/>
            <a:t>, en </a:t>
          </a:r>
          <a:r>
            <a:rPr lang="en-US" sz="2000" dirty="0" err="1" smtClean="0"/>
            <a:t>estrecha</a:t>
          </a:r>
          <a:r>
            <a:rPr lang="en-US" sz="2000" dirty="0" smtClean="0"/>
            <a:t> </a:t>
          </a:r>
          <a:r>
            <a:rPr lang="en-US" sz="2000" dirty="0" err="1" smtClean="0"/>
            <a:t>colaboración</a:t>
          </a:r>
          <a:r>
            <a:rPr lang="en-US" sz="2000" dirty="0" smtClean="0"/>
            <a:t> con </a:t>
          </a:r>
          <a:r>
            <a:rPr lang="en-US" sz="2000" dirty="0" err="1" smtClean="0"/>
            <a:t>todas</a:t>
          </a:r>
          <a:r>
            <a:rPr lang="en-US" sz="2000" dirty="0" smtClean="0"/>
            <a:t> </a:t>
          </a:r>
          <a:r>
            <a:rPr lang="en-US" sz="2000" dirty="0" err="1" smtClean="0"/>
            <a:t>las</a:t>
          </a:r>
          <a:r>
            <a:rPr lang="en-US" sz="2000" dirty="0" smtClean="0"/>
            <a:t> personas de </a:t>
          </a:r>
          <a:r>
            <a:rPr lang="en-US" sz="2000" dirty="0" err="1" smtClean="0"/>
            <a:t>buena</a:t>
          </a:r>
          <a:r>
            <a:rPr lang="en-US" sz="2000" dirty="0" smtClean="0"/>
            <a:t> </a:t>
          </a:r>
          <a:r>
            <a:rPr lang="en-US" sz="2000" dirty="0" err="1" smtClean="0"/>
            <a:t>voluntad</a:t>
          </a:r>
          <a:r>
            <a:rPr lang="en-US" sz="2000" dirty="0" smtClean="0"/>
            <a:t>. Su </a:t>
          </a:r>
          <a:r>
            <a:rPr lang="en-US" sz="2000" dirty="0" err="1" smtClean="0"/>
            <a:t>método</a:t>
          </a:r>
          <a:r>
            <a:rPr lang="en-US" sz="2000" dirty="0" smtClean="0"/>
            <a:t> de </a:t>
          </a:r>
          <a:r>
            <a:rPr lang="en-US" sz="2000" dirty="0" err="1" smtClean="0"/>
            <a:t>acción</a:t>
          </a:r>
          <a:r>
            <a:rPr lang="en-US" sz="2000" dirty="0" smtClean="0"/>
            <a:t> </a:t>
          </a:r>
          <a:r>
            <a:rPr lang="en-US" sz="2000" dirty="0" err="1" smtClean="0"/>
            <a:t>debe</a:t>
          </a:r>
          <a:r>
            <a:rPr lang="en-US" sz="2000" dirty="0" smtClean="0"/>
            <a:t> </a:t>
          </a:r>
          <a:r>
            <a:rPr lang="en-US" sz="2000" dirty="0" err="1" smtClean="0"/>
            <a:t>ser</a:t>
          </a:r>
          <a:r>
            <a:rPr lang="en-US" sz="2000" dirty="0" smtClean="0"/>
            <a:t> </a:t>
          </a:r>
          <a:r>
            <a:rPr lang="en-US" sz="2000" dirty="0" err="1" smtClean="0"/>
            <a:t>una</a:t>
          </a:r>
          <a:r>
            <a:rPr lang="en-US" sz="2000" dirty="0" smtClean="0"/>
            <a:t> </a:t>
          </a:r>
          <a:r>
            <a:rPr lang="en-US" sz="2000" dirty="0" err="1" smtClean="0"/>
            <a:t>pedagogía</a:t>
          </a:r>
          <a:r>
            <a:rPr lang="en-US" sz="2000" dirty="0" smtClean="0"/>
            <a:t> de </a:t>
          </a:r>
          <a:r>
            <a:rPr lang="en-US" sz="2000" dirty="0" err="1" smtClean="0"/>
            <a:t>conversión</a:t>
          </a:r>
          <a:r>
            <a:rPr lang="en-US" sz="2000" dirty="0" smtClean="0"/>
            <a:t> a la </a:t>
          </a:r>
          <a:r>
            <a:rPr lang="en-US" sz="2000" dirty="0" err="1" smtClean="0"/>
            <a:t>realidad</a:t>
          </a:r>
          <a:r>
            <a:rPr lang="en-US" sz="2000" dirty="0" smtClean="0"/>
            <a:t>.</a:t>
          </a:r>
          <a:endParaRPr lang="es-MX" sz="2000" dirty="0"/>
        </a:p>
      </dgm:t>
    </dgm:pt>
    <dgm:pt modelId="{BE942156-E900-44EF-B7D9-F8D12F36D856}" type="parTrans" cxnId="{CF3C2966-FB05-4D01-9978-B9E6D999C008}">
      <dgm:prSet/>
      <dgm:spPr/>
      <dgm:t>
        <a:bodyPr/>
        <a:lstStyle/>
        <a:p>
          <a:endParaRPr lang="es-MX"/>
        </a:p>
      </dgm:t>
    </dgm:pt>
    <dgm:pt modelId="{70D05C77-CE1B-497D-BF26-4197CFE0BF3A}" type="sibTrans" cxnId="{CF3C2966-FB05-4D01-9978-B9E6D999C008}">
      <dgm:prSet/>
      <dgm:spPr/>
      <dgm:t>
        <a:bodyPr/>
        <a:lstStyle/>
        <a:p>
          <a:endParaRPr lang="es-MX"/>
        </a:p>
      </dgm:t>
    </dgm:pt>
    <dgm:pt modelId="{753B8A6F-4FBB-4163-AA3D-4B5D5FD77F14}" type="pres">
      <dgm:prSet presAssocID="{EEC5D1FB-1B04-4425-8F37-6F13B107EF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B54DA0-AF7F-461D-A359-A037FDD46116}" type="pres">
      <dgm:prSet presAssocID="{1D243517-6129-4901-AE4F-1EFB146D8E7C}" presName="comp" presStyleCnt="0"/>
      <dgm:spPr/>
    </dgm:pt>
    <dgm:pt modelId="{5BE877A7-4477-4BB0-B805-196F6C65B2FC}" type="pres">
      <dgm:prSet presAssocID="{1D243517-6129-4901-AE4F-1EFB146D8E7C}" presName="box" presStyleLbl="node1" presStyleIdx="0" presStyleCnt="2"/>
      <dgm:spPr/>
      <dgm:t>
        <a:bodyPr/>
        <a:lstStyle/>
        <a:p>
          <a:endParaRPr lang="es-MX"/>
        </a:p>
      </dgm:t>
    </dgm:pt>
    <dgm:pt modelId="{1291325F-E31E-405E-A845-641E85502926}" type="pres">
      <dgm:prSet presAssocID="{1D243517-6129-4901-AE4F-1EFB146D8E7C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83994D-EFC5-4F30-9427-0CB28D38A710}" type="pres">
      <dgm:prSet presAssocID="{1D243517-6129-4901-AE4F-1EFB146D8E7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3FC586-ECCB-4042-8200-DDB97A576758}" type="pres">
      <dgm:prSet presAssocID="{C3A6E7CF-1801-4682-9D85-18F8F9BE49F2}" presName="spacer" presStyleCnt="0"/>
      <dgm:spPr/>
    </dgm:pt>
    <dgm:pt modelId="{127DD348-DC35-4116-86B2-F752CB70E299}" type="pres">
      <dgm:prSet presAssocID="{A64F140B-AD5A-4289-A374-ABC82C80AB3D}" presName="comp" presStyleCnt="0"/>
      <dgm:spPr/>
    </dgm:pt>
    <dgm:pt modelId="{C3F45048-2B21-483F-8425-4AFD547EC4B3}" type="pres">
      <dgm:prSet presAssocID="{A64F140B-AD5A-4289-A374-ABC82C80AB3D}" presName="box" presStyleLbl="node1" presStyleIdx="1" presStyleCnt="2"/>
      <dgm:spPr/>
      <dgm:t>
        <a:bodyPr/>
        <a:lstStyle/>
        <a:p>
          <a:endParaRPr lang="es-MX"/>
        </a:p>
      </dgm:t>
    </dgm:pt>
    <dgm:pt modelId="{019CB4F3-BEB5-4389-9B1D-34284955888C}" type="pres">
      <dgm:prSet presAssocID="{A64F140B-AD5A-4289-A374-ABC82C80AB3D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D15FF4-2FF2-47B6-BB36-630F6FC93292}" type="pres">
      <dgm:prSet presAssocID="{A64F140B-AD5A-4289-A374-ABC82C80AB3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989E1C1-3BCA-402C-AA1D-059D9F7BFB85}" type="presOf" srcId="{EEC5D1FB-1B04-4425-8F37-6F13B107EF01}" destId="{753B8A6F-4FBB-4163-AA3D-4B5D5FD77F14}" srcOrd="0" destOrd="0" presId="urn:microsoft.com/office/officeart/2005/8/layout/vList4"/>
    <dgm:cxn modelId="{19AAD459-F4D8-423C-B021-FCC41BC115AF}" type="presOf" srcId="{A64F140B-AD5A-4289-A374-ABC82C80AB3D}" destId="{C3F45048-2B21-483F-8425-4AFD547EC4B3}" srcOrd="0" destOrd="0" presId="urn:microsoft.com/office/officeart/2005/8/layout/vList4"/>
    <dgm:cxn modelId="{A5863524-5263-44E4-BC32-DF12BA63E457}" srcId="{EEC5D1FB-1B04-4425-8F37-6F13B107EF01}" destId="{A64F140B-AD5A-4289-A374-ABC82C80AB3D}" srcOrd="1" destOrd="0" parTransId="{D161FD48-BFC2-475D-B5A7-FEBFC6A4588C}" sibTransId="{5995379F-1EFB-48D0-BB0E-00E887A6E10D}"/>
    <dgm:cxn modelId="{32881A5E-5C1E-48DD-9851-910FEC6E21C7}" type="presOf" srcId="{1D243517-6129-4901-AE4F-1EFB146D8E7C}" destId="{2783994D-EFC5-4F30-9427-0CB28D38A710}" srcOrd="1" destOrd="0" presId="urn:microsoft.com/office/officeart/2005/8/layout/vList4"/>
    <dgm:cxn modelId="{CA953C3C-45DA-4256-A0D9-2E063BB0F7DE}" type="presOf" srcId="{C25AC9A2-6B2C-4803-84DF-76A5FB10C399}" destId="{2783994D-EFC5-4F30-9427-0CB28D38A710}" srcOrd="1" destOrd="1" presId="urn:microsoft.com/office/officeart/2005/8/layout/vList4"/>
    <dgm:cxn modelId="{A2D15D50-1E53-451A-8D9F-C87B3C7DFBA8}" srcId="{1D243517-6129-4901-AE4F-1EFB146D8E7C}" destId="{C25AC9A2-6B2C-4803-84DF-76A5FB10C399}" srcOrd="0" destOrd="0" parTransId="{5F916EED-4590-422D-840C-14B9DD4FAE3A}" sibTransId="{2542EC26-4433-4C41-AC10-89EE57A127E4}"/>
    <dgm:cxn modelId="{2774049D-FE5E-4ACE-9B48-D33A60D2AB7D}" type="presOf" srcId="{A64F140B-AD5A-4289-A374-ABC82C80AB3D}" destId="{94D15FF4-2FF2-47B6-BB36-630F6FC93292}" srcOrd="1" destOrd="0" presId="urn:microsoft.com/office/officeart/2005/8/layout/vList4"/>
    <dgm:cxn modelId="{7F903DBC-7252-4629-8F0B-C4A6E6EFBD28}" type="presOf" srcId="{08470D2D-7E44-4398-8787-E4B3AC94778C}" destId="{C3F45048-2B21-483F-8425-4AFD547EC4B3}" srcOrd="0" destOrd="1" presId="urn:microsoft.com/office/officeart/2005/8/layout/vList4"/>
    <dgm:cxn modelId="{1165E6F8-8A13-4547-B8AC-44CAFB81C9EF}" type="presOf" srcId="{1D243517-6129-4901-AE4F-1EFB146D8E7C}" destId="{5BE877A7-4477-4BB0-B805-196F6C65B2FC}" srcOrd="0" destOrd="0" presId="urn:microsoft.com/office/officeart/2005/8/layout/vList4"/>
    <dgm:cxn modelId="{3A351F62-6F69-4BDA-869C-0D24CF86C467}" srcId="{EEC5D1FB-1B04-4425-8F37-6F13B107EF01}" destId="{1D243517-6129-4901-AE4F-1EFB146D8E7C}" srcOrd="0" destOrd="0" parTransId="{09CEFD58-597A-4E70-81C7-1475D7A4CD8F}" sibTransId="{C3A6E7CF-1801-4682-9D85-18F8F9BE49F2}"/>
    <dgm:cxn modelId="{C37B0607-2E8A-4872-A7FF-0932DBA68522}" type="presOf" srcId="{08470D2D-7E44-4398-8787-E4B3AC94778C}" destId="{94D15FF4-2FF2-47B6-BB36-630F6FC93292}" srcOrd="1" destOrd="1" presId="urn:microsoft.com/office/officeart/2005/8/layout/vList4"/>
    <dgm:cxn modelId="{CF3C2966-FB05-4D01-9978-B9E6D999C008}" srcId="{A64F140B-AD5A-4289-A374-ABC82C80AB3D}" destId="{08470D2D-7E44-4398-8787-E4B3AC94778C}" srcOrd="0" destOrd="0" parTransId="{BE942156-E900-44EF-B7D9-F8D12F36D856}" sibTransId="{70D05C77-CE1B-497D-BF26-4197CFE0BF3A}"/>
    <dgm:cxn modelId="{D9E69223-9669-4542-898C-27CD24C17064}" type="presOf" srcId="{C25AC9A2-6B2C-4803-84DF-76A5FB10C399}" destId="{5BE877A7-4477-4BB0-B805-196F6C65B2FC}" srcOrd="0" destOrd="1" presId="urn:microsoft.com/office/officeart/2005/8/layout/vList4"/>
    <dgm:cxn modelId="{A17FC35C-8EF7-4AA5-823C-0DB0EE321E37}" type="presParOf" srcId="{753B8A6F-4FBB-4163-AA3D-4B5D5FD77F14}" destId="{74B54DA0-AF7F-461D-A359-A037FDD46116}" srcOrd="0" destOrd="0" presId="urn:microsoft.com/office/officeart/2005/8/layout/vList4"/>
    <dgm:cxn modelId="{241F150C-4AAA-4AC8-AC71-FC6282091EF4}" type="presParOf" srcId="{74B54DA0-AF7F-461D-A359-A037FDD46116}" destId="{5BE877A7-4477-4BB0-B805-196F6C65B2FC}" srcOrd="0" destOrd="0" presId="urn:microsoft.com/office/officeart/2005/8/layout/vList4"/>
    <dgm:cxn modelId="{604AA9A7-E0EA-4913-AED7-722BC8234C0D}" type="presParOf" srcId="{74B54DA0-AF7F-461D-A359-A037FDD46116}" destId="{1291325F-E31E-405E-A845-641E85502926}" srcOrd="1" destOrd="0" presId="urn:microsoft.com/office/officeart/2005/8/layout/vList4"/>
    <dgm:cxn modelId="{6F5DFC45-4350-4671-B4CF-2C11A739319B}" type="presParOf" srcId="{74B54DA0-AF7F-461D-A359-A037FDD46116}" destId="{2783994D-EFC5-4F30-9427-0CB28D38A710}" srcOrd="2" destOrd="0" presId="urn:microsoft.com/office/officeart/2005/8/layout/vList4"/>
    <dgm:cxn modelId="{66825B19-3993-4693-9D23-E78FE62B4355}" type="presParOf" srcId="{753B8A6F-4FBB-4163-AA3D-4B5D5FD77F14}" destId="{483FC586-ECCB-4042-8200-DDB97A576758}" srcOrd="1" destOrd="0" presId="urn:microsoft.com/office/officeart/2005/8/layout/vList4"/>
    <dgm:cxn modelId="{7DA01737-2AB9-453F-9CDD-00C39F014131}" type="presParOf" srcId="{753B8A6F-4FBB-4163-AA3D-4B5D5FD77F14}" destId="{127DD348-DC35-4116-86B2-F752CB70E299}" srcOrd="2" destOrd="0" presId="urn:microsoft.com/office/officeart/2005/8/layout/vList4"/>
    <dgm:cxn modelId="{00BF608E-71B2-485B-921C-65115507B83C}" type="presParOf" srcId="{127DD348-DC35-4116-86B2-F752CB70E299}" destId="{C3F45048-2B21-483F-8425-4AFD547EC4B3}" srcOrd="0" destOrd="0" presId="urn:microsoft.com/office/officeart/2005/8/layout/vList4"/>
    <dgm:cxn modelId="{EADD25C1-A394-4DCD-BB9C-682735CF5D8F}" type="presParOf" srcId="{127DD348-DC35-4116-86B2-F752CB70E299}" destId="{019CB4F3-BEB5-4389-9B1D-34284955888C}" srcOrd="1" destOrd="0" presId="urn:microsoft.com/office/officeart/2005/8/layout/vList4"/>
    <dgm:cxn modelId="{A398FAC5-3FB3-49C1-A4E6-D37780EDC4F1}" type="presParOf" srcId="{127DD348-DC35-4116-86B2-F752CB70E299}" destId="{94D15FF4-2FF2-47B6-BB36-630F6FC932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B07CA-92A8-48A4-9A0A-9829D80263D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3017F7C-9F7A-4181-9FFC-8C2779CC591D}">
      <dgm:prSet phldrT="[Texto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Pastoral </a:t>
          </a:r>
          <a:r>
            <a:rPr lang="en-US" sz="28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orgánica</a:t>
          </a:r>
          <a:endParaRPr lang="es-MX" sz="28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800" dirty="0" smtClean="0"/>
            <a:t>La pastoral </a:t>
          </a:r>
          <a:r>
            <a:rPr lang="en-US" sz="2800" dirty="0" err="1" smtClean="0"/>
            <a:t>orgánica</a:t>
          </a:r>
          <a:r>
            <a:rPr lang="en-US" sz="2800" dirty="0" smtClean="0"/>
            <a:t> y de </a:t>
          </a:r>
          <a:r>
            <a:rPr lang="en-US" sz="2800" dirty="0" err="1" smtClean="0"/>
            <a:t>conjunto</a:t>
          </a:r>
          <a:r>
            <a:rPr lang="en-US" sz="2800" dirty="0" smtClean="0"/>
            <a:t> </a:t>
          </a:r>
          <a:r>
            <a:rPr lang="en-US" sz="2800" dirty="0" err="1" smtClean="0"/>
            <a:t>es</a:t>
          </a:r>
          <a:r>
            <a:rPr lang="en-US" sz="2800" dirty="0" smtClean="0"/>
            <a:t> </a:t>
          </a:r>
          <a:r>
            <a:rPr lang="en-US" sz="2800" dirty="0" err="1" smtClean="0"/>
            <a:t>condición</a:t>
          </a:r>
          <a:r>
            <a:rPr lang="en-US" sz="2800" dirty="0" smtClean="0"/>
            <a:t> para </a:t>
          </a:r>
          <a:r>
            <a:rPr lang="en-US" sz="2800" dirty="0" err="1" smtClean="0"/>
            <a:t>que</a:t>
          </a:r>
          <a:r>
            <a:rPr lang="en-US" sz="2800" dirty="0" smtClean="0"/>
            <a:t> la </a:t>
          </a:r>
          <a:r>
            <a:rPr lang="en-US" sz="2800" dirty="0" err="1" smtClean="0"/>
            <a:t>Iglesia</a:t>
          </a:r>
          <a:r>
            <a:rPr lang="en-US" sz="2800" dirty="0" smtClean="0"/>
            <a:t> sea </a:t>
          </a:r>
          <a:r>
            <a:rPr lang="en-US" sz="2800" dirty="0" err="1" smtClean="0"/>
            <a:t>unidad</a:t>
          </a:r>
          <a:r>
            <a:rPr lang="en-US" sz="2800" dirty="0" smtClean="0"/>
            <a:t> </a:t>
          </a:r>
          <a:r>
            <a:rPr lang="en-US" sz="2800" dirty="0" err="1" smtClean="0"/>
            <a:t>dinamizadora</a:t>
          </a:r>
          <a:r>
            <a:rPr lang="en-US" sz="2800" dirty="0" smtClean="0"/>
            <a:t>, con vistas a la </a:t>
          </a:r>
          <a:r>
            <a:rPr lang="en-US" sz="2800" dirty="0" err="1" smtClean="0"/>
            <a:t>eficacia</a:t>
          </a:r>
          <a:r>
            <a:rPr lang="en-US" sz="2800" dirty="0" smtClean="0"/>
            <a:t> </a:t>
          </a:r>
          <a:r>
            <a:rPr lang="en-US" sz="2800" dirty="0" err="1" smtClean="0"/>
            <a:t>permanente</a:t>
          </a:r>
          <a:r>
            <a:rPr lang="en-US" sz="2800" dirty="0" smtClean="0"/>
            <a:t> de </a:t>
          </a:r>
          <a:r>
            <a:rPr lang="en-US" sz="2800" dirty="0" err="1" smtClean="0"/>
            <a:t>su</a:t>
          </a:r>
          <a:r>
            <a:rPr lang="en-US" sz="2800" dirty="0" smtClean="0"/>
            <a:t> </a:t>
          </a:r>
          <a:r>
            <a:rPr lang="en-US" sz="2800" dirty="0" err="1" smtClean="0"/>
            <a:t>acción</a:t>
          </a:r>
          <a:r>
            <a:rPr lang="en-US" sz="2800" dirty="0" smtClean="0"/>
            <a:t>. </a:t>
          </a:r>
          <a:endParaRPr lang="es-MX" sz="2800" dirty="0"/>
        </a:p>
      </dgm:t>
    </dgm:pt>
    <dgm:pt modelId="{D809D112-66B2-4EA3-B632-1C234974D284}" type="parTrans" cxnId="{51C5018C-43D9-4CBA-86B1-643B924D9A21}">
      <dgm:prSet/>
      <dgm:spPr/>
      <dgm:t>
        <a:bodyPr/>
        <a:lstStyle/>
        <a:p>
          <a:endParaRPr lang="es-MX"/>
        </a:p>
      </dgm:t>
    </dgm:pt>
    <dgm:pt modelId="{879FC074-F4E5-4A68-A499-8E254E62C9D8}" type="sibTrans" cxnId="{51C5018C-43D9-4CBA-86B1-643B924D9A21}">
      <dgm:prSet/>
      <dgm:spPr/>
      <dgm:t>
        <a:bodyPr/>
        <a:lstStyle/>
        <a:p>
          <a:endParaRPr lang="es-MX"/>
        </a:p>
      </dgm:t>
    </dgm:pt>
    <dgm:pt modelId="{209BB724-94AD-4E59-96D7-FC8E29A240AC}">
      <dgm:prSet phldrT="[Texto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Pastoral de </a:t>
          </a:r>
          <a:r>
            <a:rPr lang="en-US" sz="2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encarnación</a:t>
          </a:r>
          <a:endParaRPr lang="es-MX" sz="24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400" dirty="0" smtClean="0"/>
            <a:t>Pablo VI </a:t>
          </a:r>
          <a:r>
            <a:rPr lang="en-US" sz="2400" dirty="0" err="1" smtClean="0"/>
            <a:t>decía</a:t>
          </a:r>
          <a:r>
            <a:rPr lang="en-US" sz="2400" dirty="0" smtClean="0"/>
            <a:t> “</a:t>
          </a:r>
          <a:r>
            <a:rPr lang="en-US" sz="2400" b="1" i="1" dirty="0" err="1" smtClean="0"/>
            <a:t>todo</a:t>
          </a:r>
          <a:r>
            <a:rPr lang="en-US" sz="2400" b="1" i="1" dirty="0" smtClean="0"/>
            <a:t> lo </a:t>
          </a:r>
          <a:r>
            <a:rPr lang="en-US" sz="2400" b="1" i="1" dirty="0" err="1" smtClean="0"/>
            <a:t>que</a:t>
          </a:r>
          <a:r>
            <a:rPr lang="en-US" sz="2400" b="1" i="1" dirty="0" smtClean="0"/>
            <a:t> no </a:t>
          </a:r>
          <a:r>
            <a:rPr lang="en-US" sz="2400" b="1" i="1" dirty="0" err="1" smtClean="0"/>
            <a:t>es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asumido</a:t>
          </a:r>
          <a:r>
            <a:rPr lang="en-US" sz="2400" b="1" i="1" dirty="0" smtClean="0"/>
            <a:t> no </a:t>
          </a:r>
          <a:r>
            <a:rPr lang="en-US" sz="2400" b="1" i="1" dirty="0" err="1" smtClean="0"/>
            <a:t>será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redimido</a:t>
          </a:r>
          <a:r>
            <a:rPr lang="en-US" sz="2400" dirty="0" smtClean="0"/>
            <a:t>”. La </a:t>
          </a:r>
          <a:r>
            <a:rPr lang="en-US" sz="2400" dirty="0" err="1" smtClean="0"/>
            <a:t>Iglesia</a:t>
          </a:r>
          <a:r>
            <a:rPr lang="en-US" sz="2400" dirty="0" smtClean="0"/>
            <a:t> </a:t>
          </a:r>
          <a:r>
            <a:rPr lang="en-US" sz="2400" dirty="0" err="1" smtClean="0"/>
            <a:t>tiene</a:t>
          </a:r>
          <a:r>
            <a:rPr lang="en-US" sz="2400" dirty="0" smtClean="0"/>
            <a:t> la </a:t>
          </a:r>
          <a:r>
            <a:rPr lang="en-US" sz="2400" dirty="0" err="1" smtClean="0"/>
            <a:t>misión</a:t>
          </a:r>
          <a:r>
            <a:rPr lang="en-US" sz="2400" dirty="0" smtClean="0"/>
            <a:t> de </a:t>
          </a:r>
          <a:r>
            <a:rPr lang="en-US" sz="2400" dirty="0" err="1" smtClean="0"/>
            <a:t>actualizar</a:t>
          </a:r>
          <a:r>
            <a:rPr lang="en-US" sz="2400" dirty="0" smtClean="0"/>
            <a:t> el </a:t>
          </a:r>
          <a:r>
            <a:rPr lang="en-US" sz="2400" dirty="0" err="1" smtClean="0"/>
            <a:t>misterio</a:t>
          </a:r>
          <a:r>
            <a:rPr lang="en-US" sz="2400" dirty="0" smtClean="0"/>
            <a:t> de la </a:t>
          </a:r>
          <a:r>
            <a:rPr lang="en-US" sz="2400" dirty="0" err="1" smtClean="0"/>
            <a:t>encarnación</a:t>
          </a:r>
          <a:r>
            <a:rPr lang="en-US" sz="2400" dirty="0" smtClean="0"/>
            <a:t> en la </a:t>
          </a:r>
          <a:r>
            <a:rPr lang="en-US" sz="2400" dirty="0" err="1" smtClean="0"/>
            <a:t>historia</a:t>
          </a:r>
          <a:r>
            <a:rPr lang="en-US" sz="2400" dirty="0" smtClean="0"/>
            <a:t>, </a:t>
          </a:r>
          <a:r>
            <a:rPr lang="en-US" sz="2400" dirty="0" err="1" smtClean="0"/>
            <a:t>haciendo</a:t>
          </a:r>
          <a:r>
            <a:rPr lang="en-US" sz="2400" dirty="0" smtClean="0"/>
            <a:t>, </a:t>
          </a:r>
          <a:r>
            <a:rPr lang="en-US" sz="2400" dirty="0" err="1" smtClean="0"/>
            <a:t>por</a:t>
          </a:r>
          <a:r>
            <a:rPr lang="en-US" sz="2400" dirty="0" smtClean="0"/>
            <a:t> </a:t>
          </a:r>
          <a:r>
            <a:rPr lang="en-US" sz="2400" dirty="0" err="1" smtClean="0"/>
            <a:t>así</a:t>
          </a:r>
          <a:r>
            <a:rPr lang="en-US" sz="2400" dirty="0" smtClean="0"/>
            <a:t> </a:t>
          </a:r>
          <a:r>
            <a:rPr lang="en-US" sz="2400" dirty="0" err="1" smtClean="0"/>
            <a:t>decir</a:t>
          </a:r>
          <a:r>
            <a:rPr lang="en-US" sz="2400" dirty="0" smtClean="0"/>
            <a:t>, </a:t>
          </a:r>
          <a:r>
            <a:rPr lang="en-US" sz="2400" dirty="0" err="1" smtClean="0"/>
            <a:t>que</a:t>
          </a:r>
          <a:r>
            <a:rPr lang="en-US" sz="2400" dirty="0" smtClean="0"/>
            <a:t> Dios se </a:t>
          </a:r>
          <a:r>
            <a:rPr lang="en-US" sz="2400" dirty="0" err="1" smtClean="0"/>
            <a:t>haga</a:t>
          </a:r>
          <a:r>
            <a:rPr lang="en-US" sz="2400" dirty="0" smtClean="0"/>
            <a:t> </a:t>
          </a:r>
          <a:r>
            <a:rPr lang="en-US" sz="2400" dirty="0" err="1" smtClean="0"/>
            <a:t>nuevo</a:t>
          </a:r>
          <a:r>
            <a:rPr lang="en-US" sz="2400" dirty="0" smtClean="0"/>
            <a:t> </a:t>
          </a:r>
          <a:r>
            <a:rPr lang="en-US" sz="2400" dirty="0" err="1" smtClean="0"/>
            <a:t>cada</a:t>
          </a:r>
          <a:r>
            <a:rPr lang="en-US" sz="2400" dirty="0" smtClean="0"/>
            <a:t> </a:t>
          </a:r>
          <a:r>
            <a:rPr lang="en-US" sz="2400" dirty="0" err="1" smtClean="0"/>
            <a:t>mañana</a:t>
          </a:r>
          <a:r>
            <a:rPr lang="en-US" sz="2400" dirty="0" smtClean="0"/>
            <a:t>. La </a:t>
          </a:r>
          <a:r>
            <a:rPr lang="en-US" sz="2400" dirty="0" err="1" smtClean="0"/>
            <a:t>acción</a:t>
          </a:r>
          <a:r>
            <a:rPr lang="en-US" sz="2400" dirty="0" smtClean="0"/>
            <a:t> pastoral </a:t>
          </a:r>
          <a:r>
            <a:rPr lang="en-US" sz="2400" dirty="0" err="1" smtClean="0"/>
            <a:t>debe</a:t>
          </a:r>
          <a:r>
            <a:rPr lang="en-US" sz="2400" dirty="0" smtClean="0"/>
            <a:t> </a:t>
          </a:r>
          <a:r>
            <a:rPr lang="en-US" sz="2400" dirty="0" err="1" smtClean="0"/>
            <a:t>ser</a:t>
          </a:r>
          <a:r>
            <a:rPr lang="en-US" sz="2400" dirty="0" smtClean="0"/>
            <a:t> global. La </a:t>
          </a:r>
          <a:r>
            <a:rPr lang="en-US" sz="2400" dirty="0" err="1" smtClean="0"/>
            <a:t>fe</a:t>
          </a:r>
          <a:r>
            <a:rPr lang="en-US" sz="2400" dirty="0" smtClean="0"/>
            <a:t> </a:t>
          </a:r>
          <a:r>
            <a:rPr lang="en-US" sz="2400" dirty="0" err="1" smtClean="0"/>
            <a:t>debe</a:t>
          </a:r>
          <a:r>
            <a:rPr lang="en-US" sz="2400" dirty="0" smtClean="0"/>
            <a:t> </a:t>
          </a:r>
          <a:r>
            <a:rPr lang="en-US" sz="2400" dirty="0" err="1" smtClean="0"/>
            <a:t>iluminar</a:t>
          </a:r>
          <a:r>
            <a:rPr lang="en-US" sz="2400" dirty="0" smtClean="0"/>
            <a:t> </a:t>
          </a:r>
          <a:r>
            <a:rPr lang="en-US" sz="2400" dirty="0" err="1" smtClean="0"/>
            <a:t>las</a:t>
          </a:r>
          <a:r>
            <a:rPr lang="en-US" sz="2400" dirty="0" smtClean="0"/>
            <a:t> </a:t>
          </a:r>
          <a:r>
            <a:rPr lang="en-US" sz="2400" dirty="0" err="1" smtClean="0"/>
            <a:t>situaciones</a:t>
          </a:r>
          <a:r>
            <a:rPr lang="en-US" sz="2400" dirty="0" smtClean="0"/>
            <a:t> </a:t>
          </a:r>
          <a:r>
            <a:rPr lang="en-US" sz="2400" dirty="0" err="1" smtClean="0"/>
            <a:t>humanas</a:t>
          </a:r>
          <a:r>
            <a:rPr lang="en-US" sz="2400" dirty="0" smtClean="0"/>
            <a:t>. </a:t>
          </a:r>
          <a:r>
            <a:rPr lang="en-US" sz="2400" dirty="0" err="1" smtClean="0"/>
            <a:t>Por</a:t>
          </a:r>
          <a:r>
            <a:rPr lang="en-US" sz="2400" dirty="0" smtClean="0"/>
            <a:t> </a:t>
          </a:r>
          <a:r>
            <a:rPr lang="en-US" sz="2400" dirty="0" err="1" smtClean="0"/>
            <a:t>eso</a:t>
          </a:r>
          <a:r>
            <a:rPr lang="en-US" sz="2400" dirty="0" smtClean="0"/>
            <a:t> la </a:t>
          </a:r>
          <a:r>
            <a:rPr lang="en-US" sz="2400" b="1" dirty="0" smtClean="0"/>
            <a:t>pastoral </a:t>
          </a:r>
          <a:r>
            <a:rPr lang="en-US" sz="2400" b="1" dirty="0" err="1" smtClean="0"/>
            <a:t>planeada</a:t>
          </a:r>
          <a:r>
            <a:rPr lang="en-US" sz="2400" b="1" dirty="0" smtClean="0"/>
            <a:t> </a:t>
          </a:r>
          <a:r>
            <a:rPr lang="en-US" sz="2400" dirty="0" err="1" smtClean="0"/>
            <a:t>es</a:t>
          </a:r>
          <a:r>
            <a:rPr lang="en-US" sz="2400" dirty="0" smtClean="0"/>
            <a:t> la </a:t>
          </a:r>
          <a:r>
            <a:rPr lang="en-US" sz="2400" dirty="0" err="1" smtClean="0"/>
            <a:t>respuesta</a:t>
          </a:r>
          <a:r>
            <a:rPr lang="en-US" sz="2400" dirty="0" smtClean="0"/>
            <a:t> </a:t>
          </a:r>
          <a:r>
            <a:rPr lang="en-US" sz="2400" dirty="0" err="1" smtClean="0"/>
            <a:t>específica</a:t>
          </a:r>
          <a:r>
            <a:rPr lang="en-US" sz="2400" dirty="0" smtClean="0"/>
            <a:t>, </a:t>
          </a:r>
          <a:r>
            <a:rPr lang="en-US" sz="2400" dirty="0" err="1" smtClean="0"/>
            <a:t>consciente</a:t>
          </a:r>
          <a:r>
            <a:rPr lang="en-US" sz="2400" dirty="0" smtClean="0"/>
            <a:t> e </a:t>
          </a:r>
          <a:r>
            <a:rPr lang="en-US" sz="2400" dirty="0" err="1" smtClean="0"/>
            <a:t>intencional</a:t>
          </a:r>
          <a:r>
            <a:rPr lang="en-US" sz="2400" dirty="0" smtClean="0"/>
            <a:t> a </a:t>
          </a:r>
          <a:r>
            <a:rPr lang="en-US" sz="2400" dirty="0" err="1" smtClean="0"/>
            <a:t>las</a:t>
          </a:r>
          <a:r>
            <a:rPr lang="en-US" sz="2400" dirty="0" smtClean="0"/>
            <a:t> </a:t>
          </a:r>
          <a:r>
            <a:rPr lang="en-US" sz="2400" dirty="0" err="1" smtClean="0"/>
            <a:t>exigencias</a:t>
          </a:r>
          <a:r>
            <a:rPr lang="en-US" sz="2400" dirty="0" smtClean="0"/>
            <a:t> de la </a:t>
          </a:r>
          <a:r>
            <a:rPr lang="en-US" sz="2400" dirty="0" err="1" smtClean="0"/>
            <a:t>evangelización</a:t>
          </a:r>
          <a:r>
            <a:rPr lang="en-US" sz="2400" dirty="0" smtClean="0"/>
            <a:t>.</a:t>
          </a:r>
          <a:endParaRPr lang="es-MX" sz="2400" dirty="0"/>
        </a:p>
      </dgm:t>
    </dgm:pt>
    <dgm:pt modelId="{DD88148A-0790-41DD-A27A-B6A6E3CAEFA4}" type="parTrans" cxnId="{A68087D0-EDA7-4EF5-AFE5-C7D45564070A}">
      <dgm:prSet/>
      <dgm:spPr/>
      <dgm:t>
        <a:bodyPr/>
        <a:lstStyle/>
        <a:p>
          <a:endParaRPr lang="es-MX"/>
        </a:p>
      </dgm:t>
    </dgm:pt>
    <dgm:pt modelId="{94341CBE-2BB3-43BD-ACB5-DCA81AF07C3C}" type="sibTrans" cxnId="{A68087D0-EDA7-4EF5-AFE5-C7D45564070A}">
      <dgm:prSet/>
      <dgm:spPr/>
      <dgm:t>
        <a:bodyPr/>
        <a:lstStyle/>
        <a:p>
          <a:endParaRPr lang="es-MX"/>
        </a:p>
      </dgm:t>
    </dgm:pt>
    <dgm:pt modelId="{7C2DEB06-6050-4AAF-AAE4-422BD7B1846A}" type="pres">
      <dgm:prSet presAssocID="{B9CB07CA-92A8-48A4-9A0A-9829D80263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A5AD05-712C-4EFF-B658-8526844CA085}" type="pres">
      <dgm:prSet presAssocID="{93017F7C-9F7A-4181-9FFC-8C2779CC591D}" presName="composite" presStyleCnt="0"/>
      <dgm:spPr/>
    </dgm:pt>
    <dgm:pt modelId="{0F212ECF-09C7-4E5C-8E43-C3490D9850E8}" type="pres">
      <dgm:prSet presAssocID="{93017F7C-9F7A-4181-9FFC-8C2779CC591D}" presName="rect1" presStyleLbl="trAlignAcc1" presStyleIdx="0" presStyleCnt="2" custScaleX="1615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8DE568-50D4-411C-8375-04C03FB7320C}" type="pres">
      <dgm:prSet presAssocID="{93017F7C-9F7A-4181-9FFC-8C2779CC591D}" presName="rect2" presStyleLbl="fgImgPlace1" presStyleIdx="0" presStyleCnt="2" custScaleX="126407" custLinFactX="-61924" custLinFactNeighborX="-100000" custLinFactNeighborY="13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E68FF0-E64F-406F-B1CB-AC20348857B3}" type="pres">
      <dgm:prSet presAssocID="{879FC074-F4E5-4A68-A499-8E254E62C9D8}" presName="sibTrans" presStyleCnt="0"/>
      <dgm:spPr/>
    </dgm:pt>
    <dgm:pt modelId="{D17FC154-B2D0-4A9D-B6ED-4DBF18FD78BA}" type="pres">
      <dgm:prSet presAssocID="{209BB724-94AD-4E59-96D7-FC8E29A240AC}" presName="composite" presStyleCnt="0"/>
      <dgm:spPr/>
    </dgm:pt>
    <dgm:pt modelId="{50A49086-AF2D-4F94-9D12-55510F27110A}" type="pres">
      <dgm:prSet presAssocID="{209BB724-94AD-4E59-96D7-FC8E29A240AC}" presName="rect1" presStyleLbl="trAlignAcc1" presStyleIdx="1" presStyleCnt="2" custScaleX="164520" custScaleY="1351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B92F9A-BC1F-4030-A5EE-481F42856CAC}" type="pres">
      <dgm:prSet presAssocID="{209BB724-94AD-4E59-96D7-FC8E29A240AC}" presName="rect2" presStyleLbl="fgImgPlace1" presStyleIdx="1" presStyleCnt="2" custLinFactX="-61273" custLinFactNeighborX="-100000" custLinFactNeighborY="13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35FFEA5-77C1-4058-9011-DD3793204282}" type="presOf" srcId="{93017F7C-9F7A-4181-9FFC-8C2779CC591D}" destId="{0F212ECF-09C7-4E5C-8E43-C3490D9850E8}" srcOrd="0" destOrd="0" presId="urn:microsoft.com/office/officeart/2008/layout/PictureStrips"/>
    <dgm:cxn modelId="{51C5018C-43D9-4CBA-86B1-643B924D9A21}" srcId="{B9CB07CA-92A8-48A4-9A0A-9829D80263DB}" destId="{93017F7C-9F7A-4181-9FFC-8C2779CC591D}" srcOrd="0" destOrd="0" parTransId="{D809D112-66B2-4EA3-B632-1C234974D284}" sibTransId="{879FC074-F4E5-4A68-A499-8E254E62C9D8}"/>
    <dgm:cxn modelId="{0C0A162C-056D-4737-AE24-45B25851410C}" type="presOf" srcId="{B9CB07CA-92A8-48A4-9A0A-9829D80263DB}" destId="{7C2DEB06-6050-4AAF-AAE4-422BD7B1846A}" srcOrd="0" destOrd="0" presId="urn:microsoft.com/office/officeart/2008/layout/PictureStrips"/>
    <dgm:cxn modelId="{A68087D0-EDA7-4EF5-AFE5-C7D45564070A}" srcId="{B9CB07CA-92A8-48A4-9A0A-9829D80263DB}" destId="{209BB724-94AD-4E59-96D7-FC8E29A240AC}" srcOrd="1" destOrd="0" parTransId="{DD88148A-0790-41DD-A27A-B6A6E3CAEFA4}" sibTransId="{94341CBE-2BB3-43BD-ACB5-DCA81AF07C3C}"/>
    <dgm:cxn modelId="{9386396E-39F3-42F7-A925-88CD7D13FAB6}" type="presOf" srcId="{209BB724-94AD-4E59-96D7-FC8E29A240AC}" destId="{50A49086-AF2D-4F94-9D12-55510F27110A}" srcOrd="0" destOrd="0" presId="urn:microsoft.com/office/officeart/2008/layout/PictureStrips"/>
    <dgm:cxn modelId="{3D2C02A2-8DAC-45EC-8C5D-53F186F597BE}" type="presParOf" srcId="{7C2DEB06-6050-4AAF-AAE4-422BD7B1846A}" destId="{BEA5AD05-712C-4EFF-B658-8526844CA085}" srcOrd="0" destOrd="0" presId="urn:microsoft.com/office/officeart/2008/layout/PictureStrips"/>
    <dgm:cxn modelId="{D5CCBE24-288F-4391-8663-074190BA2B3D}" type="presParOf" srcId="{BEA5AD05-712C-4EFF-B658-8526844CA085}" destId="{0F212ECF-09C7-4E5C-8E43-C3490D9850E8}" srcOrd="0" destOrd="0" presId="urn:microsoft.com/office/officeart/2008/layout/PictureStrips"/>
    <dgm:cxn modelId="{94E810EE-E7C6-4BA3-81C3-C218C806C0D5}" type="presParOf" srcId="{BEA5AD05-712C-4EFF-B658-8526844CA085}" destId="{F38DE568-50D4-411C-8375-04C03FB7320C}" srcOrd="1" destOrd="0" presId="urn:microsoft.com/office/officeart/2008/layout/PictureStrips"/>
    <dgm:cxn modelId="{C7B323AA-1152-4BD1-9C88-489A98BF2171}" type="presParOf" srcId="{7C2DEB06-6050-4AAF-AAE4-422BD7B1846A}" destId="{71E68FF0-E64F-406F-B1CB-AC20348857B3}" srcOrd="1" destOrd="0" presId="urn:microsoft.com/office/officeart/2008/layout/PictureStrips"/>
    <dgm:cxn modelId="{F881CEB8-A5D9-4A2F-A8CA-FEA04166E9B2}" type="presParOf" srcId="{7C2DEB06-6050-4AAF-AAE4-422BD7B1846A}" destId="{D17FC154-B2D0-4A9D-B6ED-4DBF18FD78BA}" srcOrd="2" destOrd="0" presId="urn:microsoft.com/office/officeart/2008/layout/PictureStrips"/>
    <dgm:cxn modelId="{00292DB4-5B3F-42E5-97B3-0E41090DF3A4}" type="presParOf" srcId="{D17FC154-B2D0-4A9D-B6ED-4DBF18FD78BA}" destId="{50A49086-AF2D-4F94-9D12-55510F27110A}" srcOrd="0" destOrd="0" presId="urn:microsoft.com/office/officeart/2008/layout/PictureStrips"/>
    <dgm:cxn modelId="{38E0EDBE-383A-4426-A91C-8AFF5F637C4E}" type="presParOf" srcId="{D17FC154-B2D0-4A9D-B6ED-4DBF18FD78BA}" destId="{6DB92F9A-BC1F-4030-A5EE-481F42856C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6EE62-B8B1-4AE2-9E06-8FA3FBA0407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E95F1-2DEB-4AB1-A500-E9C58C480814}">
      <dgm:prSet phldrT="[Texto]" custT="1"/>
      <dgm:spPr/>
      <dgm:t>
        <a:bodyPr/>
        <a:lstStyle/>
        <a:p>
          <a:r>
            <a:rPr lang="en-US" sz="2800" b="1" dirty="0" err="1" smtClean="0"/>
            <a:t>Intervención</a:t>
          </a:r>
          <a:r>
            <a:rPr lang="en-US" sz="2800" b="1" dirty="0" smtClean="0"/>
            <a:t> de </a:t>
          </a:r>
          <a:r>
            <a:rPr lang="en-US" sz="2800" b="1" dirty="0" err="1" smtClean="0"/>
            <a:t>todos</a:t>
          </a:r>
          <a:r>
            <a:rPr lang="en-US" sz="2800" b="1" dirty="0" smtClean="0"/>
            <a:t>.</a:t>
          </a:r>
          <a:endParaRPr lang="es-MX" sz="2800" dirty="0" smtClean="0"/>
        </a:p>
        <a:p>
          <a:r>
            <a:rPr lang="en-US" sz="2800" dirty="0" smtClean="0"/>
            <a:t>Para el </a:t>
          </a:r>
          <a:r>
            <a:rPr lang="en-US" sz="2800" dirty="0" err="1" smtClean="0"/>
            <a:t>método</a:t>
          </a:r>
          <a:r>
            <a:rPr lang="en-US" sz="2800" dirty="0" smtClean="0"/>
            <a:t> </a:t>
          </a:r>
          <a:r>
            <a:rPr lang="en-US" sz="2800" dirty="0" err="1" smtClean="0"/>
            <a:t>participativo</a:t>
          </a:r>
          <a:r>
            <a:rPr lang="en-US" sz="2800" dirty="0" smtClean="0"/>
            <a:t> </a:t>
          </a:r>
          <a:r>
            <a:rPr lang="en-US" sz="2800" b="1" dirty="0" err="1" smtClean="0"/>
            <a:t>todo</a:t>
          </a:r>
          <a:r>
            <a:rPr lang="en-US" sz="2800" b="1" dirty="0" smtClean="0"/>
            <a:t> </a:t>
          </a:r>
          <a:r>
            <a:rPr lang="en-US" sz="2800" b="1" dirty="0" err="1" smtClean="0"/>
            <a:t>debe</a:t>
          </a:r>
          <a:r>
            <a:rPr lang="en-US" sz="2800" b="1" dirty="0" smtClean="0"/>
            <a:t> </a:t>
          </a:r>
          <a:r>
            <a:rPr lang="en-US" sz="2800" b="1" dirty="0" err="1" smtClean="0"/>
            <a:t>estar</a:t>
          </a:r>
          <a:r>
            <a:rPr lang="en-US" sz="2800" b="1" dirty="0" smtClean="0"/>
            <a:t> en </a:t>
          </a:r>
          <a:r>
            <a:rPr lang="en-US" sz="2800" b="1" dirty="0" err="1" smtClean="0"/>
            <a:t>función</a:t>
          </a:r>
          <a:r>
            <a:rPr lang="en-US" sz="2800" b="1" dirty="0" smtClean="0"/>
            <a:t> de </a:t>
          </a:r>
          <a:r>
            <a:rPr lang="en-US" sz="2800" b="1" dirty="0" err="1" smtClean="0"/>
            <a:t>las</a:t>
          </a:r>
          <a:r>
            <a:rPr lang="en-US" sz="2800" b="1" dirty="0" smtClean="0"/>
            <a:t> personas en </a:t>
          </a:r>
          <a:r>
            <a:rPr lang="en-US" sz="2800" b="1" dirty="0" err="1" smtClean="0"/>
            <a:t>comunidad</a:t>
          </a:r>
          <a:r>
            <a:rPr lang="en-US" sz="2800" dirty="0" smtClean="0"/>
            <a:t>. </a:t>
          </a:r>
          <a:r>
            <a:rPr lang="en-US" sz="2800" b="1" dirty="0" err="1" smtClean="0">
              <a:solidFill>
                <a:srgbClr val="FF0000"/>
              </a:solidFill>
            </a:rPr>
            <a:t>Todos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deben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intervenir</a:t>
          </a:r>
          <a:r>
            <a:rPr lang="en-US" sz="2800" b="1" dirty="0" smtClean="0">
              <a:solidFill>
                <a:srgbClr val="FF0000"/>
              </a:solidFill>
            </a:rPr>
            <a:t> en el </a:t>
          </a:r>
          <a:r>
            <a:rPr lang="en-US" sz="2800" b="1" dirty="0" err="1" smtClean="0">
              <a:solidFill>
                <a:srgbClr val="FF0000"/>
              </a:solidFill>
            </a:rPr>
            <a:t>proceso</a:t>
          </a:r>
          <a:r>
            <a:rPr lang="en-US" sz="2800" b="1" dirty="0" smtClean="0">
              <a:solidFill>
                <a:srgbClr val="FF0000"/>
              </a:solidFill>
            </a:rPr>
            <a:t> y </a:t>
          </a:r>
          <a:r>
            <a:rPr lang="en-US" sz="2800" b="1" dirty="0" err="1" smtClean="0">
              <a:solidFill>
                <a:srgbClr val="FF0000"/>
              </a:solidFill>
            </a:rPr>
            <a:t>tener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voz</a:t>
          </a:r>
          <a:r>
            <a:rPr lang="en-US" sz="2800" b="1" dirty="0" smtClean="0">
              <a:solidFill>
                <a:srgbClr val="FF0000"/>
              </a:solidFill>
            </a:rPr>
            <a:t> y </a:t>
          </a:r>
          <a:r>
            <a:rPr lang="en-US" sz="2800" b="1" dirty="0" err="1" smtClean="0">
              <a:solidFill>
                <a:srgbClr val="FF0000"/>
              </a:solidFill>
            </a:rPr>
            <a:t>voto</a:t>
          </a:r>
          <a:r>
            <a:rPr lang="en-US" sz="2800" b="1" dirty="0" smtClean="0">
              <a:solidFill>
                <a:srgbClr val="FF0000"/>
              </a:solidFill>
            </a:rPr>
            <a:t>.</a:t>
          </a:r>
          <a:endParaRPr lang="es-MX" sz="2800" b="1" dirty="0">
            <a:solidFill>
              <a:srgbClr val="FF0000"/>
            </a:solidFill>
          </a:endParaRPr>
        </a:p>
      </dgm:t>
    </dgm:pt>
    <dgm:pt modelId="{D365BEB9-4CDA-4999-A697-57DD7DEC0E1C}" type="parTrans" cxnId="{BB19E1EC-4AF9-4D78-A4F6-130FD53426F0}">
      <dgm:prSet/>
      <dgm:spPr/>
      <dgm:t>
        <a:bodyPr/>
        <a:lstStyle/>
        <a:p>
          <a:endParaRPr lang="es-MX"/>
        </a:p>
      </dgm:t>
    </dgm:pt>
    <dgm:pt modelId="{9C68D15D-8C26-4B28-A059-36D4D921A7D1}" type="sibTrans" cxnId="{BB19E1EC-4AF9-4D78-A4F6-130FD53426F0}">
      <dgm:prSet/>
      <dgm:spPr/>
      <dgm:t>
        <a:bodyPr/>
        <a:lstStyle/>
        <a:p>
          <a:endParaRPr lang="es-MX"/>
        </a:p>
      </dgm:t>
    </dgm:pt>
    <dgm:pt modelId="{ABBE8B38-2194-4EE7-8A8D-AD2270A1F7D2}">
      <dgm:prSet phldrT="[Texto]" custT="1"/>
      <dgm:spPr/>
      <dgm:t>
        <a:bodyPr/>
        <a:lstStyle/>
        <a:p>
          <a:r>
            <a:rPr lang="en-US" sz="2400" b="1" dirty="0" err="1" smtClean="0"/>
            <a:t>Decisión</a:t>
          </a:r>
          <a:r>
            <a:rPr lang="en-US" sz="2400" b="1" dirty="0" smtClean="0"/>
            <a:t> </a:t>
          </a:r>
          <a:r>
            <a:rPr lang="en-US" sz="2400" b="1" dirty="0" err="1" smtClean="0"/>
            <a:t>participativa</a:t>
          </a:r>
          <a:r>
            <a:rPr lang="en-US" sz="2400" b="1" dirty="0" smtClean="0"/>
            <a:t>.</a:t>
          </a:r>
        </a:p>
        <a:p>
          <a:r>
            <a:rPr lang="en-US" sz="2400" dirty="0" err="1" smtClean="0"/>
            <a:t>Nadie</a:t>
          </a:r>
          <a:r>
            <a:rPr lang="en-US" sz="2400" dirty="0" smtClean="0"/>
            <a:t> decide </a:t>
          </a:r>
          <a:r>
            <a:rPr lang="en-US" sz="2400" dirty="0" err="1" smtClean="0"/>
            <a:t>por</a:t>
          </a:r>
          <a:r>
            <a:rPr lang="en-US" sz="2400" dirty="0" smtClean="0"/>
            <a:t> los </a:t>
          </a:r>
          <a:r>
            <a:rPr lang="en-US" sz="2400" dirty="0" err="1" smtClean="0"/>
            <a:t>demás</a:t>
          </a:r>
          <a:r>
            <a:rPr lang="en-US" sz="2400" dirty="0" smtClean="0"/>
            <a:t>, </a:t>
          </a:r>
          <a:r>
            <a:rPr lang="en-US" sz="2400" dirty="0" err="1" smtClean="0"/>
            <a:t>cada</a:t>
          </a:r>
          <a:r>
            <a:rPr lang="en-US" sz="2400" dirty="0" smtClean="0"/>
            <a:t> </a:t>
          </a:r>
          <a:r>
            <a:rPr lang="en-US" sz="2400" dirty="0" err="1" smtClean="0"/>
            <a:t>uno</a:t>
          </a:r>
          <a:r>
            <a:rPr lang="en-US" sz="2400" dirty="0" smtClean="0"/>
            <a:t> decide para </a:t>
          </a:r>
          <a:r>
            <a:rPr lang="en-US" sz="2400" dirty="0" err="1" smtClean="0"/>
            <a:t>sí</a:t>
          </a:r>
          <a:r>
            <a:rPr lang="en-US" sz="2400" b="1" dirty="0" smtClean="0"/>
            <a:t>. El </a:t>
          </a:r>
          <a:r>
            <a:rPr lang="en-US" sz="2400" b="1" dirty="0" err="1" smtClean="0"/>
            <a:t>que</a:t>
          </a:r>
          <a:r>
            <a:rPr lang="en-US" sz="2400" b="1" dirty="0" smtClean="0"/>
            <a:t> no </a:t>
          </a:r>
          <a:r>
            <a:rPr lang="en-US" sz="2400" b="1" dirty="0" err="1" smtClean="0"/>
            <a:t>participa</a:t>
          </a:r>
          <a:r>
            <a:rPr lang="en-US" sz="2400" b="1" dirty="0" smtClean="0"/>
            <a:t> en la </a:t>
          </a:r>
          <a:r>
            <a:rPr lang="en-US" sz="2400" b="1" dirty="0" err="1" smtClean="0"/>
            <a:t>elaboración</a:t>
          </a:r>
          <a:r>
            <a:rPr lang="en-US" sz="2400" b="1" dirty="0" smtClean="0"/>
            <a:t> de un plan no </a:t>
          </a:r>
          <a:r>
            <a:rPr lang="en-US" sz="2400" b="1" dirty="0" err="1" smtClean="0"/>
            <a:t>tiene</a:t>
          </a:r>
          <a:r>
            <a:rPr lang="en-US" sz="2400" b="1" dirty="0" smtClean="0"/>
            <a:t> </a:t>
          </a:r>
          <a:r>
            <a:rPr lang="en-US" sz="2400" b="1" dirty="0" err="1" smtClean="0"/>
            <a:t>ningún</a:t>
          </a:r>
          <a:r>
            <a:rPr lang="en-US" sz="2400" b="1" dirty="0" smtClean="0"/>
            <a:t> </a:t>
          </a:r>
          <a:r>
            <a:rPr lang="en-US" sz="2400" b="1" dirty="0" err="1" smtClean="0"/>
            <a:t>compromiso</a:t>
          </a:r>
          <a:r>
            <a:rPr lang="en-US" sz="2400" b="1" dirty="0" smtClean="0"/>
            <a:t> en </a:t>
          </a:r>
          <a:r>
            <a:rPr lang="en-US" sz="2400" b="1" dirty="0" err="1" smtClean="0"/>
            <a:t>su</a:t>
          </a:r>
          <a:r>
            <a:rPr lang="en-US" sz="2400" b="1" dirty="0" smtClean="0"/>
            <a:t> </a:t>
          </a:r>
          <a:r>
            <a:rPr lang="en-US" sz="2400" b="1" dirty="0" err="1" smtClean="0"/>
            <a:t>ejecución</a:t>
          </a:r>
          <a:r>
            <a:rPr lang="en-US" sz="2400" dirty="0" smtClean="0"/>
            <a:t>. </a:t>
          </a:r>
          <a:r>
            <a:rPr lang="en-US" sz="2400" b="1" dirty="0" err="1" smtClean="0">
              <a:solidFill>
                <a:srgbClr val="FF0000"/>
              </a:solidFill>
            </a:rPr>
            <a:t>Todos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tienen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derecho</a:t>
          </a:r>
          <a:r>
            <a:rPr lang="en-US" sz="2400" b="1" dirty="0" smtClean="0">
              <a:solidFill>
                <a:srgbClr val="FF0000"/>
              </a:solidFill>
            </a:rPr>
            <a:t> de </a:t>
          </a:r>
          <a:r>
            <a:rPr lang="en-US" sz="2400" b="1" dirty="0" err="1" smtClean="0">
              <a:solidFill>
                <a:srgbClr val="FF0000"/>
              </a:solidFill>
            </a:rPr>
            <a:t>decidir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comunitariamente</a:t>
          </a:r>
          <a:r>
            <a:rPr lang="en-US" sz="2400" b="1" dirty="0" smtClean="0">
              <a:solidFill>
                <a:srgbClr val="FF0000"/>
              </a:solidFill>
            </a:rPr>
            <a:t>, en </a:t>
          </a:r>
          <a:r>
            <a:rPr lang="en-US" sz="2400" b="1" dirty="0" err="1" smtClean="0">
              <a:solidFill>
                <a:srgbClr val="FF0000"/>
              </a:solidFill>
            </a:rPr>
            <a:t>todas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las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err="1" smtClean="0">
              <a:solidFill>
                <a:srgbClr val="FF0000"/>
              </a:solidFill>
            </a:rPr>
            <a:t>etapas</a:t>
          </a:r>
          <a:r>
            <a:rPr lang="en-US" sz="2400" b="1" dirty="0" smtClean="0">
              <a:solidFill>
                <a:srgbClr val="FF0000"/>
              </a:solidFill>
            </a:rPr>
            <a:t> del </a:t>
          </a:r>
          <a:r>
            <a:rPr lang="en-US" sz="2400" b="1" dirty="0" err="1" smtClean="0">
              <a:solidFill>
                <a:srgbClr val="FF0000"/>
              </a:solidFill>
            </a:rPr>
            <a:t>proceso</a:t>
          </a:r>
          <a:r>
            <a:rPr lang="en-US" sz="2400" b="1" dirty="0" smtClean="0">
              <a:solidFill>
                <a:srgbClr val="FF0000"/>
              </a:solidFill>
            </a:rPr>
            <a:t> de </a:t>
          </a:r>
          <a:r>
            <a:rPr lang="en-US" sz="2400" b="1" dirty="0" err="1" smtClean="0">
              <a:solidFill>
                <a:srgbClr val="FF0000"/>
              </a:solidFill>
            </a:rPr>
            <a:t>planeación</a:t>
          </a:r>
          <a:r>
            <a:rPr lang="en-US" sz="2400" dirty="0" smtClean="0"/>
            <a:t>: en la </a:t>
          </a:r>
          <a:r>
            <a:rPr lang="en-US" sz="2400" i="1" dirty="0" err="1" smtClean="0"/>
            <a:t>investigación</a:t>
          </a:r>
          <a:r>
            <a:rPr lang="en-US" sz="2400" dirty="0" smtClean="0"/>
            <a:t> de la </a:t>
          </a:r>
          <a:r>
            <a:rPr lang="en-US" sz="2400" dirty="0" err="1" smtClean="0"/>
            <a:t>realidad</a:t>
          </a:r>
          <a:r>
            <a:rPr lang="en-US" sz="2400" dirty="0" smtClean="0"/>
            <a:t>, en el </a:t>
          </a:r>
          <a:r>
            <a:rPr lang="en-US" sz="2400" i="1" dirty="0" err="1" smtClean="0"/>
            <a:t>análisis</a:t>
          </a:r>
          <a:r>
            <a:rPr lang="en-US" sz="2400" dirty="0" smtClean="0"/>
            <a:t> de la </a:t>
          </a:r>
          <a:r>
            <a:rPr lang="en-US" sz="2400" dirty="0" err="1" smtClean="0"/>
            <a:t>misma</a:t>
          </a:r>
          <a:r>
            <a:rPr lang="en-US" sz="2400" dirty="0" smtClean="0"/>
            <a:t>, en la </a:t>
          </a:r>
          <a:r>
            <a:rPr lang="en-US" sz="2400" i="1" dirty="0" err="1" smtClean="0"/>
            <a:t>elaboración</a:t>
          </a:r>
          <a:r>
            <a:rPr lang="en-US" sz="2400" dirty="0" smtClean="0"/>
            <a:t> del plan y en </a:t>
          </a:r>
          <a:r>
            <a:rPr lang="en-US" sz="2400" dirty="0" err="1" smtClean="0"/>
            <a:t>su</a:t>
          </a:r>
          <a:r>
            <a:rPr lang="en-US" sz="2400" dirty="0" smtClean="0"/>
            <a:t> </a:t>
          </a:r>
          <a:r>
            <a:rPr lang="en-US" sz="2400" i="1" dirty="0" err="1" smtClean="0"/>
            <a:t>ejecución</a:t>
          </a:r>
          <a:r>
            <a:rPr lang="en-US" sz="2400" dirty="0" smtClean="0"/>
            <a:t>.</a:t>
          </a:r>
          <a:endParaRPr lang="es-MX" sz="2400" dirty="0"/>
        </a:p>
      </dgm:t>
    </dgm:pt>
    <dgm:pt modelId="{B177FE8C-B928-4B27-9915-1769AD125346}" type="parTrans" cxnId="{EAD09F75-112B-4F12-B2DF-6223DC041FBD}">
      <dgm:prSet/>
      <dgm:spPr/>
      <dgm:t>
        <a:bodyPr/>
        <a:lstStyle/>
        <a:p>
          <a:endParaRPr lang="es-MX"/>
        </a:p>
      </dgm:t>
    </dgm:pt>
    <dgm:pt modelId="{2A1C4251-C168-4B26-A49C-304F81421A65}" type="sibTrans" cxnId="{EAD09F75-112B-4F12-B2DF-6223DC041FBD}">
      <dgm:prSet/>
      <dgm:spPr/>
      <dgm:t>
        <a:bodyPr/>
        <a:lstStyle/>
        <a:p>
          <a:endParaRPr lang="es-MX"/>
        </a:p>
      </dgm:t>
    </dgm:pt>
    <dgm:pt modelId="{F16EDD30-BF5B-4D70-BCA6-57E62D8B3A53}" type="pres">
      <dgm:prSet presAssocID="{A746EE62-B8B1-4AE2-9E06-8FA3FBA040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A986B7-4997-4F0D-A41F-8C0FC01D59A3}" type="pres">
      <dgm:prSet presAssocID="{EFEE95F1-2DEB-4AB1-A500-E9C58C480814}" presName="comp" presStyleCnt="0"/>
      <dgm:spPr/>
    </dgm:pt>
    <dgm:pt modelId="{20751AE5-5288-4C05-82B0-0D348F4448A4}" type="pres">
      <dgm:prSet presAssocID="{EFEE95F1-2DEB-4AB1-A500-E9C58C480814}" presName="box" presStyleLbl="node1" presStyleIdx="0" presStyleCnt="2"/>
      <dgm:spPr/>
      <dgm:t>
        <a:bodyPr/>
        <a:lstStyle/>
        <a:p>
          <a:endParaRPr lang="es-MX"/>
        </a:p>
      </dgm:t>
    </dgm:pt>
    <dgm:pt modelId="{97ACB5E7-668A-46D4-A84F-74450ADB8317}" type="pres">
      <dgm:prSet presAssocID="{EFEE95F1-2DEB-4AB1-A500-E9C58C48081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6D2BFC-CA61-4D88-AE69-C706F11D732A}" type="pres">
      <dgm:prSet presAssocID="{EFEE95F1-2DEB-4AB1-A500-E9C58C48081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94C824-2888-45BE-B3AF-EAF330AA739B}" type="pres">
      <dgm:prSet presAssocID="{9C68D15D-8C26-4B28-A059-36D4D921A7D1}" presName="spacer" presStyleCnt="0"/>
      <dgm:spPr/>
    </dgm:pt>
    <dgm:pt modelId="{24EE98ED-12E3-44A3-92B6-4A8195DF6AC6}" type="pres">
      <dgm:prSet presAssocID="{ABBE8B38-2194-4EE7-8A8D-AD2270A1F7D2}" presName="comp" presStyleCnt="0"/>
      <dgm:spPr/>
    </dgm:pt>
    <dgm:pt modelId="{CB74B1C8-B2EB-4502-A391-4735C64161D7}" type="pres">
      <dgm:prSet presAssocID="{ABBE8B38-2194-4EE7-8A8D-AD2270A1F7D2}" presName="box" presStyleLbl="node1" presStyleIdx="1" presStyleCnt="2" custScaleY="131779"/>
      <dgm:spPr/>
      <dgm:t>
        <a:bodyPr/>
        <a:lstStyle/>
        <a:p>
          <a:endParaRPr lang="es-MX"/>
        </a:p>
      </dgm:t>
    </dgm:pt>
    <dgm:pt modelId="{D06DB788-71EA-44EA-8A3A-C5B0790039D2}" type="pres">
      <dgm:prSet presAssocID="{ABBE8B38-2194-4EE7-8A8D-AD2270A1F7D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192199-7C9A-4A7F-93D9-E7352AD88D97}" type="pres">
      <dgm:prSet presAssocID="{ABBE8B38-2194-4EE7-8A8D-AD2270A1F7D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AD09F75-112B-4F12-B2DF-6223DC041FBD}" srcId="{A746EE62-B8B1-4AE2-9E06-8FA3FBA0407E}" destId="{ABBE8B38-2194-4EE7-8A8D-AD2270A1F7D2}" srcOrd="1" destOrd="0" parTransId="{B177FE8C-B928-4B27-9915-1769AD125346}" sibTransId="{2A1C4251-C168-4B26-A49C-304F81421A65}"/>
    <dgm:cxn modelId="{787698F4-AA00-45C0-B372-8C90A47B8D89}" type="presOf" srcId="{ABBE8B38-2194-4EE7-8A8D-AD2270A1F7D2}" destId="{5C192199-7C9A-4A7F-93D9-E7352AD88D97}" srcOrd="1" destOrd="0" presId="urn:microsoft.com/office/officeart/2005/8/layout/vList4"/>
    <dgm:cxn modelId="{E03676C3-9052-4707-B36F-89648D83A1F6}" type="presOf" srcId="{EFEE95F1-2DEB-4AB1-A500-E9C58C480814}" destId="{20751AE5-5288-4C05-82B0-0D348F4448A4}" srcOrd="0" destOrd="0" presId="urn:microsoft.com/office/officeart/2005/8/layout/vList4"/>
    <dgm:cxn modelId="{BB19E1EC-4AF9-4D78-A4F6-130FD53426F0}" srcId="{A746EE62-B8B1-4AE2-9E06-8FA3FBA0407E}" destId="{EFEE95F1-2DEB-4AB1-A500-E9C58C480814}" srcOrd="0" destOrd="0" parTransId="{D365BEB9-4CDA-4999-A697-57DD7DEC0E1C}" sibTransId="{9C68D15D-8C26-4B28-A059-36D4D921A7D1}"/>
    <dgm:cxn modelId="{9E9CDFA5-4155-4702-AC61-3C605F707400}" type="presOf" srcId="{ABBE8B38-2194-4EE7-8A8D-AD2270A1F7D2}" destId="{CB74B1C8-B2EB-4502-A391-4735C64161D7}" srcOrd="0" destOrd="0" presId="urn:microsoft.com/office/officeart/2005/8/layout/vList4"/>
    <dgm:cxn modelId="{6C05DDC8-406F-4505-99B8-5930C86BA7E7}" type="presOf" srcId="{A746EE62-B8B1-4AE2-9E06-8FA3FBA0407E}" destId="{F16EDD30-BF5B-4D70-BCA6-57E62D8B3A53}" srcOrd="0" destOrd="0" presId="urn:microsoft.com/office/officeart/2005/8/layout/vList4"/>
    <dgm:cxn modelId="{685FD1D8-9B84-41DB-9689-351FDE0AE5E9}" type="presOf" srcId="{EFEE95F1-2DEB-4AB1-A500-E9C58C480814}" destId="{2E6D2BFC-CA61-4D88-AE69-C706F11D732A}" srcOrd="1" destOrd="0" presId="urn:microsoft.com/office/officeart/2005/8/layout/vList4"/>
    <dgm:cxn modelId="{156F0D49-BB9F-410C-A35F-8A9F1FD74118}" type="presParOf" srcId="{F16EDD30-BF5B-4D70-BCA6-57E62D8B3A53}" destId="{64A986B7-4997-4F0D-A41F-8C0FC01D59A3}" srcOrd="0" destOrd="0" presId="urn:microsoft.com/office/officeart/2005/8/layout/vList4"/>
    <dgm:cxn modelId="{DC119570-763E-4CCD-BC42-EA29169C7115}" type="presParOf" srcId="{64A986B7-4997-4F0D-A41F-8C0FC01D59A3}" destId="{20751AE5-5288-4C05-82B0-0D348F4448A4}" srcOrd="0" destOrd="0" presId="urn:microsoft.com/office/officeart/2005/8/layout/vList4"/>
    <dgm:cxn modelId="{D2480A6F-F3E3-4755-93F4-90E3F9C04468}" type="presParOf" srcId="{64A986B7-4997-4F0D-A41F-8C0FC01D59A3}" destId="{97ACB5E7-668A-46D4-A84F-74450ADB8317}" srcOrd="1" destOrd="0" presId="urn:microsoft.com/office/officeart/2005/8/layout/vList4"/>
    <dgm:cxn modelId="{E2E0F0A5-7999-4D43-9B75-47169287DDD4}" type="presParOf" srcId="{64A986B7-4997-4F0D-A41F-8C0FC01D59A3}" destId="{2E6D2BFC-CA61-4D88-AE69-C706F11D732A}" srcOrd="2" destOrd="0" presId="urn:microsoft.com/office/officeart/2005/8/layout/vList4"/>
    <dgm:cxn modelId="{78564B65-3710-4E93-966B-14E1034C962E}" type="presParOf" srcId="{F16EDD30-BF5B-4D70-BCA6-57E62D8B3A53}" destId="{8B94C824-2888-45BE-B3AF-EAF330AA739B}" srcOrd="1" destOrd="0" presId="urn:microsoft.com/office/officeart/2005/8/layout/vList4"/>
    <dgm:cxn modelId="{3AD76A46-8D14-4A37-8FC9-D0C11FDD21DE}" type="presParOf" srcId="{F16EDD30-BF5B-4D70-BCA6-57E62D8B3A53}" destId="{24EE98ED-12E3-44A3-92B6-4A8195DF6AC6}" srcOrd="2" destOrd="0" presId="urn:microsoft.com/office/officeart/2005/8/layout/vList4"/>
    <dgm:cxn modelId="{6CB2A667-413F-4325-95EB-24DCCAEB4999}" type="presParOf" srcId="{24EE98ED-12E3-44A3-92B6-4A8195DF6AC6}" destId="{CB74B1C8-B2EB-4502-A391-4735C64161D7}" srcOrd="0" destOrd="0" presId="urn:microsoft.com/office/officeart/2005/8/layout/vList4"/>
    <dgm:cxn modelId="{5FD0C88B-B849-4B45-A4F4-F58EE2455BBD}" type="presParOf" srcId="{24EE98ED-12E3-44A3-92B6-4A8195DF6AC6}" destId="{D06DB788-71EA-44EA-8A3A-C5B0790039D2}" srcOrd="1" destOrd="0" presId="urn:microsoft.com/office/officeart/2005/8/layout/vList4"/>
    <dgm:cxn modelId="{379D7C94-9357-4164-ABAC-F9B86914C183}" type="presParOf" srcId="{24EE98ED-12E3-44A3-92B6-4A8195DF6AC6}" destId="{5C192199-7C9A-4A7F-93D9-E7352AD88D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22936-F0C6-46A3-9878-8274D93AA864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9D46082-40F2-47B3-BBC3-B089E4C0C567}">
      <dgm:prSet phldrT="[Texto]" custT="1"/>
      <dgm:spPr/>
      <dgm:t>
        <a:bodyPr/>
        <a:lstStyle/>
        <a:p>
          <a:r>
            <a:rPr lang="en-US" sz="2800" b="1" dirty="0" err="1" smtClean="0"/>
            <a:t>Discernimiento</a:t>
          </a:r>
          <a:r>
            <a:rPr lang="en-US" sz="2800" b="1" dirty="0" smtClean="0"/>
            <a:t> </a:t>
          </a:r>
          <a:r>
            <a:rPr lang="en-US" sz="2800" b="1" dirty="0" err="1" smtClean="0"/>
            <a:t>comunitario</a:t>
          </a:r>
          <a:r>
            <a:rPr lang="en-US" sz="2800" b="1" dirty="0" smtClean="0"/>
            <a:t>.</a:t>
          </a:r>
          <a:endParaRPr lang="es-MX" sz="2800" dirty="0" smtClean="0"/>
        </a:p>
        <a:p>
          <a:r>
            <a:rPr lang="en-US" sz="2800" dirty="0" smtClean="0"/>
            <a:t>El </a:t>
          </a:r>
          <a:r>
            <a:rPr lang="en-US" sz="2800" dirty="0" err="1" smtClean="0"/>
            <a:t>método</a:t>
          </a:r>
          <a:r>
            <a:rPr lang="en-US" sz="2800" dirty="0" smtClean="0"/>
            <a:t> </a:t>
          </a:r>
          <a:r>
            <a:rPr lang="en-US" sz="2800" dirty="0" err="1" smtClean="0"/>
            <a:t>participativo</a:t>
          </a:r>
          <a:r>
            <a:rPr lang="en-US" sz="2800" dirty="0" smtClean="0"/>
            <a:t> </a:t>
          </a:r>
          <a:r>
            <a:rPr lang="en-US" sz="2800" dirty="0" err="1" smtClean="0"/>
            <a:t>reconoce</a:t>
          </a:r>
          <a:r>
            <a:rPr lang="en-US" sz="2800" dirty="0" smtClean="0"/>
            <a:t> </a:t>
          </a:r>
          <a:r>
            <a:rPr lang="en-US" sz="2800" dirty="0" err="1" smtClean="0"/>
            <a:t>que</a:t>
          </a:r>
          <a:r>
            <a:rPr lang="en-US" sz="2800" dirty="0" smtClean="0"/>
            <a:t> la </a:t>
          </a:r>
          <a:r>
            <a:rPr lang="en-US" sz="2800" b="1" dirty="0" err="1" smtClean="0">
              <a:solidFill>
                <a:srgbClr val="FF0000"/>
              </a:solidFill>
            </a:rPr>
            <a:t>sabiduría</a:t>
          </a:r>
          <a:r>
            <a:rPr lang="en-US" sz="2800" dirty="0" smtClean="0"/>
            <a:t> </a:t>
          </a:r>
          <a:r>
            <a:rPr lang="en-US" sz="2800" dirty="0" err="1" smtClean="0"/>
            <a:t>está</a:t>
          </a:r>
          <a:r>
            <a:rPr lang="en-US" sz="2800" dirty="0" smtClean="0"/>
            <a:t> en el </a:t>
          </a:r>
          <a:r>
            <a:rPr lang="en-US" sz="2800" b="1" dirty="0" smtClean="0">
              <a:solidFill>
                <a:srgbClr val="FF0000"/>
              </a:solidFill>
            </a:rPr>
            <a:t>pueblo</a:t>
          </a:r>
          <a:r>
            <a:rPr lang="en-US" sz="2800" dirty="0" smtClean="0"/>
            <a:t>, el </a:t>
          </a:r>
          <a:r>
            <a:rPr lang="en-US" sz="2800" dirty="0" err="1" smtClean="0"/>
            <a:t>conocimiento</a:t>
          </a:r>
          <a:r>
            <a:rPr lang="en-US" sz="2800" dirty="0" smtClean="0"/>
            <a:t> </a:t>
          </a:r>
          <a:r>
            <a:rPr lang="en-US" sz="2800" dirty="0" err="1" smtClean="0"/>
            <a:t>está</a:t>
          </a:r>
          <a:r>
            <a:rPr lang="en-US" sz="2800" dirty="0" smtClean="0"/>
            <a:t> en el </a:t>
          </a:r>
          <a:r>
            <a:rPr lang="en-US" sz="2800" b="1" dirty="0" err="1" smtClean="0">
              <a:solidFill>
                <a:srgbClr val="FF0000"/>
              </a:solidFill>
            </a:rPr>
            <a:t>discernimiento</a:t>
          </a:r>
          <a:r>
            <a:rPr lang="en-US" sz="2800" dirty="0" smtClean="0"/>
            <a:t> </a:t>
          </a:r>
          <a:r>
            <a:rPr lang="en-US" sz="2800" b="1" dirty="0" err="1" smtClean="0">
              <a:solidFill>
                <a:srgbClr val="FF0000"/>
              </a:solidFill>
            </a:rPr>
            <a:t>comunitario</a:t>
          </a:r>
          <a:r>
            <a:rPr lang="en-US" sz="2800" dirty="0" smtClean="0"/>
            <a:t> y </a:t>
          </a:r>
          <a:r>
            <a:rPr lang="en-US" sz="2800" dirty="0" err="1" smtClean="0"/>
            <a:t>las</a:t>
          </a:r>
          <a:r>
            <a:rPr lang="en-US" sz="2800" dirty="0" smtClean="0"/>
            <a:t> </a:t>
          </a:r>
          <a:r>
            <a:rPr lang="en-US" sz="2800" b="1" dirty="0" err="1" smtClean="0">
              <a:solidFill>
                <a:srgbClr val="FF0000"/>
              </a:solidFill>
            </a:rPr>
            <a:t>soluciones</a:t>
          </a:r>
          <a:r>
            <a:rPr lang="en-US" sz="2800" dirty="0" smtClean="0"/>
            <a:t> </a:t>
          </a:r>
          <a:r>
            <a:rPr lang="en-US" sz="2800" dirty="0" err="1" smtClean="0"/>
            <a:t>brotan</a:t>
          </a:r>
          <a:r>
            <a:rPr lang="en-US" sz="2800" dirty="0" smtClean="0"/>
            <a:t> del </a:t>
          </a:r>
          <a:r>
            <a:rPr lang="en-US" sz="2800" dirty="0" err="1" smtClean="0"/>
            <a:t>seno</a:t>
          </a:r>
          <a:r>
            <a:rPr lang="en-US" sz="2800" dirty="0" smtClean="0"/>
            <a:t> de la </a:t>
          </a:r>
          <a:r>
            <a:rPr lang="en-US" sz="2800" b="1" dirty="0" err="1" smtClean="0">
              <a:solidFill>
                <a:srgbClr val="FF0000"/>
              </a:solidFill>
            </a:rPr>
            <a:t>sociedad</a:t>
          </a:r>
          <a:r>
            <a:rPr lang="en-US" sz="2800" dirty="0" smtClean="0"/>
            <a:t>. </a:t>
          </a:r>
          <a:endParaRPr lang="es-MX" sz="2800" dirty="0"/>
        </a:p>
      </dgm:t>
    </dgm:pt>
    <dgm:pt modelId="{E9421A9E-A342-475B-BA01-BD4ECCE00DCA}" type="parTrans" cxnId="{A3AA7515-C856-4B3A-A9AA-A8BB6E5FD9CD}">
      <dgm:prSet/>
      <dgm:spPr/>
      <dgm:t>
        <a:bodyPr/>
        <a:lstStyle/>
        <a:p>
          <a:endParaRPr lang="es-MX"/>
        </a:p>
      </dgm:t>
    </dgm:pt>
    <dgm:pt modelId="{B45C1300-20D8-464F-B159-E8DA00F86E0B}" type="sibTrans" cxnId="{A3AA7515-C856-4B3A-A9AA-A8BB6E5FD9CD}">
      <dgm:prSet/>
      <dgm:spPr/>
      <dgm:t>
        <a:bodyPr/>
        <a:lstStyle/>
        <a:p>
          <a:endParaRPr lang="es-MX"/>
        </a:p>
      </dgm:t>
    </dgm:pt>
    <dgm:pt modelId="{E0D99F9C-A3EE-4080-8887-ED989F0EBEDF}">
      <dgm:prSet phldrT="[Texto]"/>
      <dgm:spPr/>
      <dgm:t>
        <a:bodyPr/>
        <a:lstStyle/>
        <a:p>
          <a:r>
            <a:rPr lang="en-US" b="1" dirty="0" err="1" smtClean="0"/>
            <a:t>Acción</a:t>
          </a:r>
          <a:r>
            <a:rPr lang="en-US" b="1" dirty="0" smtClean="0"/>
            <a:t> de </a:t>
          </a:r>
          <a:r>
            <a:rPr lang="en-US" b="1" dirty="0" err="1" smtClean="0"/>
            <a:t>desconcentración</a:t>
          </a:r>
          <a:endParaRPr lang="es-MX" dirty="0" smtClean="0"/>
        </a:p>
        <a:p>
          <a:r>
            <a:rPr lang="en-US" dirty="0" smtClean="0"/>
            <a:t>El </a:t>
          </a:r>
          <a:r>
            <a:rPr lang="en-US" dirty="0" err="1" smtClean="0"/>
            <a:t>método</a:t>
          </a:r>
          <a:r>
            <a:rPr lang="en-US" dirty="0" smtClean="0"/>
            <a:t> </a:t>
          </a:r>
          <a:r>
            <a:rPr lang="en-US" dirty="0" err="1" smtClean="0"/>
            <a:t>participativo</a:t>
          </a:r>
          <a:r>
            <a:rPr lang="en-US" dirty="0" smtClean="0"/>
            <a:t> no </a:t>
          </a:r>
          <a:r>
            <a:rPr lang="en-US" dirty="0" err="1" smtClean="0"/>
            <a:t>lleva</a:t>
          </a:r>
          <a:r>
            <a:rPr lang="en-US" dirty="0" smtClean="0"/>
            <a:t> </a:t>
          </a:r>
          <a:r>
            <a:rPr lang="en-US" dirty="0" err="1" smtClean="0"/>
            <a:t>sólo</a:t>
          </a:r>
          <a:r>
            <a:rPr lang="en-US" dirty="0" smtClean="0"/>
            <a:t> a </a:t>
          </a:r>
          <a:r>
            <a:rPr lang="en-US" dirty="0" err="1" smtClean="0"/>
            <a:t>una</a:t>
          </a:r>
          <a:r>
            <a:rPr lang="en-US" dirty="0" smtClean="0"/>
            <a:t> </a:t>
          </a:r>
          <a:r>
            <a:rPr lang="en-US" dirty="0" err="1" smtClean="0"/>
            <a:t>acción</a:t>
          </a:r>
          <a:r>
            <a:rPr lang="en-US" dirty="0" smtClean="0"/>
            <a:t> </a:t>
          </a:r>
          <a:r>
            <a:rPr lang="en-US" dirty="0" err="1" smtClean="0"/>
            <a:t>descentralizada</a:t>
          </a:r>
          <a:r>
            <a:rPr lang="en-US" dirty="0" smtClean="0"/>
            <a:t>, a </a:t>
          </a:r>
          <a:r>
            <a:rPr lang="en-US" dirty="0" err="1" smtClean="0"/>
            <a:t>una</a:t>
          </a:r>
          <a:r>
            <a:rPr lang="en-US" dirty="0" smtClean="0"/>
            <a:t> </a:t>
          </a:r>
          <a:r>
            <a:rPr lang="en-US" dirty="0" err="1" smtClean="0"/>
            <a:t>extensión</a:t>
          </a:r>
          <a:r>
            <a:rPr lang="en-US" dirty="0" smtClean="0"/>
            <a:t> en la </a:t>
          </a:r>
          <a:r>
            <a:rPr lang="en-US" dirty="0" err="1" smtClean="0"/>
            <a:t>autoridad</a:t>
          </a:r>
          <a:r>
            <a:rPr lang="en-US" dirty="0" smtClean="0"/>
            <a:t>. Ella da </a:t>
          </a:r>
          <a:r>
            <a:rPr lang="en-US" dirty="0" err="1" smtClean="0"/>
            <a:t>origen</a:t>
          </a:r>
          <a:r>
            <a:rPr lang="en-US" dirty="0" smtClean="0"/>
            <a:t> a </a:t>
          </a:r>
          <a:r>
            <a:rPr lang="en-US" dirty="0" err="1" smtClean="0"/>
            <a:t>una</a:t>
          </a:r>
          <a:r>
            <a:rPr lang="en-US" dirty="0" smtClean="0"/>
            <a:t> </a:t>
          </a:r>
          <a:r>
            <a:rPr lang="en-US" dirty="0" err="1" smtClean="0"/>
            <a:t>acción</a:t>
          </a:r>
          <a:r>
            <a:rPr lang="en-US" dirty="0" smtClean="0"/>
            <a:t> de </a:t>
          </a:r>
          <a:r>
            <a:rPr lang="en-US" dirty="0" err="1" smtClean="0"/>
            <a:t>desconcentración</a:t>
          </a:r>
          <a:r>
            <a:rPr lang="en-US" dirty="0" smtClean="0"/>
            <a:t>. No </a:t>
          </a:r>
          <a:r>
            <a:rPr lang="en-US" dirty="0" err="1" smtClean="0"/>
            <a:t>aumentando</a:t>
          </a:r>
          <a:r>
            <a:rPr lang="en-US" dirty="0" smtClean="0"/>
            <a:t> mi </a:t>
          </a:r>
          <a:r>
            <a:rPr lang="en-US" dirty="0" err="1" smtClean="0"/>
            <a:t>poder</a:t>
          </a:r>
          <a:r>
            <a:rPr lang="en-US" dirty="0" smtClean="0"/>
            <a:t> en </a:t>
          </a:r>
          <a:r>
            <a:rPr lang="en-US" dirty="0" err="1" smtClean="0"/>
            <a:t>relación</a:t>
          </a:r>
          <a:r>
            <a:rPr lang="en-US" dirty="0" smtClean="0"/>
            <a:t> a los </a:t>
          </a:r>
          <a:r>
            <a:rPr lang="en-US" dirty="0" err="1" smtClean="0"/>
            <a:t>demás</a:t>
          </a:r>
          <a:r>
            <a:rPr lang="en-US" dirty="0" smtClean="0"/>
            <a:t>, </a:t>
          </a:r>
          <a:r>
            <a:rPr lang="en-US" dirty="0" err="1" smtClean="0"/>
            <a:t>sino</a:t>
          </a:r>
          <a:r>
            <a:rPr lang="en-US" dirty="0" smtClean="0"/>
            <a:t> </a:t>
          </a:r>
          <a:r>
            <a:rPr lang="en-US" b="1" dirty="0" err="1" smtClean="0"/>
            <a:t>haciendo</a:t>
          </a:r>
          <a:r>
            <a:rPr lang="en-US" b="1" dirty="0" smtClean="0"/>
            <a:t> </a:t>
          </a:r>
          <a:r>
            <a:rPr lang="en-US" b="1" dirty="0" err="1" smtClean="0"/>
            <a:t>que</a:t>
          </a:r>
          <a:r>
            <a:rPr lang="en-US" b="1" dirty="0" smtClean="0"/>
            <a:t> el </a:t>
          </a:r>
          <a:r>
            <a:rPr lang="en-US" b="1" dirty="0" err="1" smtClean="0"/>
            <a:t>otro</a:t>
          </a:r>
          <a:r>
            <a:rPr lang="en-US" b="1" dirty="0" smtClean="0"/>
            <a:t> sea </a:t>
          </a:r>
          <a:r>
            <a:rPr lang="en-US" b="1" dirty="0" err="1" smtClean="0"/>
            <a:t>cada</a:t>
          </a:r>
          <a:r>
            <a:rPr lang="en-US" b="1" dirty="0" smtClean="0"/>
            <a:t> </a:t>
          </a:r>
          <a:r>
            <a:rPr lang="en-US" b="1" dirty="0" err="1" smtClean="0"/>
            <a:t>vez</a:t>
          </a:r>
          <a:r>
            <a:rPr lang="en-US" b="1" dirty="0" smtClean="0"/>
            <a:t> </a:t>
          </a:r>
          <a:r>
            <a:rPr lang="en-US" b="1" dirty="0" err="1" smtClean="0"/>
            <a:t>más</a:t>
          </a:r>
          <a:r>
            <a:rPr lang="en-US" b="1" dirty="0" smtClean="0"/>
            <a:t> </a:t>
          </a:r>
          <a:r>
            <a:rPr lang="en-US" b="1" dirty="0" err="1" smtClean="0"/>
            <a:t>autónomo</a:t>
          </a:r>
          <a:r>
            <a:rPr lang="en-US" b="1" dirty="0" smtClean="0"/>
            <a:t> y </a:t>
          </a:r>
          <a:r>
            <a:rPr lang="en-US" b="1" dirty="0" err="1" smtClean="0"/>
            <a:t>tenga</a:t>
          </a:r>
          <a:r>
            <a:rPr lang="en-US" b="1" dirty="0" smtClean="0"/>
            <a:t> </a:t>
          </a:r>
          <a:r>
            <a:rPr lang="en-US" b="1" dirty="0" err="1" smtClean="0"/>
            <a:t>más</a:t>
          </a:r>
          <a:r>
            <a:rPr lang="en-US" b="1" dirty="0" smtClean="0"/>
            <a:t> </a:t>
          </a:r>
          <a:r>
            <a:rPr lang="en-US" b="1" dirty="0" err="1" smtClean="0"/>
            <a:t>poder</a:t>
          </a:r>
          <a:r>
            <a:rPr lang="en-US" dirty="0" smtClean="0"/>
            <a:t>. </a:t>
          </a:r>
          <a:r>
            <a:rPr lang="en-US" dirty="0" err="1" smtClean="0"/>
            <a:t>Es</a:t>
          </a:r>
          <a:r>
            <a:rPr lang="en-US" dirty="0" smtClean="0"/>
            <a:t> la </a:t>
          </a:r>
          <a:r>
            <a:rPr lang="en-US" dirty="0" err="1" smtClean="0"/>
            <a:t>práctica</a:t>
          </a:r>
          <a:r>
            <a:rPr lang="en-US" dirty="0" smtClean="0"/>
            <a:t> del principio de </a:t>
          </a:r>
          <a:r>
            <a:rPr lang="en-US" dirty="0" err="1" smtClean="0"/>
            <a:t>subsidiariedad</a:t>
          </a:r>
          <a:r>
            <a:rPr lang="en-US" dirty="0" smtClean="0"/>
            <a:t>: no </a:t>
          </a:r>
          <a:r>
            <a:rPr lang="en-US" dirty="0" err="1" smtClean="0"/>
            <a:t>delegar</a:t>
          </a:r>
          <a:r>
            <a:rPr lang="en-US" dirty="0" smtClean="0"/>
            <a:t> a </a:t>
          </a:r>
          <a:r>
            <a:rPr lang="en-US" dirty="0" err="1" smtClean="0"/>
            <a:t>nivel</a:t>
          </a:r>
          <a:r>
            <a:rPr lang="en-US" dirty="0" smtClean="0"/>
            <a:t> superior lo </a:t>
          </a:r>
          <a:r>
            <a:rPr lang="en-US" dirty="0" err="1" smtClean="0"/>
            <a:t>que</a:t>
          </a:r>
          <a:r>
            <a:rPr lang="en-US" dirty="0" smtClean="0"/>
            <a:t> se </a:t>
          </a:r>
          <a:r>
            <a:rPr lang="en-US" dirty="0" err="1" smtClean="0"/>
            <a:t>puede</a:t>
          </a:r>
          <a:r>
            <a:rPr lang="en-US" dirty="0" smtClean="0"/>
            <a:t> </a:t>
          </a:r>
          <a:r>
            <a:rPr lang="en-US" dirty="0" err="1" smtClean="0"/>
            <a:t>hacer</a:t>
          </a:r>
          <a:r>
            <a:rPr lang="en-US" dirty="0" smtClean="0"/>
            <a:t> a </a:t>
          </a:r>
          <a:r>
            <a:rPr lang="en-US" dirty="0" err="1" smtClean="0"/>
            <a:t>nivel</a:t>
          </a:r>
          <a:r>
            <a:rPr lang="en-US" dirty="0" smtClean="0"/>
            <a:t> inferior. De </a:t>
          </a:r>
          <a:r>
            <a:rPr lang="en-US" dirty="0" err="1" smtClean="0"/>
            <a:t>esta</a:t>
          </a:r>
          <a:r>
            <a:rPr lang="en-US" dirty="0" smtClean="0"/>
            <a:t> </a:t>
          </a:r>
          <a:r>
            <a:rPr lang="en-US" dirty="0" err="1" smtClean="0"/>
            <a:t>manera</a:t>
          </a:r>
          <a:r>
            <a:rPr lang="en-US" dirty="0" smtClean="0"/>
            <a:t>, el control y el </a:t>
          </a:r>
          <a:r>
            <a:rPr lang="en-US" dirty="0" err="1" smtClean="0"/>
            <a:t>poder</a:t>
          </a:r>
          <a:r>
            <a:rPr lang="en-US" dirty="0" smtClean="0"/>
            <a:t> son </a:t>
          </a:r>
          <a:r>
            <a:rPr lang="en-US" dirty="0" err="1" smtClean="0"/>
            <a:t>ejercidos</a:t>
          </a:r>
          <a:r>
            <a:rPr lang="en-US" dirty="0" smtClean="0"/>
            <a:t> de </a:t>
          </a:r>
          <a:r>
            <a:rPr lang="en-US" dirty="0" err="1" smtClean="0"/>
            <a:t>abajo</a:t>
          </a:r>
          <a:r>
            <a:rPr lang="en-US" dirty="0" smtClean="0"/>
            <a:t> </a:t>
          </a:r>
          <a:r>
            <a:rPr lang="en-US" dirty="0" err="1" smtClean="0"/>
            <a:t>hacia</a:t>
          </a:r>
          <a:r>
            <a:rPr lang="en-US" dirty="0" smtClean="0"/>
            <a:t> </a:t>
          </a:r>
          <a:r>
            <a:rPr lang="en-US" dirty="0" err="1" smtClean="0"/>
            <a:t>arriba</a:t>
          </a:r>
          <a:r>
            <a:rPr lang="en-US" dirty="0" smtClean="0"/>
            <a:t>.</a:t>
          </a:r>
          <a:endParaRPr lang="es-MX" dirty="0"/>
        </a:p>
      </dgm:t>
    </dgm:pt>
    <dgm:pt modelId="{67E93592-C07E-416A-A918-EEE4E17E888C}" type="parTrans" cxnId="{CBBD5D17-22FA-49B1-89E4-33A7DF3E5AD0}">
      <dgm:prSet/>
      <dgm:spPr/>
      <dgm:t>
        <a:bodyPr/>
        <a:lstStyle/>
        <a:p>
          <a:endParaRPr lang="es-MX"/>
        </a:p>
      </dgm:t>
    </dgm:pt>
    <dgm:pt modelId="{5D623DDC-9917-4ABB-A04D-42C486C98C0F}" type="sibTrans" cxnId="{CBBD5D17-22FA-49B1-89E4-33A7DF3E5AD0}">
      <dgm:prSet/>
      <dgm:spPr/>
      <dgm:t>
        <a:bodyPr/>
        <a:lstStyle/>
        <a:p>
          <a:endParaRPr lang="es-MX"/>
        </a:p>
      </dgm:t>
    </dgm:pt>
    <dgm:pt modelId="{E6DFC711-AB36-4ED4-B252-8726135A4AF0}" type="pres">
      <dgm:prSet presAssocID="{47922936-F0C6-46A3-9878-8274D93AA8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D3E695-F62B-425B-8D2E-E4DBE4545E53}" type="pres">
      <dgm:prSet presAssocID="{39D46082-40F2-47B3-BBC3-B089E4C0C567}" presName="comp" presStyleCnt="0"/>
      <dgm:spPr/>
    </dgm:pt>
    <dgm:pt modelId="{850B6E7D-E00C-4BB8-965D-67F18FF8C4A9}" type="pres">
      <dgm:prSet presAssocID="{39D46082-40F2-47B3-BBC3-B089E4C0C567}" presName="box" presStyleLbl="node1" presStyleIdx="0" presStyleCnt="2"/>
      <dgm:spPr/>
      <dgm:t>
        <a:bodyPr/>
        <a:lstStyle/>
        <a:p>
          <a:endParaRPr lang="es-MX"/>
        </a:p>
      </dgm:t>
    </dgm:pt>
    <dgm:pt modelId="{2A3B97C0-476A-45D8-BCE3-C5F8F147540D}" type="pres">
      <dgm:prSet presAssocID="{39D46082-40F2-47B3-BBC3-B089E4C0C567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1BA99C-9132-4F79-B18B-93082543B6D4}" type="pres">
      <dgm:prSet presAssocID="{39D46082-40F2-47B3-BBC3-B089E4C0C56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031886-5105-4818-811A-45ED12BA1407}" type="pres">
      <dgm:prSet presAssocID="{B45C1300-20D8-464F-B159-E8DA00F86E0B}" presName="spacer" presStyleCnt="0"/>
      <dgm:spPr/>
    </dgm:pt>
    <dgm:pt modelId="{4F3276BC-AECB-4CFC-BAF9-82C363C3E5C2}" type="pres">
      <dgm:prSet presAssocID="{E0D99F9C-A3EE-4080-8887-ED989F0EBEDF}" presName="comp" presStyleCnt="0"/>
      <dgm:spPr/>
    </dgm:pt>
    <dgm:pt modelId="{5FE301D5-672D-4DD4-9AD1-2134F5FE9BC3}" type="pres">
      <dgm:prSet presAssocID="{E0D99F9C-A3EE-4080-8887-ED989F0EBEDF}" presName="box" presStyleLbl="node1" presStyleIdx="1" presStyleCnt="2"/>
      <dgm:spPr/>
      <dgm:t>
        <a:bodyPr/>
        <a:lstStyle/>
        <a:p>
          <a:endParaRPr lang="es-MX"/>
        </a:p>
      </dgm:t>
    </dgm:pt>
    <dgm:pt modelId="{5AB6EAB0-B505-47A9-A90C-B03D37B8F6ED}" type="pres">
      <dgm:prSet presAssocID="{E0D99F9C-A3EE-4080-8887-ED989F0EBED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F4AB839-E7D8-41CE-B8AF-451AF6B39B5A}" type="pres">
      <dgm:prSet presAssocID="{E0D99F9C-A3EE-4080-8887-ED989F0EBED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BD5D17-22FA-49B1-89E4-33A7DF3E5AD0}" srcId="{47922936-F0C6-46A3-9878-8274D93AA864}" destId="{E0D99F9C-A3EE-4080-8887-ED989F0EBEDF}" srcOrd="1" destOrd="0" parTransId="{67E93592-C07E-416A-A918-EEE4E17E888C}" sibTransId="{5D623DDC-9917-4ABB-A04D-42C486C98C0F}"/>
    <dgm:cxn modelId="{3A59673B-3F35-4301-B2BB-2D80F2C829D4}" type="presOf" srcId="{E0D99F9C-A3EE-4080-8887-ED989F0EBEDF}" destId="{5FE301D5-672D-4DD4-9AD1-2134F5FE9BC3}" srcOrd="0" destOrd="0" presId="urn:microsoft.com/office/officeart/2005/8/layout/vList4"/>
    <dgm:cxn modelId="{44A4085A-BB4D-4769-8372-375A4A72B9CD}" type="presOf" srcId="{47922936-F0C6-46A3-9878-8274D93AA864}" destId="{E6DFC711-AB36-4ED4-B252-8726135A4AF0}" srcOrd="0" destOrd="0" presId="urn:microsoft.com/office/officeart/2005/8/layout/vList4"/>
    <dgm:cxn modelId="{A3AA7515-C856-4B3A-A9AA-A8BB6E5FD9CD}" srcId="{47922936-F0C6-46A3-9878-8274D93AA864}" destId="{39D46082-40F2-47B3-BBC3-B089E4C0C567}" srcOrd="0" destOrd="0" parTransId="{E9421A9E-A342-475B-BA01-BD4ECCE00DCA}" sibTransId="{B45C1300-20D8-464F-B159-E8DA00F86E0B}"/>
    <dgm:cxn modelId="{A2211BFD-58A4-4D78-A4F6-3C0719514856}" type="presOf" srcId="{39D46082-40F2-47B3-BBC3-B089E4C0C567}" destId="{850B6E7D-E00C-4BB8-965D-67F18FF8C4A9}" srcOrd="0" destOrd="0" presId="urn:microsoft.com/office/officeart/2005/8/layout/vList4"/>
    <dgm:cxn modelId="{12DED4E5-FCB5-4F45-973A-E10B9D8D17BB}" type="presOf" srcId="{E0D99F9C-A3EE-4080-8887-ED989F0EBEDF}" destId="{0F4AB839-E7D8-41CE-B8AF-451AF6B39B5A}" srcOrd="1" destOrd="0" presId="urn:microsoft.com/office/officeart/2005/8/layout/vList4"/>
    <dgm:cxn modelId="{89D60AD6-46B9-4C5D-8A5F-0F5A5A7D7B03}" type="presOf" srcId="{39D46082-40F2-47B3-BBC3-B089E4C0C567}" destId="{8C1BA99C-9132-4F79-B18B-93082543B6D4}" srcOrd="1" destOrd="0" presId="urn:microsoft.com/office/officeart/2005/8/layout/vList4"/>
    <dgm:cxn modelId="{C5630271-40B6-4091-8CAE-38316BED4BC9}" type="presParOf" srcId="{E6DFC711-AB36-4ED4-B252-8726135A4AF0}" destId="{D7D3E695-F62B-425B-8D2E-E4DBE4545E53}" srcOrd="0" destOrd="0" presId="urn:microsoft.com/office/officeart/2005/8/layout/vList4"/>
    <dgm:cxn modelId="{7D994ED0-0328-4530-A7E5-CF54C9A09338}" type="presParOf" srcId="{D7D3E695-F62B-425B-8D2E-E4DBE4545E53}" destId="{850B6E7D-E00C-4BB8-965D-67F18FF8C4A9}" srcOrd="0" destOrd="0" presId="urn:microsoft.com/office/officeart/2005/8/layout/vList4"/>
    <dgm:cxn modelId="{2C0B8B9F-DB6B-41C7-9C1D-CCB75A1268CE}" type="presParOf" srcId="{D7D3E695-F62B-425B-8D2E-E4DBE4545E53}" destId="{2A3B97C0-476A-45D8-BCE3-C5F8F147540D}" srcOrd="1" destOrd="0" presId="urn:microsoft.com/office/officeart/2005/8/layout/vList4"/>
    <dgm:cxn modelId="{284846D3-C3A3-492F-9660-9E1CC053E992}" type="presParOf" srcId="{D7D3E695-F62B-425B-8D2E-E4DBE4545E53}" destId="{8C1BA99C-9132-4F79-B18B-93082543B6D4}" srcOrd="2" destOrd="0" presId="urn:microsoft.com/office/officeart/2005/8/layout/vList4"/>
    <dgm:cxn modelId="{BAE3BAB5-724F-4929-BA71-0CC266C3E029}" type="presParOf" srcId="{E6DFC711-AB36-4ED4-B252-8726135A4AF0}" destId="{67031886-5105-4818-811A-45ED12BA1407}" srcOrd="1" destOrd="0" presId="urn:microsoft.com/office/officeart/2005/8/layout/vList4"/>
    <dgm:cxn modelId="{ED8BB275-499B-44DD-8638-5B20361EE6D1}" type="presParOf" srcId="{E6DFC711-AB36-4ED4-B252-8726135A4AF0}" destId="{4F3276BC-AECB-4CFC-BAF9-82C363C3E5C2}" srcOrd="2" destOrd="0" presId="urn:microsoft.com/office/officeart/2005/8/layout/vList4"/>
    <dgm:cxn modelId="{DC31FCF7-F204-493F-86C9-2433906551C2}" type="presParOf" srcId="{4F3276BC-AECB-4CFC-BAF9-82C363C3E5C2}" destId="{5FE301D5-672D-4DD4-9AD1-2134F5FE9BC3}" srcOrd="0" destOrd="0" presId="urn:microsoft.com/office/officeart/2005/8/layout/vList4"/>
    <dgm:cxn modelId="{98264186-DD29-451B-BA97-1F919D0B30F8}" type="presParOf" srcId="{4F3276BC-AECB-4CFC-BAF9-82C363C3E5C2}" destId="{5AB6EAB0-B505-47A9-A90C-B03D37B8F6ED}" srcOrd="1" destOrd="0" presId="urn:microsoft.com/office/officeart/2005/8/layout/vList4"/>
    <dgm:cxn modelId="{3CE5E61E-C706-4058-A2BB-8C5ED77FBFF4}" type="presParOf" srcId="{4F3276BC-AECB-4CFC-BAF9-82C363C3E5C2}" destId="{0F4AB839-E7D8-41CE-B8AF-451AF6B39B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265FEE-D70D-444F-B30E-8D2F5096B941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619AE87-8F7E-45BD-B37C-A2514C3FD597}">
      <dgm:prSet phldrT="[Texto]" custT="1"/>
      <dgm:spPr/>
      <dgm:t>
        <a:bodyPr/>
        <a:lstStyle/>
        <a:p>
          <a:r>
            <a:rPr lang="en-US" sz="2300" dirty="0" smtClean="0"/>
            <a:t>En </a:t>
          </a:r>
          <a:r>
            <a:rPr lang="en-US" sz="2300" b="1" dirty="0" smtClean="0"/>
            <a:t>primer</a:t>
          </a:r>
          <a:r>
            <a:rPr lang="en-US" sz="2300" dirty="0" smtClean="0"/>
            <a:t> </a:t>
          </a:r>
          <a:r>
            <a:rPr lang="en-US" sz="2300" b="1" dirty="0" err="1" smtClean="0"/>
            <a:t>lugar</a:t>
          </a:r>
          <a:r>
            <a:rPr lang="en-US" sz="2300" dirty="0" smtClean="0"/>
            <a:t>, </a:t>
          </a:r>
          <a:r>
            <a:rPr lang="en-US" sz="2300" dirty="0" err="1" smtClean="0"/>
            <a:t>una</a:t>
          </a:r>
          <a:r>
            <a:rPr lang="en-US" sz="2300" dirty="0" smtClean="0"/>
            <a:t> </a:t>
          </a:r>
          <a:r>
            <a:rPr lang="en-US" sz="2300" dirty="0" err="1" smtClean="0"/>
            <a:t>evangelización</a:t>
          </a:r>
          <a:r>
            <a:rPr lang="en-US" sz="2300" dirty="0" smtClean="0"/>
            <a:t> </a:t>
          </a:r>
          <a:r>
            <a:rPr lang="en-US" sz="2300" dirty="0" err="1" smtClean="0"/>
            <a:t>nueva</a:t>
          </a:r>
          <a:r>
            <a:rPr lang="en-US" sz="2300" dirty="0" smtClean="0"/>
            <a:t> en </a:t>
          </a:r>
          <a:r>
            <a:rPr lang="en-US" sz="2300" dirty="0" err="1" smtClean="0"/>
            <a:t>su</a:t>
          </a:r>
          <a:r>
            <a:rPr lang="en-US" sz="2300" dirty="0" smtClean="0"/>
            <a:t> </a:t>
          </a:r>
          <a:r>
            <a:rPr lang="en-US" sz="2300" b="1" dirty="0" smtClean="0">
              <a:solidFill>
                <a:srgbClr val="FF0000"/>
              </a:solidFill>
            </a:rPr>
            <a:t>ardor</a:t>
          </a:r>
          <a:r>
            <a:rPr lang="en-US" sz="2300" dirty="0" smtClean="0"/>
            <a:t>, </a:t>
          </a:r>
          <a:r>
            <a:rPr lang="en-US" sz="2300" dirty="0" err="1" smtClean="0"/>
            <a:t>sustentada</a:t>
          </a:r>
          <a:r>
            <a:rPr lang="en-US" sz="2300" dirty="0" smtClean="0"/>
            <a:t> </a:t>
          </a:r>
          <a:r>
            <a:rPr lang="en-US" sz="2300" dirty="0" err="1" smtClean="0"/>
            <a:t>por</a:t>
          </a:r>
          <a:r>
            <a:rPr lang="en-US" sz="2300" dirty="0" smtClean="0"/>
            <a:t> </a:t>
          </a:r>
          <a:r>
            <a:rPr lang="en-US" sz="2300" dirty="0" err="1" smtClean="0"/>
            <a:t>una</a:t>
          </a:r>
          <a:r>
            <a:rPr lang="en-US" sz="2300" dirty="0" smtClean="0"/>
            <a:t> </a:t>
          </a:r>
          <a:r>
            <a:rPr lang="en-US" sz="2300" dirty="0" err="1" smtClean="0"/>
            <a:t>metodología</a:t>
          </a:r>
          <a:r>
            <a:rPr lang="en-US" sz="2300" dirty="0" smtClean="0"/>
            <a:t> de </a:t>
          </a:r>
          <a:r>
            <a:rPr lang="en-US" sz="2300" dirty="0" err="1" smtClean="0"/>
            <a:t>planeación</a:t>
          </a:r>
          <a:r>
            <a:rPr lang="en-US" sz="2300" dirty="0" smtClean="0"/>
            <a:t> con </a:t>
          </a:r>
          <a:r>
            <a:rPr lang="en-US" sz="2300" b="1" dirty="0" err="1" smtClean="0"/>
            <a:t>nuevas</a:t>
          </a:r>
          <a:r>
            <a:rPr lang="en-US" sz="2300" b="1" dirty="0" smtClean="0"/>
            <a:t> </a:t>
          </a:r>
          <a:r>
            <a:rPr lang="en-US" sz="2300" b="1" dirty="0" err="1" smtClean="0"/>
            <a:t>actitudes</a:t>
          </a:r>
          <a:r>
            <a:rPr lang="en-US" sz="2300" b="1" dirty="0" smtClean="0"/>
            <a:t> y </a:t>
          </a:r>
          <a:r>
            <a:rPr lang="en-US" sz="2300" b="1" dirty="0" err="1" smtClean="0"/>
            <a:t>nueva</a:t>
          </a:r>
          <a:r>
            <a:rPr lang="en-US" sz="2300" b="1" dirty="0" smtClean="0"/>
            <a:t> </a:t>
          </a:r>
          <a:r>
            <a:rPr lang="en-US" sz="2300" b="1" dirty="0" err="1" smtClean="0"/>
            <a:t>mentalidad</a:t>
          </a:r>
          <a:r>
            <a:rPr lang="en-US" sz="2300" dirty="0" smtClean="0"/>
            <a:t>.  Sin </a:t>
          </a:r>
          <a:r>
            <a:rPr lang="en-US" sz="2300" b="1" dirty="0" smtClean="0"/>
            <a:t>ardor</a:t>
          </a:r>
          <a:r>
            <a:rPr lang="en-US" sz="2300" dirty="0" smtClean="0"/>
            <a:t>, los </a:t>
          </a:r>
          <a:r>
            <a:rPr lang="en-US" sz="2300" dirty="0" err="1" smtClean="0"/>
            <a:t>métodos</a:t>
          </a:r>
          <a:r>
            <a:rPr lang="en-US" sz="2300" dirty="0" smtClean="0"/>
            <a:t> </a:t>
          </a:r>
          <a:r>
            <a:rPr lang="en-US" sz="2300" dirty="0" err="1" smtClean="0"/>
            <a:t>quedan</a:t>
          </a:r>
          <a:r>
            <a:rPr lang="en-US" sz="2300" dirty="0" smtClean="0"/>
            <a:t> </a:t>
          </a:r>
          <a:r>
            <a:rPr lang="en-US" sz="2300" dirty="0" err="1" smtClean="0"/>
            <a:t>fríos</a:t>
          </a:r>
          <a:r>
            <a:rPr lang="en-US" sz="2300" dirty="0" smtClean="0"/>
            <a:t>. </a:t>
          </a:r>
          <a:endParaRPr lang="es-MX" sz="2300" dirty="0"/>
        </a:p>
      </dgm:t>
    </dgm:pt>
    <dgm:pt modelId="{F28C9278-194D-4EDE-8A3E-D62656C25AB4}" type="parTrans" cxnId="{6B247B14-19F3-475D-A039-0BD0FF2A3618}">
      <dgm:prSet/>
      <dgm:spPr/>
      <dgm:t>
        <a:bodyPr/>
        <a:lstStyle/>
        <a:p>
          <a:endParaRPr lang="es-MX"/>
        </a:p>
      </dgm:t>
    </dgm:pt>
    <dgm:pt modelId="{187E8B14-D838-4556-9BA8-6B7A57E55235}" type="sibTrans" cxnId="{6B247B14-19F3-475D-A039-0BD0FF2A3618}">
      <dgm:prSet/>
      <dgm:spPr/>
      <dgm:t>
        <a:bodyPr/>
        <a:lstStyle/>
        <a:p>
          <a:endParaRPr lang="es-MX"/>
        </a:p>
      </dgm:t>
    </dgm:pt>
    <dgm:pt modelId="{2D9CCD4D-4495-4328-90D0-2D8053BAC99D}">
      <dgm:prSet phldrT="[Texto]" custT="1"/>
      <dgm:spPr/>
      <dgm:t>
        <a:bodyPr/>
        <a:lstStyle/>
        <a:p>
          <a:r>
            <a:rPr lang="en-US" sz="2200" dirty="0" smtClean="0"/>
            <a:t>En </a:t>
          </a:r>
          <a:r>
            <a:rPr lang="en-US" sz="2200" b="1" dirty="0" err="1" smtClean="0"/>
            <a:t>segundo</a:t>
          </a:r>
          <a:r>
            <a:rPr lang="en-US" sz="2200" dirty="0" smtClean="0"/>
            <a:t> </a:t>
          </a:r>
          <a:r>
            <a:rPr lang="en-US" sz="2200" b="1" dirty="0" err="1" smtClean="0"/>
            <a:t>lugar</a:t>
          </a:r>
          <a:r>
            <a:rPr lang="en-US" sz="2200" dirty="0" smtClean="0"/>
            <a:t>, </a:t>
          </a:r>
          <a:r>
            <a:rPr lang="en-US" sz="2200" dirty="0" err="1" smtClean="0"/>
            <a:t>una</a:t>
          </a:r>
          <a:r>
            <a:rPr lang="en-US" sz="2200" dirty="0" smtClean="0"/>
            <a:t> </a:t>
          </a:r>
          <a:r>
            <a:rPr lang="en-US" sz="2200" dirty="0" err="1" smtClean="0"/>
            <a:t>evangelización</a:t>
          </a:r>
          <a:r>
            <a:rPr lang="en-US" sz="2200" dirty="0" smtClean="0"/>
            <a:t> </a:t>
          </a:r>
          <a:r>
            <a:rPr lang="en-US" sz="2200" dirty="0" err="1" smtClean="0"/>
            <a:t>nueva</a:t>
          </a:r>
          <a:r>
            <a:rPr lang="en-US" sz="2200" dirty="0" smtClean="0"/>
            <a:t> en </a:t>
          </a:r>
          <a:r>
            <a:rPr lang="en-US" sz="2200" dirty="0" err="1" smtClean="0"/>
            <a:t>sus</a:t>
          </a:r>
          <a:r>
            <a:rPr lang="en-US" sz="2200" dirty="0" smtClean="0"/>
            <a:t> </a:t>
          </a:r>
          <a:r>
            <a:rPr lang="en-US" sz="2200" b="1" dirty="0" err="1" smtClean="0">
              <a:solidFill>
                <a:srgbClr val="FF0000"/>
              </a:solidFill>
            </a:rPr>
            <a:t>métodos</a:t>
          </a:r>
          <a:r>
            <a:rPr lang="en-US" sz="2200" dirty="0" smtClean="0"/>
            <a:t>. No se </a:t>
          </a:r>
          <a:r>
            <a:rPr lang="en-US" sz="2200" dirty="0" err="1" smtClean="0"/>
            <a:t>puede</a:t>
          </a:r>
          <a:r>
            <a:rPr lang="en-US" sz="2200" dirty="0" smtClean="0"/>
            <a:t> </a:t>
          </a:r>
          <a:r>
            <a:rPr lang="en-US" sz="2200" dirty="0" err="1" smtClean="0"/>
            <a:t>absolutizar</a:t>
          </a:r>
          <a:r>
            <a:rPr lang="en-US" sz="2200" dirty="0" smtClean="0"/>
            <a:t> </a:t>
          </a:r>
          <a:r>
            <a:rPr lang="en-US" sz="2200" dirty="0" err="1" smtClean="0"/>
            <a:t>ninguna</a:t>
          </a:r>
          <a:r>
            <a:rPr lang="en-US" sz="2200" dirty="0" smtClean="0"/>
            <a:t> </a:t>
          </a:r>
          <a:r>
            <a:rPr lang="en-US" sz="2200" dirty="0" err="1" smtClean="0"/>
            <a:t>metodología</a:t>
          </a:r>
          <a:r>
            <a:rPr lang="en-US" sz="2200" dirty="0" smtClean="0"/>
            <a:t>. No hay </a:t>
          </a:r>
          <a:r>
            <a:rPr lang="en-US" sz="2200" dirty="0" err="1" smtClean="0"/>
            <a:t>una</a:t>
          </a:r>
          <a:r>
            <a:rPr lang="en-US" sz="2200" dirty="0" smtClean="0"/>
            <a:t> sola </a:t>
          </a:r>
          <a:r>
            <a:rPr lang="en-US" sz="2200" dirty="0" err="1" smtClean="0"/>
            <a:t>metodología</a:t>
          </a:r>
          <a:r>
            <a:rPr lang="en-US" sz="2200" dirty="0" smtClean="0"/>
            <a:t> </a:t>
          </a:r>
          <a:r>
            <a:rPr lang="en-US" sz="2200" dirty="0" err="1" smtClean="0"/>
            <a:t>sino</a:t>
          </a:r>
          <a:r>
            <a:rPr lang="en-US" sz="2200" dirty="0" smtClean="0"/>
            <a:t> </a:t>
          </a:r>
          <a:r>
            <a:rPr lang="en-US" sz="2200" dirty="0" err="1" smtClean="0"/>
            <a:t>que</a:t>
          </a:r>
          <a:r>
            <a:rPr lang="en-US" sz="2200" dirty="0" smtClean="0"/>
            <a:t> hay </a:t>
          </a:r>
          <a:r>
            <a:rPr lang="en-US" sz="2200" dirty="0" err="1" smtClean="0"/>
            <a:t>muchas</a:t>
          </a:r>
          <a:r>
            <a:rPr lang="en-US" sz="2200" dirty="0" smtClean="0"/>
            <a:t>. </a:t>
          </a:r>
          <a:r>
            <a:rPr lang="en-US" sz="2200" dirty="0" err="1" smtClean="0"/>
            <a:t>Una</a:t>
          </a:r>
          <a:r>
            <a:rPr lang="en-US" sz="2200" dirty="0" smtClean="0"/>
            <a:t> </a:t>
          </a:r>
          <a:r>
            <a:rPr lang="en-US" sz="2200" dirty="0" err="1" smtClean="0"/>
            <a:t>metodología</a:t>
          </a:r>
          <a:r>
            <a:rPr lang="en-US" sz="2200" dirty="0" smtClean="0"/>
            <a:t> de </a:t>
          </a:r>
          <a:r>
            <a:rPr lang="en-US" sz="2200" dirty="0" err="1" smtClean="0"/>
            <a:t>planeación</a:t>
          </a:r>
          <a:r>
            <a:rPr lang="en-US" sz="2200" dirty="0" smtClean="0"/>
            <a:t> </a:t>
          </a:r>
          <a:r>
            <a:rPr lang="en-US" sz="2200" dirty="0" err="1" smtClean="0"/>
            <a:t>abierta</a:t>
          </a:r>
          <a:r>
            <a:rPr lang="en-US" sz="2200" dirty="0" smtClean="0"/>
            <a:t> a </a:t>
          </a:r>
          <a:r>
            <a:rPr lang="en-US" sz="2200" dirty="0" err="1" smtClean="0"/>
            <a:t>las</a:t>
          </a:r>
          <a:r>
            <a:rPr lang="en-US" sz="2200" dirty="0" smtClean="0"/>
            <a:t> </a:t>
          </a:r>
          <a:r>
            <a:rPr lang="en-US" sz="2200" dirty="0" err="1" smtClean="0"/>
            <a:t>contribuciones</a:t>
          </a:r>
          <a:r>
            <a:rPr lang="en-US" sz="2200" dirty="0" smtClean="0"/>
            <a:t> de </a:t>
          </a:r>
          <a:r>
            <a:rPr lang="en-US" sz="2200" dirty="0" err="1" smtClean="0"/>
            <a:t>las</a:t>
          </a:r>
          <a:r>
            <a:rPr lang="en-US" sz="2200" dirty="0" smtClean="0"/>
            <a:t> </a:t>
          </a:r>
          <a:r>
            <a:rPr lang="en-US" sz="2200" dirty="0" err="1" smtClean="0"/>
            <a:t>ciencias</a:t>
          </a:r>
          <a:r>
            <a:rPr lang="en-US" sz="2200" dirty="0" smtClean="0"/>
            <a:t> y el </a:t>
          </a:r>
          <a:r>
            <a:rPr lang="en-US" sz="2200" dirty="0" err="1" smtClean="0"/>
            <a:t>reconocimiento</a:t>
          </a:r>
          <a:r>
            <a:rPr lang="en-US" sz="2200" dirty="0" smtClean="0"/>
            <a:t> de </a:t>
          </a:r>
          <a:r>
            <a:rPr lang="en-US" sz="2200" dirty="0" err="1" smtClean="0"/>
            <a:t>su</a:t>
          </a:r>
          <a:r>
            <a:rPr lang="en-US" sz="2200" dirty="0" smtClean="0"/>
            <a:t> </a:t>
          </a:r>
          <a:r>
            <a:rPr lang="en-US" sz="2200" dirty="0" err="1" smtClean="0"/>
            <a:t>autonomía</a:t>
          </a:r>
          <a:r>
            <a:rPr lang="en-US" sz="2200" dirty="0" smtClean="0"/>
            <a:t>. Los </a:t>
          </a:r>
          <a:r>
            <a:rPr lang="en-US" sz="2200" dirty="0" err="1" smtClean="0"/>
            <a:t>métodos</a:t>
          </a:r>
          <a:r>
            <a:rPr lang="en-US" sz="2200" dirty="0" smtClean="0"/>
            <a:t> </a:t>
          </a:r>
          <a:r>
            <a:rPr lang="en-US" sz="2200" dirty="0" err="1" smtClean="0"/>
            <a:t>deben</a:t>
          </a:r>
          <a:r>
            <a:rPr lang="en-US" sz="2200" dirty="0" smtClean="0"/>
            <a:t> </a:t>
          </a:r>
          <a:r>
            <a:rPr lang="en-US" sz="2200" dirty="0" err="1" smtClean="0"/>
            <a:t>ser</a:t>
          </a:r>
          <a:r>
            <a:rPr lang="en-US" sz="2200" dirty="0" smtClean="0"/>
            <a:t> </a:t>
          </a:r>
          <a:r>
            <a:rPr lang="en-US" sz="2200" dirty="0" err="1" smtClean="0"/>
            <a:t>flexibles</a:t>
          </a:r>
          <a:r>
            <a:rPr lang="en-US" sz="2200" dirty="0" smtClean="0"/>
            <a:t>. </a:t>
          </a:r>
          <a:endParaRPr lang="es-MX" sz="2200" dirty="0"/>
        </a:p>
      </dgm:t>
    </dgm:pt>
    <dgm:pt modelId="{91094E13-893F-4C17-B446-E8EC71D05C77}" type="parTrans" cxnId="{A3A16388-A3B3-4DC3-9E03-3D8302E3039B}">
      <dgm:prSet/>
      <dgm:spPr/>
      <dgm:t>
        <a:bodyPr/>
        <a:lstStyle/>
        <a:p>
          <a:endParaRPr lang="es-MX"/>
        </a:p>
      </dgm:t>
    </dgm:pt>
    <dgm:pt modelId="{CB1AB2C8-C5F7-4ED7-BA15-6F85E4A300D7}" type="sibTrans" cxnId="{A3A16388-A3B3-4DC3-9E03-3D8302E3039B}">
      <dgm:prSet/>
      <dgm:spPr/>
      <dgm:t>
        <a:bodyPr/>
        <a:lstStyle/>
        <a:p>
          <a:endParaRPr lang="es-MX"/>
        </a:p>
      </dgm:t>
    </dgm:pt>
    <dgm:pt modelId="{EF4E0D29-6D3B-40F4-B377-3DD1F5505929}">
      <dgm:prSet phldrT="[Texto]" custT="1"/>
      <dgm:spPr/>
      <dgm:t>
        <a:bodyPr/>
        <a:lstStyle/>
        <a:p>
          <a:r>
            <a:rPr lang="en-US" sz="2100" dirty="0" smtClean="0"/>
            <a:t>En </a:t>
          </a:r>
          <a:r>
            <a:rPr lang="en-US" sz="2100" b="1" dirty="0" err="1" smtClean="0"/>
            <a:t>tercer</a:t>
          </a:r>
          <a:r>
            <a:rPr lang="en-US" sz="2100" dirty="0" smtClean="0"/>
            <a:t> </a:t>
          </a:r>
          <a:r>
            <a:rPr lang="en-US" sz="2100" b="1" dirty="0" err="1" smtClean="0"/>
            <a:t>lugar</a:t>
          </a:r>
          <a:r>
            <a:rPr lang="en-US" sz="2100" dirty="0" smtClean="0"/>
            <a:t>, </a:t>
          </a:r>
          <a:r>
            <a:rPr lang="en-US" sz="2100" dirty="0" err="1" smtClean="0"/>
            <a:t>una</a:t>
          </a:r>
          <a:r>
            <a:rPr lang="en-US" sz="2100" dirty="0" smtClean="0"/>
            <a:t> </a:t>
          </a:r>
          <a:r>
            <a:rPr lang="en-US" sz="2100" dirty="0" err="1" smtClean="0"/>
            <a:t>evangelización</a:t>
          </a:r>
          <a:r>
            <a:rPr lang="en-US" sz="2100" dirty="0" smtClean="0"/>
            <a:t> </a:t>
          </a:r>
          <a:r>
            <a:rPr lang="en-US" sz="2100" dirty="0" err="1" smtClean="0"/>
            <a:t>nueva</a:t>
          </a:r>
          <a:r>
            <a:rPr lang="en-US" sz="2100" dirty="0" smtClean="0"/>
            <a:t> en </a:t>
          </a:r>
          <a:r>
            <a:rPr lang="en-US" sz="2100" dirty="0" err="1" smtClean="0"/>
            <a:t>su</a:t>
          </a:r>
          <a:r>
            <a:rPr lang="en-US" sz="2100" dirty="0" smtClean="0"/>
            <a:t> </a:t>
          </a:r>
          <a:r>
            <a:rPr lang="en-US" sz="2100" b="1" dirty="0" err="1" smtClean="0">
              <a:solidFill>
                <a:srgbClr val="FF0000"/>
              </a:solidFill>
            </a:rPr>
            <a:t>expresión</a:t>
          </a:r>
          <a:r>
            <a:rPr lang="en-US" sz="2100" dirty="0" smtClean="0"/>
            <a:t>. Hoy se </a:t>
          </a:r>
          <a:r>
            <a:rPr lang="en-US" sz="2100" dirty="0" err="1" smtClean="0"/>
            <a:t>coloca</a:t>
          </a:r>
          <a:r>
            <a:rPr lang="en-US" sz="2100" dirty="0" smtClean="0"/>
            <a:t> el </a:t>
          </a:r>
          <a:r>
            <a:rPr lang="en-US" sz="2100" dirty="0" err="1" smtClean="0"/>
            <a:t>desafío</a:t>
          </a:r>
          <a:r>
            <a:rPr lang="en-US" sz="2100" dirty="0" smtClean="0"/>
            <a:t> de </a:t>
          </a:r>
          <a:r>
            <a:rPr lang="en-US" sz="2100" dirty="0" err="1" smtClean="0"/>
            <a:t>realizar</a:t>
          </a:r>
          <a:r>
            <a:rPr lang="en-US" sz="2100" dirty="0" smtClean="0"/>
            <a:t> a la </a:t>
          </a:r>
          <a:r>
            <a:rPr lang="en-US" sz="2100" dirty="0" err="1" smtClean="0"/>
            <a:t>luz</a:t>
          </a:r>
          <a:r>
            <a:rPr lang="en-US" sz="2100" dirty="0" smtClean="0"/>
            <a:t> del </a:t>
          </a:r>
          <a:r>
            <a:rPr lang="en-US" sz="2100" dirty="0" err="1" smtClean="0"/>
            <a:t>Concilio</a:t>
          </a:r>
          <a:r>
            <a:rPr lang="en-US" sz="2100" dirty="0" smtClean="0"/>
            <a:t> </a:t>
          </a:r>
          <a:r>
            <a:rPr lang="en-US" sz="2100" dirty="0" err="1" smtClean="0"/>
            <a:t>Vaticano</a:t>
          </a:r>
          <a:r>
            <a:rPr lang="en-US" sz="2100" dirty="0" smtClean="0"/>
            <a:t> II, </a:t>
          </a:r>
          <a:r>
            <a:rPr lang="en-US" sz="2100" dirty="0" err="1" smtClean="0"/>
            <a:t>Medellín</a:t>
          </a:r>
          <a:r>
            <a:rPr lang="en-US" sz="2100" dirty="0" smtClean="0"/>
            <a:t> y Puebla, </a:t>
          </a:r>
          <a:r>
            <a:rPr lang="en-US" sz="2100" dirty="0" err="1" smtClean="0"/>
            <a:t>una</a:t>
          </a:r>
          <a:r>
            <a:rPr lang="en-US" sz="2100" dirty="0" smtClean="0"/>
            <a:t> </a:t>
          </a:r>
          <a:r>
            <a:rPr lang="en-US" sz="2100" dirty="0" err="1" smtClean="0"/>
            <a:t>nueva</a:t>
          </a:r>
          <a:r>
            <a:rPr lang="en-US" sz="2100" dirty="0" smtClean="0"/>
            <a:t> </a:t>
          </a:r>
          <a:r>
            <a:rPr lang="en-US" sz="2100" dirty="0" err="1" smtClean="0"/>
            <a:t>evangelización</a:t>
          </a:r>
          <a:r>
            <a:rPr lang="en-US" sz="2100" dirty="0" smtClean="0"/>
            <a:t>. </a:t>
          </a:r>
          <a:r>
            <a:rPr lang="en-US" sz="2100" dirty="0" err="1" smtClean="0"/>
            <a:t>Estamos</a:t>
          </a:r>
          <a:r>
            <a:rPr lang="en-US" sz="2100" dirty="0" smtClean="0"/>
            <a:t> en </a:t>
          </a:r>
          <a:r>
            <a:rPr lang="en-US" sz="2100" dirty="0" err="1" smtClean="0"/>
            <a:t>una</a:t>
          </a:r>
          <a:r>
            <a:rPr lang="en-US" sz="2100" dirty="0" smtClean="0"/>
            <a:t> </a:t>
          </a:r>
          <a:r>
            <a:rPr lang="en-US" sz="2100" dirty="0" err="1" smtClean="0"/>
            <a:t>nueva</a:t>
          </a:r>
          <a:r>
            <a:rPr lang="en-US" sz="2100" dirty="0" smtClean="0"/>
            <a:t> </a:t>
          </a:r>
          <a:r>
            <a:rPr lang="en-US" sz="2100" dirty="0" err="1" smtClean="0"/>
            <a:t>época</a:t>
          </a:r>
          <a:r>
            <a:rPr lang="en-US" sz="2100" dirty="0" smtClean="0"/>
            <a:t> con </a:t>
          </a:r>
          <a:r>
            <a:rPr lang="en-US" sz="2100" dirty="0" err="1" smtClean="0"/>
            <a:t>nuevos</a:t>
          </a:r>
          <a:r>
            <a:rPr lang="en-US" sz="2100" dirty="0" smtClean="0"/>
            <a:t> </a:t>
          </a:r>
          <a:r>
            <a:rPr lang="en-US" sz="2100" dirty="0" err="1" smtClean="0"/>
            <a:t>desafíos</a:t>
          </a:r>
          <a:r>
            <a:rPr lang="en-US" sz="2100" dirty="0" smtClean="0"/>
            <a:t> y con la </a:t>
          </a:r>
          <a:r>
            <a:rPr lang="en-US" sz="2100" dirty="0" err="1" smtClean="0"/>
            <a:t>necesidad</a:t>
          </a:r>
          <a:r>
            <a:rPr lang="en-US" sz="2100" dirty="0" smtClean="0"/>
            <a:t> de </a:t>
          </a:r>
          <a:r>
            <a:rPr lang="en-US" sz="2100" dirty="0" err="1" smtClean="0"/>
            <a:t>una</a:t>
          </a:r>
          <a:r>
            <a:rPr lang="en-US" sz="2100" dirty="0" smtClean="0"/>
            <a:t> </a:t>
          </a:r>
          <a:r>
            <a:rPr lang="en-US" sz="2100" dirty="0" err="1" smtClean="0"/>
            <a:t>metodología</a:t>
          </a:r>
          <a:r>
            <a:rPr lang="en-US" sz="2100" dirty="0" smtClean="0"/>
            <a:t> de </a:t>
          </a:r>
          <a:r>
            <a:rPr lang="en-US" sz="2100" dirty="0" err="1" smtClean="0"/>
            <a:t>planeación</a:t>
          </a:r>
          <a:r>
            <a:rPr lang="en-US" sz="2100" dirty="0" smtClean="0"/>
            <a:t> </a:t>
          </a:r>
          <a:r>
            <a:rPr lang="en-US" sz="2100" dirty="0" err="1" smtClean="0"/>
            <a:t>que</a:t>
          </a:r>
          <a:r>
            <a:rPr lang="en-US" sz="2100" dirty="0" smtClean="0"/>
            <a:t> sea la </a:t>
          </a:r>
          <a:r>
            <a:rPr lang="en-US" sz="2100" dirty="0" err="1" smtClean="0"/>
            <a:t>expresión</a:t>
          </a:r>
          <a:r>
            <a:rPr lang="en-US" sz="2100" dirty="0" smtClean="0"/>
            <a:t> de </a:t>
          </a:r>
          <a:r>
            <a:rPr lang="en-US" sz="2100" dirty="0" err="1" smtClean="0"/>
            <a:t>una</a:t>
          </a:r>
          <a:r>
            <a:rPr lang="en-US" sz="2100" dirty="0" smtClean="0"/>
            <a:t> </a:t>
          </a:r>
          <a:r>
            <a:rPr lang="en-US" sz="2100" dirty="0" err="1" smtClean="0"/>
            <a:t>nueva</a:t>
          </a:r>
          <a:r>
            <a:rPr lang="en-US" sz="2100" dirty="0" smtClean="0"/>
            <a:t> </a:t>
          </a:r>
          <a:r>
            <a:rPr lang="en-US" sz="2100" dirty="0" err="1" smtClean="0"/>
            <a:t>evangelización</a:t>
          </a:r>
          <a:r>
            <a:rPr lang="en-US" sz="2100" dirty="0" smtClean="0"/>
            <a:t>.</a:t>
          </a:r>
          <a:endParaRPr lang="es-MX" sz="2100" dirty="0"/>
        </a:p>
      </dgm:t>
    </dgm:pt>
    <dgm:pt modelId="{33BCF722-B50B-45DC-97FB-1EFAEAB13BC4}" type="parTrans" cxnId="{4D3EFB94-A30D-4C8E-A84E-CB7746C55145}">
      <dgm:prSet/>
      <dgm:spPr/>
      <dgm:t>
        <a:bodyPr/>
        <a:lstStyle/>
        <a:p>
          <a:endParaRPr lang="es-MX"/>
        </a:p>
      </dgm:t>
    </dgm:pt>
    <dgm:pt modelId="{623568FA-EDBF-4CDC-B0E1-8B8A2432B84F}" type="sibTrans" cxnId="{4D3EFB94-A30D-4C8E-A84E-CB7746C55145}">
      <dgm:prSet/>
      <dgm:spPr/>
      <dgm:t>
        <a:bodyPr/>
        <a:lstStyle/>
        <a:p>
          <a:endParaRPr lang="es-MX"/>
        </a:p>
      </dgm:t>
    </dgm:pt>
    <dgm:pt modelId="{91077D6E-5288-4110-A6C0-F66E05687B33}" type="pres">
      <dgm:prSet presAssocID="{7C265FEE-D70D-444F-B30E-8D2F5096B9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97EF6E-08F1-4603-BE10-7AEDA1644ADC}" type="pres">
      <dgm:prSet presAssocID="{E619AE87-8F7E-45BD-B37C-A2514C3FD597}" presName="comp" presStyleCnt="0"/>
      <dgm:spPr/>
    </dgm:pt>
    <dgm:pt modelId="{7885D4EB-6238-4151-92E5-C8D275EA814C}" type="pres">
      <dgm:prSet presAssocID="{E619AE87-8F7E-45BD-B37C-A2514C3FD597}" presName="box" presStyleLbl="node1" presStyleIdx="0" presStyleCnt="3"/>
      <dgm:spPr/>
      <dgm:t>
        <a:bodyPr/>
        <a:lstStyle/>
        <a:p>
          <a:endParaRPr lang="es-MX"/>
        </a:p>
      </dgm:t>
    </dgm:pt>
    <dgm:pt modelId="{B2B3CA96-4107-4CE6-99D9-FC644F8E5CDC}" type="pres">
      <dgm:prSet presAssocID="{E619AE87-8F7E-45BD-B37C-A2514C3FD59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2A65955-EDC3-4CF0-9764-3698F0B99363}" type="pres">
      <dgm:prSet presAssocID="{E619AE87-8F7E-45BD-B37C-A2514C3FD59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0E5893-F4C3-4A4D-B236-2F95520A81C9}" type="pres">
      <dgm:prSet presAssocID="{187E8B14-D838-4556-9BA8-6B7A57E55235}" presName="spacer" presStyleCnt="0"/>
      <dgm:spPr/>
    </dgm:pt>
    <dgm:pt modelId="{6E007368-F828-45A8-8C78-1841D00CA8AB}" type="pres">
      <dgm:prSet presAssocID="{2D9CCD4D-4495-4328-90D0-2D8053BAC99D}" presName="comp" presStyleCnt="0"/>
      <dgm:spPr/>
    </dgm:pt>
    <dgm:pt modelId="{B6D544E5-76A1-41F5-B7EA-3AB1F052ADDB}" type="pres">
      <dgm:prSet presAssocID="{2D9CCD4D-4495-4328-90D0-2D8053BAC99D}" presName="box" presStyleLbl="node1" presStyleIdx="1" presStyleCnt="3"/>
      <dgm:spPr/>
      <dgm:t>
        <a:bodyPr/>
        <a:lstStyle/>
        <a:p>
          <a:endParaRPr lang="es-MX"/>
        </a:p>
      </dgm:t>
    </dgm:pt>
    <dgm:pt modelId="{49B08F53-6642-4570-9026-284FC18FBDB6}" type="pres">
      <dgm:prSet presAssocID="{2D9CCD4D-4495-4328-90D0-2D8053BAC99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4B153F-34F5-4FC0-ACB9-4846675019CA}" type="pres">
      <dgm:prSet presAssocID="{2D9CCD4D-4495-4328-90D0-2D8053BAC99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88F9FF-35CC-4D0B-BF84-49890FBE8E9E}" type="pres">
      <dgm:prSet presAssocID="{CB1AB2C8-C5F7-4ED7-BA15-6F85E4A300D7}" presName="spacer" presStyleCnt="0"/>
      <dgm:spPr/>
    </dgm:pt>
    <dgm:pt modelId="{59BAD4D6-62E9-4BCC-9BE1-FEA07ACF86E3}" type="pres">
      <dgm:prSet presAssocID="{EF4E0D29-6D3B-40F4-B377-3DD1F5505929}" presName="comp" presStyleCnt="0"/>
      <dgm:spPr/>
    </dgm:pt>
    <dgm:pt modelId="{1EC5EC66-C7E7-461E-9232-8D0F59A8BE0B}" type="pres">
      <dgm:prSet presAssocID="{EF4E0D29-6D3B-40F4-B377-3DD1F5505929}" presName="box" presStyleLbl="node1" presStyleIdx="2" presStyleCnt="3"/>
      <dgm:spPr/>
      <dgm:t>
        <a:bodyPr/>
        <a:lstStyle/>
        <a:p>
          <a:endParaRPr lang="es-MX"/>
        </a:p>
      </dgm:t>
    </dgm:pt>
    <dgm:pt modelId="{327CC066-81A4-4C31-9E44-ABCC2B94755C}" type="pres">
      <dgm:prSet presAssocID="{EF4E0D29-6D3B-40F4-B377-3DD1F550592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3F77F9D-F5C9-46E8-B3DC-E1AADDBFEF71}" type="pres">
      <dgm:prSet presAssocID="{EF4E0D29-6D3B-40F4-B377-3DD1F550592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C87F99-F233-4056-9F25-4142A7B79C6F}" type="presOf" srcId="{EF4E0D29-6D3B-40F4-B377-3DD1F5505929}" destId="{1EC5EC66-C7E7-461E-9232-8D0F59A8BE0B}" srcOrd="0" destOrd="0" presId="urn:microsoft.com/office/officeart/2005/8/layout/vList4"/>
    <dgm:cxn modelId="{73EFDEF2-D99B-40F8-AC32-EA126DC4C33C}" type="presOf" srcId="{7C265FEE-D70D-444F-B30E-8D2F5096B941}" destId="{91077D6E-5288-4110-A6C0-F66E05687B33}" srcOrd="0" destOrd="0" presId="urn:microsoft.com/office/officeart/2005/8/layout/vList4"/>
    <dgm:cxn modelId="{6B247B14-19F3-475D-A039-0BD0FF2A3618}" srcId="{7C265FEE-D70D-444F-B30E-8D2F5096B941}" destId="{E619AE87-8F7E-45BD-B37C-A2514C3FD597}" srcOrd="0" destOrd="0" parTransId="{F28C9278-194D-4EDE-8A3E-D62656C25AB4}" sibTransId="{187E8B14-D838-4556-9BA8-6B7A57E55235}"/>
    <dgm:cxn modelId="{4D3EFB94-A30D-4C8E-A84E-CB7746C55145}" srcId="{7C265FEE-D70D-444F-B30E-8D2F5096B941}" destId="{EF4E0D29-6D3B-40F4-B377-3DD1F5505929}" srcOrd="2" destOrd="0" parTransId="{33BCF722-B50B-45DC-97FB-1EFAEAB13BC4}" sibTransId="{623568FA-EDBF-4CDC-B0E1-8B8A2432B84F}"/>
    <dgm:cxn modelId="{A3A16388-A3B3-4DC3-9E03-3D8302E3039B}" srcId="{7C265FEE-D70D-444F-B30E-8D2F5096B941}" destId="{2D9CCD4D-4495-4328-90D0-2D8053BAC99D}" srcOrd="1" destOrd="0" parTransId="{91094E13-893F-4C17-B446-E8EC71D05C77}" sibTransId="{CB1AB2C8-C5F7-4ED7-BA15-6F85E4A300D7}"/>
    <dgm:cxn modelId="{1B80C03E-16BC-488B-B749-B331ED77A6C1}" type="presOf" srcId="{EF4E0D29-6D3B-40F4-B377-3DD1F5505929}" destId="{43F77F9D-F5C9-46E8-B3DC-E1AADDBFEF71}" srcOrd="1" destOrd="0" presId="urn:microsoft.com/office/officeart/2005/8/layout/vList4"/>
    <dgm:cxn modelId="{DE5F7C53-E594-4992-98E1-D682A981A65E}" type="presOf" srcId="{E619AE87-8F7E-45BD-B37C-A2514C3FD597}" destId="{C2A65955-EDC3-4CF0-9764-3698F0B99363}" srcOrd="1" destOrd="0" presId="urn:microsoft.com/office/officeart/2005/8/layout/vList4"/>
    <dgm:cxn modelId="{8A5D9A05-5959-4C2C-9AA4-30BA7E671451}" type="presOf" srcId="{E619AE87-8F7E-45BD-B37C-A2514C3FD597}" destId="{7885D4EB-6238-4151-92E5-C8D275EA814C}" srcOrd="0" destOrd="0" presId="urn:microsoft.com/office/officeart/2005/8/layout/vList4"/>
    <dgm:cxn modelId="{8469F3DA-2A93-4F6B-BAC3-E9C8B2FC9F2E}" type="presOf" srcId="{2D9CCD4D-4495-4328-90D0-2D8053BAC99D}" destId="{D14B153F-34F5-4FC0-ACB9-4846675019CA}" srcOrd="1" destOrd="0" presId="urn:microsoft.com/office/officeart/2005/8/layout/vList4"/>
    <dgm:cxn modelId="{F4F558F4-7629-44C6-9079-C77B3E503AFC}" type="presOf" srcId="{2D9CCD4D-4495-4328-90D0-2D8053BAC99D}" destId="{B6D544E5-76A1-41F5-B7EA-3AB1F052ADDB}" srcOrd="0" destOrd="0" presId="urn:microsoft.com/office/officeart/2005/8/layout/vList4"/>
    <dgm:cxn modelId="{C820525D-31B2-4CAC-9D25-11F767675250}" type="presParOf" srcId="{91077D6E-5288-4110-A6C0-F66E05687B33}" destId="{BA97EF6E-08F1-4603-BE10-7AEDA1644ADC}" srcOrd="0" destOrd="0" presId="urn:microsoft.com/office/officeart/2005/8/layout/vList4"/>
    <dgm:cxn modelId="{3D366377-B19F-4302-8EDB-1EF702206986}" type="presParOf" srcId="{BA97EF6E-08F1-4603-BE10-7AEDA1644ADC}" destId="{7885D4EB-6238-4151-92E5-C8D275EA814C}" srcOrd="0" destOrd="0" presId="urn:microsoft.com/office/officeart/2005/8/layout/vList4"/>
    <dgm:cxn modelId="{72DC9D7B-706C-4567-8D1F-C3FF89A18DCB}" type="presParOf" srcId="{BA97EF6E-08F1-4603-BE10-7AEDA1644ADC}" destId="{B2B3CA96-4107-4CE6-99D9-FC644F8E5CDC}" srcOrd="1" destOrd="0" presId="urn:microsoft.com/office/officeart/2005/8/layout/vList4"/>
    <dgm:cxn modelId="{3C172679-8104-4757-9EFB-0CBE91681ADC}" type="presParOf" srcId="{BA97EF6E-08F1-4603-BE10-7AEDA1644ADC}" destId="{C2A65955-EDC3-4CF0-9764-3698F0B99363}" srcOrd="2" destOrd="0" presId="urn:microsoft.com/office/officeart/2005/8/layout/vList4"/>
    <dgm:cxn modelId="{32422B40-B580-4FD0-A6B2-A27FA456B5F7}" type="presParOf" srcId="{91077D6E-5288-4110-A6C0-F66E05687B33}" destId="{890E5893-F4C3-4A4D-B236-2F95520A81C9}" srcOrd="1" destOrd="0" presId="urn:microsoft.com/office/officeart/2005/8/layout/vList4"/>
    <dgm:cxn modelId="{AA873F3D-148B-4526-93FF-EAA2A403B293}" type="presParOf" srcId="{91077D6E-5288-4110-A6C0-F66E05687B33}" destId="{6E007368-F828-45A8-8C78-1841D00CA8AB}" srcOrd="2" destOrd="0" presId="urn:microsoft.com/office/officeart/2005/8/layout/vList4"/>
    <dgm:cxn modelId="{198A13B1-737B-474B-BBA9-8633AAF87E2F}" type="presParOf" srcId="{6E007368-F828-45A8-8C78-1841D00CA8AB}" destId="{B6D544E5-76A1-41F5-B7EA-3AB1F052ADDB}" srcOrd="0" destOrd="0" presId="urn:microsoft.com/office/officeart/2005/8/layout/vList4"/>
    <dgm:cxn modelId="{E2954525-F18B-4D95-83B9-9A2A0A640468}" type="presParOf" srcId="{6E007368-F828-45A8-8C78-1841D00CA8AB}" destId="{49B08F53-6642-4570-9026-284FC18FBDB6}" srcOrd="1" destOrd="0" presId="urn:microsoft.com/office/officeart/2005/8/layout/vList4"/>
    <dgm:cxn modelId="{58FD9652-91C1-4F25-99DB-2B9DBD9254CE}" type="presParOf" srcId="{6E007368-F828-45A8-8C78-1841D00CA8AB}" destId="{D14B153F-34F5-4FC0-ACB9-4846675019CA}" srcOrd="2" destOrd="0" presId="urn:microsoft.com/office/officeart/2005/8/layout/vList4"/>
    <dgm:cxn modelId="{DE182F06-0AF3-4467-A31E-42BC7776CC35}" type="presParOf" srcId="{91077D6E-5288-4110-A6C0-F66E05687B33}" destId="{D388F9FF-35CC-4D0B-BF84-49890FBE8E9E}" srcOrd="3" destOrd="0" presId="urn:microsoft.com/office/officeart/2005/8/layout/vList4"/>
    <dgm:cxn modelId="{85A7198C-706B-47E1-8243-7690493B7CA3}" type="presParOf" srcId="{91077D6E-5288-4110-A6C0-F66E05687B33}" destId="{59BAD4D6-62E9-4BCC-9BE1-FEA07ACF86E3}" srcOrd="4" destOrd="0" presId="urn:microsoft.com/office/officeart/2005/8/layout/vList4"/>
    <dgm:cxn modelId="{C0B64167-AB99-467B-873F-934BEB6032CB}" type="presParOf" srcId="{59BAD4D6-62E9-4BCC-9BE1-FEA07ACF86E3}" destId="{1EC5EC66-C7E7-461E-9232-8D0F59A8BE0B}" srcOrd="0" destOrd="0" presId="urn:microsoft.com/office/officeart/2005/8/layout/vList4"/>
    <dgm:cxn modelId="{EA451B0C-A3FC-4D21-87B2-571CFA172A2F}" type="presParOf" srcId="{59BAD4D6-62E9-4BCC-9BE1-FEA07ACF86E3}" destId="{327CC066-81A4-4C31-9E44-ABCC2B94755C}" srcOrd="1" destOrd="0" presId="urn:microsoft.com/office/officeart/2005/8/layout/vList4"/>
    <dgm:cxn modelId="{BC17D85E-9BA0-4FF3-A9A7-95EE674A38AE}" type="presParOf" srcId="{59BAD4D6-62E9-4BCC-9BE1-FEA07ACF86E3}" destId="{43F77F9D-F5C9-46E8-B3DC-E1AADDBFEF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D488B-6EE5-43F5-AE68-A606901CE23F}">
      <dsp:nvSpPr>
        <dsp:cNvPr id="0" name=""/>
        <dsp:cNvSpPr/>
      </dsp:nvSpPr>
      <dsp:spPr>
        <a:xfrm>
          <a:off x="0" y="0"/>
          <a:ext cx="9929611" cy="2667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La </a:t>
          </a:r>
          <a:r>
            <a:rPr lang="en-US" sz="3200" b="1" kern="1200" dirty="0" err="1" smtClean="0"/>
            <a:t>escasez</a:t>
          </a:r>
          <a:r>
            <a:rPr lang="en-US" sz="3200" b="1" kern="1200" dirty="0" smtClean="0"/>
            <a:t> de </a:t>
          </a:r>
          <a:r>
            <a:rPr lang="en-US" sz="3200" b="1" kern="1200" dirty="0" err="1" smtClean="0"/>
            <a:t>recursos</a:t>
          </a:r>
          <a:r>
            <a:rPr lang="en-US" sz="3200" b="1" kern="1200" dirty="0" smtClean="0"/>
            <a:t>:</a:t>
          </a:r>
          <a:endParaRPr lang="es-MX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Cuantos menos recursos se tienen, más necesario es planear. La situación de carencia y pobreza de nuestras comunidades no puede ser motivo para omitir la planeación. </a:t>
          </a:r>
          <a:endParaRPr lang="es-MX" sz="2800" kern="1200" dirty="0"/>
        </a:p>
      </dsp:txBody>
      <dsp:txXfrm>
        <a:off x="2252707" y="0"/>
        <a:ext cx="7676903" cy="2667853"/>
      </dsp:txXfrm>
    </dsp:sp>
    <dsp:sp modelId="{43D56D34-1B0E-4CB7-9B2C-B3F3CF8523C4}">
      <dsp:nvSpPr>
        <dsp:cNvPr id="0" name=""/>
        <dsp:cNvSpPr/>
      </dsp:nvSpPr>
      <dsp:spPr>
        <a:xfrm>
          <a:off x="137998" y="266785"/>
          <a:ext cx="1985922" cy="21342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80C643-A29C-4566-A667-AD841BEBDE4F}">
      <dsp:nvSpPr>
        <dsp:cNvPr id="0" name=""/>
        <dsp:cNvSpPr/>
      </dsp:nvSpPr>
      <dsp:spPr>
        <a:xfrm>
          <a:off x="0" y="2934638"/>
          <a:ext cx="9929611" cy="2667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La </a:t>
          </a:r>
          <a:r>
            <a:rPr lang="en-US" sz="3200" b="1" kern="1200" dirty="0" err="1" smtClean="0"/>
            <a:t>complejidad</a:t>
          </a:r>
          <a:r>
            <a:rPr lang="en-US" sz="3200" b="1" kern="1200" dirty="0" smtClean="0"/>
            <a:t> de la </a:t>
          </a:r>
          <a:r>
            <a:rPr lang="en-US" sz="3200" b="1" kern="1200" dirty="0" err="1" smtClean="0"/>
            <a:t>acción</a:t>
          </a:r>
          <a:r>
            <a:rPr lang="en-US" sz="3200" b="1" kern="1200" dirty="0" smtClean="0"/>
            <a:t>:</a:t>
          </a:r>
          <a:endParaRPr lang="es-MX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Mientras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más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problema</a:t>
          </a:r>
          <a:r>
            <a:rPr lang="en-US" sz="2800" kern="1200" dirty="0" smtClean="0"/>
            <a:t> se </a:t>
          </a:r>
          <a:r>
            <a:rPr lang="en-US" sz="2800" kern="1200" dirty="0" err="1" smtClean="0"/>
            <a:t>presentan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más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necesario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planear</a:t>
          </a:r>
          <a:r>
            <a:rPr lang="en-US" sz="2800" kern="1200" dirty="0" smtClean="0"/>
            <a:t> la </a:t>
          </a:r>
          <a:r>
            <a:rPr lang="en-US" sz="2800" kern="1200" dirty="0" err="1" smtClean="0"/>
            <a:t>acción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que</a:t>
          </a:r>
          <a:r>
            <a:rPr lang="en-US" sz="2800" kern="1200" dirty="0" smtClean="0"/>
            <a:t>… </a:t>
          </a:r>
          <a:r>
            <a:rPr lang="en-US" sz="2800" kern="1200" dirty="0" err="1" smtClean="0"/>
            <a:t>Así</a:t>
          </a:r>
          <a:r>
            <a:rPr lang="en-US" sz="2800" kern="1200" dirty="0" smtClean="0"/>
            <a:t>, la </a:t>
          </a:r>
          <a:r>
            <a:rPr lang="en-US" sz="2800" kern="1200" dirty="0" err="1" smtClean="0"/>
            <a:t>planeación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</a:t>
          </a:r>
          <a:r>
            <a:rPr lang="en-US" sz="2800" kern="1200" dirty="0" smtClean="0"/>
            <a:t> un </a:t>
          </a:r>
          <a:r>
            <a:rPr lang="en-US" sz="2800" kern="1200" dirty="0" err="1" smtClean="0"/>
            <a:t>proceso</a:t>
          </a:r>
          <a:r>
            <a:rPr lang="en-US" sz="2800" kern="1200" dirty="0" smtClean="0"/>
            <a:t> de </a:t>
          </a:r>
          <a:r>
            <a:rPr lang="en-US" sz="2800" kern="1200" dirty="0" err="1" smtClean="0"/>
            <a:t>toma</a:t>
          </a:r>
          <a:r>
            <a:rPr lang="en-US" sz="2800" kern="1200" dirty="0" smtClean="0"/>
            <a:t> de </a:t>
          </a:r>
          <a:r>
            <a:rPr lang="en-US" sz="2800" kern="1200" dirty="0" err="1" smtClean="0"/>
            <a:t>decisiones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que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permite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pensar</a:t>
          </a:r>
          <a:r>
            <a:rPr lang="en-US" sz="2800" kern="1200" dirty="0" smtClean="0"/>
            <a:t> antes </a:t>
          </a:r>
          <a:r>
            <a:rPr lang="en-US" sz="2800" kern="1200" dirty="0" err="1" smtClean="0"/>
            <a:t>cuál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</a:t>
          </a:r>
          <a:r>
            <a:rPr lang="en-US" sz="2800" kern="1200" dirty="0" smtClean="0"/>
            <a:t> el </a:t>
          </a:r>
          <a:r>
            <a:rPr lang="en-US" sz="2800" kern="1200" dirty="0" err="1" smtClean="0"/>
            <a:t>mejor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camino</a:t>
          </a:r>
          <a:r>
            <a:rPr lang="en-US" sz="2800" kern="1200" dirty="0" smtClean="0"/>
            <a:t> para </a:t>
          </a:r>
          <a:r>
            <a:rPr lang="en-US" sz="2800" kern="1200" dirty="0" err="1" smtClean="0"/>
            <a:t>alcanzar</a:t>
          </a:r>
          <a:r>
            <a:rPr lang="en-US" sz="2800" kern="1200" dirty="0" smtClean="0"/>
            <a:t> los </a:t>
          </a:r>
          <a:r>
            <a:rPr lang="en-US" sz="2800" kern="1200" dirty="0" err="1" smtClean="0"/>
            <a:t>frutos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que</a:t>
          </a:r>
          <a:r>
            <a:rPr lang="en-US" sz="2800" kern="1200" dirty="0" smtClean="0"/>
            <a:t> se </a:t>
          </a:r>
          <a:r>
            <a:rPr lang="en-US" sz="2800" kern="1200" dirty="0" err="1" smtClean="0"/>
            <a:t>desean</a:t>
          </a:r>
          <a:r>
            <a:rPr lang="en-US" sz="2800" kern="1200" dirty="0" smtClean="0"/>
            <a:t>.</a:t>
          </a:r>
          <a:endParaRPr lang="es-MX" sz="2800" kern="1200" dirty="0"/>
        </a:p>
      </dsp:txBody>
      <dsp:txXfrm>
        <a:off x="2252707" y="2934638"/>
        <a:ext cx="7676903" cy="2667853"/>
      </dsp:txXfrm>
    </dsp:sp>
    <dsp:sp modelId="{0C8FFFC8-5CAE-4BE7-A6CE-98C6D4698A00}">
      <dsp:nvSpPr>
        <dsp:cNvPr id="0" name=""/>
        <dsp:cNvSpPr/>
      </dsp:nvSpPr>
      <dsp:spPr>
        <a:xfrm>
          <a:off x="266785" y="3201423"/>
          <a:ext cx="1985922" cy="21342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ECA03-2BEC-419D-BCB7-2CC6ED30F446}">
      <dsp:nvSpPr>
        <dsp:cNvPr id="0" name=""/>
        <dsp:cNvSpPr/>
      </dsp:nvSpPr>
      <dsp:spPr>
        <a:xfrm>
          <a:off x="0" y="0"/>
          <a:ext cx="11294772" cy="1567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La </a:t>
          </a:r>
          <a:r>
            <a:rPr lang="en-US" sz="2800" b="1" kern="1200" dirty="0" err="1" smtClean="0"/>
            <a:t>complejidad</a:t>
          </a:r>
          <a:r>
            <a:rPr lang="en-US" sz="2800" b="1" kern="1200" dirty="0" smtClean="0"/>
            <a:t> de los </a:t>
          </a:r>
          <a:r>
            <a:rPr lang="en-US" sz="2800" b="1" kern="1200" dirty="0" err="1" smtClean="0"/>
            <a:t>problemas</a:t>
          </a:r>
          <a:r>
            <a:rPr lang="en-US" sz="2800" b="1" kern="1200" dirty="0" smtClean="0"/>
            <a:t>:</a:t>
          </a:r>
          <a:endParaRPr lang="es-MX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Nuestro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mundo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está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lleno</a:t>
          </a:r>
          <a:r>
            <a:rPr lang="en-US" sz="2800" kern="1200" dirty="0" smtClean="0"/>
            <a:t> de </a:t>
          </a:r>
          <a:r>
            <a:rPr lang="en-US" sz="2800" kern="1200" dirty="0" err="1" smtClean="0"/>
            <a:t>problemas</a:t>
          </a:r>
          <a:r>
            <a:rPr lang="en-US" sz="2800" kern="1200" dirty="0" smtClean="0"/>
            <a:t> y </a:t>
          </a:r>
          <a:r>
            <a:rPr lang="en-US" sz="2800" kern="1200" dirty="0" err="1" smtClean="0"/>
            <a:t>conflictos</a:t>
          </a:r>
          <a:r>
            <a:rPr lang="en-US" sz="2800" kern="1200" dirty="0" smtClean="0"/>
            <a:t>… </a:t>
          </a:r>
          <a:r>
            <a:rPr lang="en-US" sz="2800" kern="1200" dirty="0" err="1" smtClean="0"/>
            <a:t>exige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mucha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reflexión</a:t>
          </a:r>
          <a:r>
            <a:rPr lang="en-US" sz="2800" kern="1200" dirty="0" smtClean="0"/>
            <a:t> e </a:t>
          </a:r>
          <a:r>
            <a:rPr lang="en-US" sz="2800" kern="1200" dirty="0" err="1" smtClean="0"/>
            <a:t>investigación</a:t>
          </a:r>
          <a:r>
            <a:rPr lang="en-US" sz="2800" kern="1200" dirty="0" smtClean="0"/>
            <a:t>.</a:t>
          </a:r>
          <a:endParaRPr lang="es-MX" sz="2800" kern="1200" dirty="0"/>
        </a:p>
      </dsp:txBody>
      <dsp:txXfrm>
        <a:off x="2415705" y="0"/>
        <a:ext cx="8879066" cy="1567509"/>
      </dsp:txXfrm>
    </dsp:sp>
    <dsp:sp modelId="{3C2D4568-8868-46EA-A875-9BCC464CF1A7}">
      <dsp:nvSpPr>
        <dsp:cNvPr id="0" name=""/>
        <dsp:cNvSpPr/>
      </dsp:nvSpPr>
      <dsp:spPr>
        <a:xfrm>
          <a:off x="156750" y="156750"/>
          <a:ext cx="2258954" cy="1254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E8877E-0E7B-4919-AF50-BD72D369C036}">
      <dsp:nvSpPr>
        <dsp:cNvPr id="0" name=""/>
        <dsp:cNvSpPr/>
      </dsp:nvSpPr>
      <dsp:spPr>
        <a:xfrm>
          <a:off x="0" y="1724259"/>
          <a:ext cx="11294772" cy="1567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 </a:t>
          </a:r>
          <a:r>
            <a:rPr lang="en-US" sz="2400" b="1" kern="1200" dirty="0" err="1" smtClean="0"/>
            <a:t>socialización</a:t>
          </a:r>
          <a:r>
            <a:rPr lang="en-US" sz="2400" b="1" kern="1200" dirty="0" smtClean="0"/>
            <a:t>:</a:t>
          </a:r>
          <a:endParaRPr lang="es-MX" sz="24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El </a:t>
          </a:r>
          <a:r>
            <a:rPr lang="en-US" sz="2600" kern="1200" dirty="0" err="1" smtClean="0"/>
            <a:t>mundo</a:t>
          </a:r>
          <a:r>
            <a:rPr lang="en-US" sz="2600" kern="1200" dirty="0" smtClean="0"/>
            <a:t> se </a:t>
          </a:r>
          <a:r>
            <a:rPr lang="en-US" sz="2600" kern="1200" dirty="0" err="1" smtClean="0"/>
            <a:t>está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volviendo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una</a:t>
          </a:r>
          <a:r>
            <a:rPr lang="en-US" sz="2600" kern="1200" dirty="0" smtClean="0"/>
            <a:t> "</a:t>
          </a:r>
          <a:r>
            <a:rPr lang="en-US" sz="2600" b="1" i="1" kern="1200" dirty="0" err="1" smtClean="0"/>
            <a:t>aldea</a:t>
          </a:r>
          <a:r>
            <a:rPr lang="en-US" sz="2600" kern="1200" dirty="0" smtClean="0"/>
            <a:t> </a:t>
          </a:r>
          <a:r>
            <a:rPr lang="en-US" sz="2600" b="1" i="1" kern="1200" dirty="0" smtClean="0"/>
            <a:t>global</a:t>
          </a:r>
          <a:r>
            <a:rPr lang="en-US" sz="2600" kern="1200" dirty="0" smtClean="0"/>
            <a:t>“. Los </a:t>
          </a:r>
          <a:r>
            <a:rPr lang="en-US" sz="2600" kern="1200" dirty="0" err="1" smtClean="0"/>
            <a:t>problemas</a:t>
          </a:r>
          <a:r>
            <a:rPr lang="en-US" sz="2600" kern="1200" dirty="0" smtClean="0"/>
            <a:t> de un pueblo </a:t>
          </a:r>
          <a:r>
            <a:rPr lang="en-US" sz="2600" kern="1200" dirty="0" err="1" smtClean="0"/>
            <a:t>interfieren</a:t>
          </a:r>
          <a:r>
            <a:rPr lang="en-US" sz="2600" kern="1200" dirty="0" smtClean="0"/>
            <a:t> en </a:t>
          </a:r>
          <a:r>
            <a:rPr lang="en-US" sz="2600" kern="1200" dirty="0" err="1" smtClean="0"/>
            <a:t>otros</a:t>
          </a:r>
          <a:r>
            <a:rPr lang="en-US" sz="2600" kern="1200" dirty="0" smtClean="0"/>
            <a:t>. </a:t>
          </a:r>
          <a:r>
            <a:rPr lang="en-US" sz="2600" kern="1200" dirty="0" err="1" smtClean="0"/>
            <a:t>Así</a:t>
          </a:r>
          <a:r>
            <a:rPr lang="en-US" sz="2600" kern="1200" dirty="0" smtClean="0"/>
            <a:t>, los </a:t>
          </a:r>
          <a:r>
            <a:rPr lang="en-US" sz="2600" kern="1200" dirty="0" err="1" smtClean="0"/>
            <a:t>problemas</a:t>
          </a:r>
          <a:r>
            <a:rPr lang="en-US" sz="2600" kern="1200" dirty="0" smtClean="0"/>
            <a:t> se </a:t>
          </a:r>
          <a:r>
            <a:rPr lang="en-US" sz="2600" kern="1200" dirty="0" err="1" smtClean="0"/>
            <a:t>hacen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cada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vez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más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colectivos</a:t>
          </a:r>
          <a:r>
            <a:rPr lang="en-US" sz="2600" kern="1200" dirty="0" smtClean="0"/>
            <a:t> y </a:t>
          </a:r>
          <a:r>
            <a:rPr lang="en-US" sz="2600" kern="1200" dirty="0" err="1" smtClean="0"/>
            <a:t>exigen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acción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conjunta</a:t>
          </a:r>
          <a:r>
            <a:rPr lang="en-US" sz="2600" kern="1200" dirty="0" smtClean="0"/>
            <a:t>.</a:t>
          </a:r>
          <a:endParaRPr lang="es-MX" sz="2600" kern="1200" dirty="0"/>
        </a:p>
      </dsp:txBody>
      <dsp:txXfrm>
        <a:off x="2415705" y="1724259"/>
        <a:ext cx="8879066" cy="1567509"/>
      </dsp:txXfrm>
    </dsp:sp>
    <dsp:sp modelId="{0D0DEB4F-A41B-4320-AD6B-0AD275FF9E57}">
      <dsp:nvSpPr>
        <dsp:cNvPr id="0" name=""/>
        <dsp:cNvSpPr/>
      </dsp:nvSpPr>
      <dsp:spPr>
        <a:xfrm>
          <a:off x="156750" y="1881010"/>
          <a:ext cx="2258954" cy="1254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3DFC0E-EB8E-4AAE-B3BE-2440CFD33E52}">
      <dsp:nvSpPr>
        <dsp:cNvPr id="0" name=""/>
        <dsp:cNvSpPr/>
      </dsp:nvSpPr>
      <dsp:spPr>
        <a:xfrm>
          <a:off x="0" y="3448519"/>
          <a:ext cx="11294772" cy="1567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 </a:t>
          </a:r>
          <a:r>
            <a:rPr lang="en-US" sz="2400" b="1" kern="1200" dirty="0" err="1" smtClean="0"/>
            <a:t>tecnificación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creciente</a:t>
          </a:r>
          <a:r>
            <a:rPr lang="en-US" sz="2400" b="1" kern="1200" dirty="0" smtClean="0"/>
            <a:t>: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La </a:t>
          </a:r>
          <a:r>
            <a:rPr lang="en-US" sz="2400" kern="1200" dirty="0" err="1" smtClean="0"/>
            <a:t>técnica</a:t>
          </a:r>
          <a:r>
            <a:rPr lang="en-US" sz="2400" kern="1200" dirty="0" smtClean="0"/>
            <a:t> en </a:t>
          </a:r>
          <a:r>
            <a:rPr lang="en-US" sz="2400" kern="1200" dirty="0" err="1" smtClean="0"/>
            <a:t>sí</a:t>
          </a:r>
          <a:r>
            <a:rPr lang="en-US" sz="2400" kern="1200" dirty="0" smtClean="0"/>
            <a:t> no </a:t>
          </a:r>
          <a:r>
            <a:rPr lang="en-US" sz="2400" kern="1200" dirty="0" err="1" smtClean="0"/>
            <a:t>es</a:t>
          </a:r>
          <a:r>
            <a:rPr lang="en-US" sz="2400" kern="1200" dirty="0" smtClean="0"/>
            <a:t> un mal… </a:t>
          </a:r>
          <a:r>
            <a:rPr lang="en-US" sz="2400" kern="1200" dirty="0" err="1" smtClean="0"/>
            <a:t>Correctamente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empleada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es</a:t>
          </a:r>
          <a:r>
            <a:rPr lang="en-US" sz="2400" kern="1200" dirty="0" smtClean="0"/>
            <a:t> la gran </a:t>
          </a:r>
          <a:r>
            <a:rPr lang="en-US" sz="2400" kern="1200" dirty="0" err="1" smtClean="0"/>
            <a:t>aliada</a:t>
          </a:r>
          <a:r>
            <a:rPr lang="en-US" sz="2400" kern="1200" dirty="0" smtClean="0"/>
            <a:t> del </a:t>
          </a:r>
          <a:r>
            <a:rPr lang="en-US" sz="2400" kern="1200" dirty="0" err="1" smtClean="0"/>
            <a:t>progreso</a:t>
          </a:r>
          <a:r>
            <a:rPr lang="en-US" sz="2400" kern="1200" dirty="0" smtClean="0"/>
            <a:t>. </a:t>
          </a:r>
          <a:r>
            <a:rPr lang="en-US" sz="2400" b="1" kern="1200" dirty="0" err="1" smtClean="0"/>
            <a:t>Despreciar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las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técnicas</a:t>
          </a:r>
          <a:r>
            <a:rPr lang="en-US" sz="2400" b="1" kern="1200" dirty="0" smtClean="0"/>
            <a:t> de </a:t>
          </a:r>
          <a:r>
            <a:rPr lang="en-US" sz="2400" b="1" kern="1200" dirty="0" err="1" smtClean="0"/>
            <a:t>planeación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es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correr</a:t>
          </a:r>
          <a:r>
            <a:rPr lang="en-US" sz="2400" b="1" kern="1200" dirty="0" smtClean="0"/>
            <a:t> el </a:t>
          </a:r>
          <a:r>
            <a:rPr lang="en-US" sz="2400" b="1" kern="1200" dirty="0" err="1" smtClean="0"/>
            <a:t>riesgo</a:t>
          </a:r>
          <a:r>
            <a:rPr lang="en-US" sz="2400" b="1" kern="1200" dirty="0" smtClean="0"/>
            <a:t> de </a:t>
          </a:r>
          <a:r>
            <a:rPr lang="en-US" sz="2400" b="1" kern="1200" dirty="0" err="1" smtClean="0"/>
            <a:t>desperdiciar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tiempo</a:t>
          </a:r>
          <a:r>
            <a:rPr lang="en-US" sz="2400" b="1" kern="1200" dirty="0" smtClean="0"/>
            <a:t> y </a:t>
          </a:r>
          <a:r>
            <a:rPr lang="en-US" sz="2400" b="1" kern="1200" dirty="0" err="1" smtClean="0"/>
            <a:t>recursos</a:t>
          </a:r>
          <a:r>
            <a:rPr lang="en-US" sz="2400" b="1" kern="1200" dirty="0" smtClean="0"/>
            <a:t>, de </a:t>
          </a:r>
          <a:r>
            <a:rPr lang="en-US" sz="2400" b="1" kern="1200" dirty="0" err="1" smtClean="0"/>
            <a:t>dispersarse</a:t>
          </a:r>
          <a:r>
            <a:rPr lang="en-US" sz="2400" b="1" kern="1200" dirty="0" smtClean="0"/>
            <a:t> y </a:t>
          </a:r>
          <a:r>
            <a:rPr lang="en-US" sz="2400" b="1" kern="1200" dirty="0" err="1" smtClean="0"/>
            <a:t>fallar</a:t>
          </a:r>
          <a:r>
            <a:rPr lang="en-US" sz="2400" b="1" kern="1200" dirty="0" smtClean="0"/>
            <a:t>.</a:t>
          </a:r>
          <a:endParaRPr lang="es-MX" sz="2400" b="1" kern="1200" dirty="0"/>
        </a:p>
      </dsp:txBody>
      <dsp:txXfrm>
        <a:off x="2415705" y="3448519"/>
        <a:ext cx="8879066" cy="1567509"/>
      </dsp:txXfrm>
    </dsp:sp>
    <dsp:sp modelId="{0443CF9E-1D1B-4B50-89B6-EFC7A6FF93BF}">
      <dsp:nvSpPr>
        <dsp:cNvPr id="0" name=""/>
        <dsp:cNvSpPr/>
      </dsp:nvSpPr>
      <dsp:spPr>
        <a:xfrm>
          <a:off x="156750" y="3605270"/>
          <a:ext cx="2258954" cy="1254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877A7-4477-4BB0-B805-196F6C65B2FC}">
      <dsp:nvSpPr>
        <dsp:cNvPr id="0" name=""/>
        <dsp:cNvSpPr/>
      </dsp:nvSpPr>
      <dsp:spPr>
        <a:xfrm>
          <a:off x="0" y="0"/>
          <a:ext cx="11307651" cy="2489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Urgencia</a:t>
          </a:r>
          <a:r>
            <a:rPr lang="en-US" sz="2600" b="1" kern="1200" dirty="0" smtClean="0"/>
            <a:t> de </a:t>
          </a:r>
          <a:r>
            <a:rPr lang="en-US" sz="2600" b="1" kern="1200" dirty="0" err="1" smtClean="0"/>
            <a:t>comunión</a:t>
          </a:r>
          <a:endParaRPr lang="es-MX" sz="2600" kern="1200" dirty="0"/>
        </a:p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La </a:t>
          </a:r>
          <a:r>
            <a:rPr lang="en-US" sz="2600" kern="1200" dirty="0" err="1" smtClean="0"/>
            <a:t>Iglesia</a:t>
          </a:r>
          <a:r>
            <a:rPr lang="en-US" sz="2600" kern="1200" dirty="0" smtClean="0"/>
            <a:t> se </a:t>
          </a:r>
          <a:r>
            <a:rPr lang="en-US" sz="2600" kern="1200" dirty="0" err="1" smtClean="0"/>
            <a:t>funda</a:t>
          </a:r>
          <a:r>
            <a:rPr lang="en-US" sz="2600" kern="1200" dirty="0" smtClean="0"/>
            <a:t> en el </a:t>
          </a:r>
          <a:r>
            <a:rPr lang="en-US" sz="2600" kern="1200" dirty="0" err="1" smtClean="0"/>
            <a:t>misterio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trinitario</a:t>
          </a:r>
          <a:r>
            <a:rPr lang="en-US" sz="2600" kern="1200" dirty="0" smtClean="0"/>
            <a:t> de un Dios </a:t>
          </a:r>
          <a:r>
            <a:rPr lang="en-US" sz="2600" kern="1200" dirty="0" err="1" smtClean="0"/>
            <a:t>comunión</a:t>
          </a:r>
          <a:r>
            <a:rPr lang="en-US" sz="2600" kern="1200" dirty="0" smtClean="0"/>
            <a:t>. A </a:t>
          </a:r>
          <a:r>
            <a:rPr lang="en-US" sz="2600" kern="1200" dirty="0" err="1" smtClean="0"/>
            <a:t>ejemplo</a:t>
          </a:r>
          <a:r>
            <a:rPr lang="en-US" sz="2600" kern="1200" dirty="0" smtClean="0"/>
            <a:t> de un Dios </a:t>
          </a:r>
          <a:r>
            <a:rPr lang="en-US" sz="2600" kern="1200" dirty="0" err="1" smtClean="0"/>
            <a:t>único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tiene</a:t>
          </a:r>
          <a:r>
            <a:rPr lang="en-US" sz="2600" kern="1200" dirty="0" smtClean="0"/>
            <a:t> la </a:t>
          </a:r>
          <a:r>
            <a:rPr lang="en-US" sz="2600" kern="1200" dirty="0" err="1" smtClean="0"/>
            <a:t>misión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hacer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que</a:t>
          </a:r>
          <a:r>
            <a:rPr lang="en-US" sz="2600" kern="1200" dirty="0" smtClean="0"/>
            <a:t> "</a:t>
          </a:r>
          <a:r>
            <a:rPr lang="en-US" sz="2600" i="1" kern="1200" dirty="0" err="1" smtClean="0"/>
            <a:t>todos</a:t>
          </a:r>
          <a:r>
            <a:rPr lang="en-US" sz="2600" i="1" kern="1200" dirty="0" smtClean="0"/>
            <a:t> </a:t>
          </a:r>
          <a:r>
            <a:rPr lang="en-US" sz="2600" i="1" kern="1200" dirty="0" err="1" smtClean="0"/>
            <a:t>sean</a:t>
          </a:r>
          <a:r>
            <a:rPr lang="en-US" sz="2600" i="1" kern="1200" dirty="0" smtClean="0"/>
            <a:t> </a:t>
          </a:r>
          <a:r>
            <a:rPr lang="en-US" sz="2600" i="1" kern="1200" dirty="0" err="1" smtClean="0"/>
            <a:t>uno</a:t>
          </a:r>
          <a:r>
            <a:rPr lang="en-US" sz="2600" kern="1200" dirty="0" smtClean="0"/>
            <a:t>". </a:t>
          </a:r>
          <a:r>
            <a:rPr lang="en-US" sz="2600" kern="1200" dirty="0" err="1" smtClean="0"/>
            <a:t>Tiene</a:t>
          </a:r>
          <a:r>
            <a:rPr lang="en-US" sz="2600" kern="1200" dirty="0" smtClean="0"/>
            <a:t> la </a:t>
          </a:r>
          <a:r>
            <a:rPr lang="en-US" sz="2600" kern="1200" dirty="0" err="1" smtClean="0"/>
            <a:t>tarea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ser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comunión</a:t>
          </a:r>
          <a:r>
            <a:rPr lang="en-US" sz="2600" kern="1200" dirty="0" smtClean="0"/>
            <a:t> y de </a:t>
          </a:r>
          <a:r>
            <a:rPr lang="en-US" sz="2600" kern="1200" dirty="0" err="1" smtClean="0"/>
            <a:t>dar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testimonio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ella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como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señal</a:t>
          </a:r>
          <a:r>
            <a:rPr lang="en-US" sz="2600" kern="1200" dirty="0" smtClean="0"/>
            <a:t> e </a:t>
          </a:r>
          <a:r>
            <a:rPr lang="en-US" sz="2600" kern="1200" dirty="0" err="1" smtClean="0"/>
            <a:t>instrumento</a:t>
          </a:r>
          <a:r>
            <a:rPr lang="en-US" sz="2600" kern="1200" dirty="0" smtClean="0"/>
            <a:t> del </a:t>
          </a:r>
          <a:r>
            <a:rPr lang="en-US" sz="2600" kern="1200" dirty="0" err="1" smtClean="0"/>
            <a:t>reino</a:t>
          </a:r>
          <a:r>
            <a:rPr lang="en-US" sz="2600" kern="1200" dirty="0" smtClean="0"/>
            <a:t>. Su </a:t>
          </a:r>
          <a:r>
            <a:rPr lang="en-US" sz="2600" kern="1200" dirty="0" err="1" smtClean="0"/>
            <a:t>método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acción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debe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ser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una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pedagogía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unidad</a:t>
          </a:r>
          <a:r>
            <a:rPr lang="en-US" sz="2600" kern="1200" dirty="0" smtClean="0"/>
            <a:t>.</a:t>
          </a:r>
          <a:endParaRPr lang="es-MX" sz="2600" kern="1200" dirty="0"/>
        </a:p>
      </dsp:txBody>
      <dsp:txXfrm>
        <a:off x="2510460" y="0"/>
        <a:ext cx="8797190" cy="2489307"/>
      </dsp:txXfrm>
    </dsp:sp>
    <dsp:sp modelId="{1291325F-E31E-405E-A845-641E85502926}">
      <dsp:nvSpPr>
        <dsp:cNvPr id="0" name=""/>
        <dsp:cNvSpPr/>
      </dsp:nvSpPr>
      <dsp:spPr>
        <a:xfrm>
          <a:off x="248930" y="248930"/>
          <a:ext cx="2261530" cy="1991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F45048-2B21-483F-8425-4AFD547EC4B3}">
      <dsp:nvSpPr>
        <dsp:cNvPr id="0" name=""/>
        <dsp:cNvSpPr/>
      </dsp:nvSpPr>
      <dsp:spPr>
        <a:xfrm>
          <a:off x="0" y="2738238"/>
          <a:ext cx="11307651" cy="2489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Urgencia</a:t>
          </a:r>
          <a:r>
            <a:rPr lang="en-US" sz="2600" b="1" kern="1200" dirty="0" smtClean="0"/>
            <a:t> de </a:t>
          </a:r>
          <a:r>
            <a:rPr lang="en-US" sz="2600" b="1" kern="1200" dirty="0" err="1" smtClean="0"/>
            <a:t>participación</a:t>
          </a:r>
          <a:endParaRPr lang="es-MX" sz="26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Partiendo</a:t>
          </a:r>
          <a:r>
            <a:rPr lang="en-US" sz="2000" kern="1200" dirty="0" smtClean="0"/>
            <a:t> de la </a:t>
          </a:r>
          <a:r>
            <a:rPr lang="en-US" sz="2000" kern="1200" dirty="0" err="1" smtClean="0"/>
            <a:t>experiencia</a:t>
          </a:r>
          <a:r>
            <a:rPr lang="en-US" sz="2000" kern="1200" dirty="0" smtClean="0"/>
            <a:t> del </a:t>
          </a:r>
          <a:r>
            <a:rPr lang="en-US" sz="2000" kern="1200" dirty="0" err="1" smtClean="0"/>
            <a:t>misterio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comunión</a:t>
          </a:r>
          <a:r>
            <a:rPr lang="en-US" sz="2000" kern="1200" dirty="0" smtClean="0"/>
            <a:t> en Dios, la </a:t>
          </a:r>
          <a:r>
            <a:rPr lang="en-US" sz="2000" kern="1200" dirty="0" err="1" smtClean="0"/>
            <a:t>Iglesia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está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llamada</a:t>
          </a:r>
          <a:r>
            <a:rPr lang="en-US" sz="2000" kern="1200" dirty="0" smtClean="0"/>
            <a:t> a </a:t>
          </a:r>
          <a:r>
            <a:rPr lang="en-US" sz="2000" kern="1200" dirty="0" err="1" smtClean="0"/>
            <a:t>ser</a:t>
          </a:r>
          <a:r>
            <a:rPr lang="en-US" sz="2000" kern="1200" dirty="0" smtClean="0"/>
            <a:t> un </a:t>
          </a:r>
          <a:r>
            <a:rPr lang="en-US" sz="2000" kern="1200" dirty="0" err="1" smtClean="0"/>
            <a:t>cuerpo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servicio</a:t>
          </a:r>
          <a:r>
            <a:rPr lang="en-US" sz="2000" kern="1200" dirty="0" smtClean="0"/>
            <a:t> en el </a:t>
          </a:r>
          <a:r>
            <a:rPr lang="en-US" sz="2000" kern="1200" dirty="0" err="1" smtClean="0"/>
            <a:t>mundo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promoviendo</a:t>
          </a:r>
          <a:r>
            <a:rPr lang="en-US" sz="2000" kern="1200" dirty="0" smtClean="0"/>
            <a:t> la </a:t>
          </a:r>
          <a:r>
            <a:rPr lang="en-US" sz="2000" kern="1200" dirty="0" err="1" smtClean="0"/>
            <a:t>participación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transformando</a:t>
          </a:r>
          <a:r>
            <a:rPr lang="en-US" sz="2000" kern="1200" dirty="0" smtClean="0"/>
            <a:t>, "</a:t>
          </a:r>
          <a:r>
            <a:rPr lang="en-US" sz="2000" kern="1200" dirty="0" err="1" smtClean="0"/>
            <a:t>haciendo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nuevas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todas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cosas</a:t>
          </a:r>
          <a:r>
            <a:rPr lang="en-US" sz="2000" kern="1200" dirty="0" smtClean="0"/>
            <a:t>". Como </a:t>
          </a:r>
          <a:r>
            <a:rPr lang="en-US" sz="2000" kern="1200" dirty="0" err="1" smtClean="0"/>
            <a:t>comunidad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dentro</a:t>
          </a:r>
          <a:r>
            <a:rPr lang="en-US" sz="2000" kern="1200" dirty="0" smtClean="0"/>
            <a:t> de la </a:t>
          </a:r>
          <a:r>
            <a:rPr lang="en-US" sz="2000" kern="1200" dirty="0" err="1" smtClean="0"/>
            <a:t>sociedad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deberá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empeñarse</a:t>
          </a:r>
          <a:r>
            <a:rPr lang="en-US" sz="2000" kern="1200" dirty="0" smtClean="0"/>
            <a:t> en la </a:t>
          </a:r>
          <a:r>
            <a:rPr lang="en-US" sz="2000" kern="1200" dirty="0" err="1" smtClean="0"/>
            <a:t>construcción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nueva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sociedad</a:t>
          </a:r>
          <a:r>
            <a:rPr lang="en-US" sz="2000" kern="1200" dirty="0" smtClean="0"/>
            <a:t>, en </a:t>
          </a:r>
          <a:r>
            <a:rPr lang="en-US" sz="2000" kern="1200" dirty="0" err="1" smtClean="0"/>
            <a:t>estrecha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colaboración</a:t>
          </a:r>
          <a:r>
            <a:rPr lang="en-US" sz="2000" kern="1200" dirty="0" smtClean="0"/>
            <a:t> con </a:t>
          </a:r>
          <a:r>
            <a:rPr lang="en-US" sz="2000" kern="1200" dirty="0" err="1" smtClean="0"/>
            <a:t>todas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las</a:t>
          </a:r>
          <a:r>
            <a:rPr lang="en-US" sz="2000" kern="1200" dirty="0" smtClean="0"/>
            <a:t> personas de </a:t>
          </a:r>
          <a:r>
            <a:rPr lang="en-US" sz="2000" kern="1200" dirty="0" err="1" smtClean="0"/>
            <a:t>buena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voluntad</a:t>
          </a:r>
          <a:r>
            <a:rPr lang="en-US" sz="2000" kern="1200" dirty="0" smtClean="0"/>
            <a:t>. Su </a:t>
          </a:r>
          <a:r>
            <a:rPr lang="en-US" sz="2000" kern="1200" dirty="0" err="1" smtClean="0"/>
            <a:t>método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acción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debe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pedagogía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conversión</a:t>
          </a:r>
          <a:r>
            <a:rPr lang="en-US" sz="2000" kern="1200" dirty="0" smtClean="0"/>
            <a:t> a la </a:t>
          </a:r>
          <a:r>
            <a:rPr lang="en-US" sz="2000" kern="1200" dirty="0" err="1" smtClean="0"/>
            <a:t>realidad</a:t>
          </a:r>
          <a:r>
            <a:rPr lang="en-US" sz="2000" kern="1200" dirty="0" smtClean="0"/>
            <a:t>.</a:t>
          </a:r>
          <a:endParaRPr lang="es-MX" sz="2000" kern="1200" dirty="0"/>
        </a:p>
      </dsp:txBody>
      <dsp:txXfrm>
        <a:off x="2510460" y="2738238"/>
        <a:ext cx="8797190" cy="2489307"/>
      </dsp:txXfrm>
    </dsp:sp>
    <dsp:sp modelId="{019CB4F3-BEB5-4389-9B1D-34284955888C}">
      <dsp:nvSpPr>
        <dsp:cNvPr id="0" name=""/>
        <dsp:cNvSpPr/>
      </dsp:nvSpPr>
      <dsp:spPr>
        <a:xfrm>
          <a:off x="248930" y="2987168"/>
          <a:ext cx="2261530" cy="19914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2ECF-09C7-4E5C-8E43-C3490D9850E8}">
      <dsp:nvSpPr>
        <dsp:cNvPr id="0" name=""/>
        <dsp:cNvSpPr/>
      </dsp:nvSpPr>
      <dsp:spPr>
        <a:xfrm>
          <a:off x="599538" y="326195"/>
          <a:ext cx="10250241" cy="1982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273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Pastoral </a:t>
          </a:r>
          <a:r>
            <a:rPr lang="en-US" sz="28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orgánica</a:t>
          </a:r>
          <a:endParaRPr lang="es-MX" sz="2800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 pastoral </a:t>
          </a:r>
          <a:r>
            <a:rPr lang="en-US" sz="2800" kern="1200" dirty="0" err="1" smtClean="0"/>
            <a:t>orgánica</a:t>
          </a:r>
          <a:r>
            <a:rPr lang="en-US" sz="2800" kern="1200" dirty="0" smtClean="0"/>
            <a:t> y de </a:t>
          </a:r>
          <a:r>
            <a:rPr lang="en-US" sz="2800" kern="1200" dirty="0" err="1" smtClean="0"/>
            <a:t>conjunto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condición</a:t>
          </a:r>
          <a:r>
            <a:rPr lang="en-US" sz="2800" kern="1200" dirty="0" smtClean="0"/>
            <a:t> para </a:t>
          </a:r>
          <a:r>
            <a:rPr lang="en-US" sz="2800" kern="1200" dirty="0" err="1" smtClean="0"/>
            <a:t>que</a:t>
          </a:r>
          <a:r>
            <a:rPr lang="en-US" sz="2800" kern="1200" dirty="0" smtClean="0"/>
            <a:t> la </a:t>
          </a:r>
          <a:r>
            <a:rPr lang="en-US" sz="2800" kern="1200" dirty="0" err="1" smtClean="0"/>
            <a:t>Iglesia</a:t>
          </a:r>
          <a:r>
            <a:rPr lang="en-US" sz="2800" kern="1200" dirty="0" smtClean="0"/>
            <a:t> sea </a:t>
          </a:r>
          <a:r>
            <a:rPr lang="en-US" sz="2800" kern="1200" dirty="0" err="1" smtClean="0"/>
            <a:t>unidad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dinamizadora</a:t>
          </a:r>
          <a:r>
            <a:rPr lang="en-US" sz="2800" kern="1200" dirty="0" smtClean="0"/>
            <a:t>, con vistas a la </a:t>
          </a:r>
          <a:r>
            <a:rPr lang="en-US" sz="2800" kern="1200" dirty="0" err="1" smtClean="0"/>
            <a:t>eficacia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permanente</a:t>
          </a:r>
          <a:r>
            <a:rPr lang="en-US" sz="2800" kern="1200" dirty="0" smtClean="0"/>
            <a:t> de </a:t>
          </a:r>
          <a:r>
            <a:rPr lang="en-US" sz="2800" kern="1200" dirty="0" err="1" smtClean="0"/>
            <a:t>su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acción</a:t>
          </a:r>
          <a:r>
            <a:rPr lang="en-US" sz="2800" kern="1200" dirty="0" smtClean="0"/>
            <a:t>. </a:t>
          </a:r>
          <a:endParaRPr lang="es-MX" sz="2800" kern="1200" dirty="0"/>
        </a:p>
      </dsp:txBody>
      <dsp:txXfrm>
        <a:off x="599538" y="326195"/>
        <a:ext cx="10250241" cy="1982386"/>
      </dsp:txXfrm>
    </dsp:sp>
    <dsp:sp modelId="{F38DE568-50D4-411C-8375-04C03FB7320C}">
      <dsp:nvSpPr>
        <dsp:cNvPr id="0" name=""/>
        <dsp:cNvSpPr/>
      </dsp:nvSpPr>
      <dsp:spPr>
        <a:xfrm>
          <a:off x="0" y="67617"/>
          <a:ext cx="1754113" cy="208150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49086-AF2D-4F94-9D12-55510F27110A}">
      <dsp:nvSpPr>
        <dsp:cNvPr id="0" name=""/>
        <dsp:cNvSpPr/>
      </dsp:nvSpPr>
      <dsp:spPr>
        <a:xfrm>
          <a:off x="506382" y="2535455"/>
          <a:ext cx="10436553" cy="26792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273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Pastoral de </a:t>
          </a:r>
          <a:r>
            <a:rPr lang="en-US" sz="2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encarnación</a:t>
          </a:r>
          <a:endParaRPr lang="es-MX" sz="2400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Pablo VI </a:t>
          </a:r>
          <a:r>
            <a:rPr lang="en-US" sz="2400" kern="1200" dirty="0" err="1" smtClean="0"/>
            <a:t>decía</a:t>
          </a:r>
          <a:r>
            <a:rPr lang="en-US" sz="2400" kern="1200" dirty="0" smtClean="0"/>
            <a:t> “</a:t>
          </a:r>
          <a:r>
            <a:rPr lang="en-US" sz="2400" b="1" i="1" kern="1200" dirty="0" err="1" smtClean="0"/>
            <a:t>todo</a:t>
          </a:r>
          <a:r>
            <a:rPr lang="en-US" sz="2400" b="1" i="1" kern="1200" dirty="0" smtClean="0"/>
            <a:t> lo </a:t>
          </a:r>
          <a:r>
            <a:rPr lang="en-US" sz="2400" b="1" i="1" kern="1200" dirty="0" err="1" smtClean="0"/>
            <a:t>que</a:t>
          </a:r>
          <a:r>
            <a:rPr lang="en-US" sz="2400" b="1" i="1" kern="1200" dirty="0" smtClean="0"/>
            <a:t> no </a:t>
          </a:r>
          <a:r>
            <a:rPr lang="en-US" sz="2400" b="1" i="1" kern="1200" dirty="0" err="1" smtClean="0"/>
            <a:t>es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asumido</a:t>
          </a:r>
          <a:r>
            <a:rPr lang="en-US" sz="2400" b="1" i="1" kern="1200" dirty="0" smtClean="0"/>
            <a:t> no </a:t>
          </a:r>
          <a:r>
            <a:rPr lang="en-US" sz="2400" b="1" i="1" kern="1200" dirty="0" err="1" smtClean="0"/>
            <a:t>será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redimido</a:t>
          </a:r>
          <a:r>
            <a:rPr lang="en-US" sz="2400" kern="1200" dirty="0" smtClean="0"/>
            <a:t>”. La </a:t>
          </a:r>
          <a:r>
            <a:rPr lang="en-US" sz="2400" kern="1200" dirty="0" err="1" smtClean="0"/>
            <a:t>Iglesia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tiene</a:t>
          </a:r>
          <a:r>
            <a:rPr lang="en-US" sz="2400" kern="1200" dirty="0" smtClean="0"/>
            <a:t> la </a:t>
          </a:r>
          <a:r>
            <a:rPr lang="en-US" sz="2400" kern="1200" dirty="0" err="1" smtClean="0"/>
            <a:t>misión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actualizar</a:t>
          </a:r>
          <a:r>
            <a:rPr lang="en-US" sz="2400" kern="1200" dirty="0" smtClean="0"/>
            <a:t> el </a:t>
          </a:r>
          <a:r>
            <a:rPr lang="en-US" sz="2400" kern="1200" dirty="0" err="1" smtClean="0"/>
            <a:t>misterio</a:t>
          </a:r>
          <a:r>
            <a:rPr lang="en-US" sz="2400" kern="1200" dirty="0" smtClean="0"/>
            <a:t> de la </a:t>
          </a:r>
          <a:r>
            <a:rPr lang="en-US" sz="2400" kern="1200" dirty="0" err="1" smtClean="0"/>
            <a:t>encarnación</a:t>
          </a:r>
          <a:r>
            <a:rPr lang="en-US" sz="2400" kern="1200" dirty="0" smtClean="0"/>
            <a:t> en la </a:t>
          </a:r>
          <a:r>
            <a:rPr lang="en-US" sz="2400" kern="1200" dirty="0" err="1" smtClean="0"/>
            <a:t>historia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haciendo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así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decir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que</a:t>
          </a:r>
          <a:r>
            <a:rPr lang="en-US" sz="2400" kern="1200" dirty="0" smtClean="0"/>
            <a:t> Dios se </a:t>
          </a:r>
          <a:r>
            <a:rPr lang="en-US" sz="2400" kern="1200" dirty="0" err="1" smtClean="0"/>
            <a:t>haga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nuevo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mañana</a:t>
          </a:r>
          <a:r>
            <a:rPr lang="en-US" sz="2400" kern="1200" dirty="0" smtClean="0"/>
            <a:t>. La </a:t>
          </a:r>
          <a:r>
            <a:rPr lang="en-US" sz="2400" kern="1200" dirty="0" err="1" smtClean="0"/>
            <a:t>acción</a:t>
          </a:r>
          <a:r>
            <a:rPr lang="en-US" sz="2400" kern="1200" dirty="0" smtClean="0"/>
            <a:t> pastoral </a:t>
          </a:r>
          <a:r>
            <a:rPr lang="en-US" sz="2400" kern="1200" dirty="0" err="1" smtClean="0"/>
            <a:t>debe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ser</a:t>
          </a:r>
          <a:r>
            <a:rPr lang="en-US" sz="2400" kern="1200" dirty="0" smtClean="0"/>
            <a:t> global. La </a:t>
          </a:r>
          <a:r>
            <a:rPr lang="en-US" sz="2400" kern="1200" dirty="0" err="1" smtClean="0"/>
            <a:t>fe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debe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iluminar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situaciones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humanas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Por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eso</a:t>
          </a:r>
          <a:r>
            <a:rPr lang="en-US" sz="2400" kern="1200" dirty="0" smtClean="0"/>
            <a:t> la </a:t>
          </a:r>
          <a:r>
            <a:rPr lang="en-US" sz="2400" b="1" kern="1200" dirty="0" smtClean="0"/>
            <a:t>pastoral </a:t>
          </a:r>
          <a:r>
            <a:rPr lang="en-US" sz="2400" b="1" kern="1200" dirty="0" err="1" smtClean="0"/>
            <a:t>planeada</a:t>
          </a:r>
          <a:r>
            <a:rPr lang="en-US" sz="2400" b="1" kern="1200" dirty="0" smtClean="0"/>
            <a:t> </a:t>
          </a:r>
          <a:r>
            <a:rPr lang="en-US" sz="2400" kern="1200" dirty="0" err="1" smtClean="0"/>
            <a:t>es</a:t>
          </a:r>
          <a:r>
            <a:rPr lang="en-US" sz="2400" kern="1200" dirty="0" smtClean="0"/>
            <a:t> la </a:t>
          </a:r>
          <a:r>
            <a:rPr lang="en-US" sz="2400" kern="1200" dirty="0" err="1" smtClean="0"/>
            <a:t>respuesta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específica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consciente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intencional</a:t>
          </a:r>
          <a:r>
            <a:rPr lang="en-US" sz="2400" kern="1200" dirty="0" smtClean="0"/>
            <a:t> a </a:t>
          </a:r>
          <a:r>
            <a:rPr lang="en-US" sz="2400" kern="1200" dirty="0" err="1" smtClean="0"/>
            <a:t>las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exigencias</a:t>
          </a:r>
          <a:r>
            <a:rPr lang="en-US" sz="2400" kern="1200" dirty="0" smtClean="0"/>
            <a:t> de la </a:t>
          </a:r>
          <a:r>
            <a:rPr lang="en-US" sz="2400" kern="1200" dirty="0" err="1" smtClean="0"/>
            <a:t>evangelización</a:t>
          </a:r>
          <a:r>
            <a:rPr lang="en-US" sz="2400" kern="1200" dirty="0" smtClean="0"/>
            <a:t>.</a:t>
          </a:r>
          <a:endParaRPr lang="es-MX" sz="2400" kern="1200" dirty="0"/>
        </a:p>
      </dsp:txBody>
      <dsp:txXfrm>
        <a:off x="506382" y="2535455"/>
        <a:ext cx="10436553" cy="2679275"/>
      </dsp:txXfrm>
    </dsp:sp>
    <dsp:sp modelId="{6DB92F9A-BC1F-4030-A5EE-481F42856CAC}">
      <dsp:nvSpPr>
        <dsp:cNvPr id="0" name=""/>
        <dsp:cNvSpPr/>
      </dsp:nvSpPr>
      <dsp:spPr>
        <a:xfrm>
          <a:off x="50583" y="2626341"/>
          <a:ext cx="1387670" cy="208150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51AE5-5288-4C05-82B0-0D348F4448A4}">
      <dsp:nvSpPr>
        <dsp:cNvPr id="0" name=""/>
        <dsp:cNvSpPr/>
      </dsp:nvSpPr>
      <dsp:spPr>
        <a:xfrm>
          <a:off x="0" y="0"/>
          <a:ext cx="11397803" cy="2043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Intervención</a:t>
          </a:r>
          <a:r>
            <a:rPr lang="en-US" sz="2800" b="1" kern="1200" dirty="0" smtClean="0"/>
            <a:t> de </a:t>
          </a:r>
          <a:r>
            <a:rPr lang="en-US" sz="2800" b="1" kern="1200" dirty="0" err="1" smtClean="0"/>
            <a:t>todos</a:t>
          </a:r>
          <a:r>
            <a:rPr lang="en-US" sz="2800" b="1" kern="1200" dirty="0" smtClean="0"/>
            <a:t>.</a:t>
          </a:r>
          <a:endParaRPr lang="es-MX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Para el </a:t>
          </a:r>
          <a:r>
            <a:rPr lang="en-US" sz="2800" kern="1200" dirty="0" err="1" smtClean="0"/>
            <a:t>método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participativo</a:t>
          </a:r>
          <a:r>
            <a:rPr lang="en-US" sz="2800" kern="1200" dirty="0" smtClean="0"/>
            <a:t> </a:t>
          </a:r>
          <a:r>
            <a:rPr lang="en-US" sz="2800" b="1" kern="1200" dirty="0" err="1" smtClean="0"/>
            <a:t>todo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debe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estar</a:t>
          </a:r>
          <a:r>
            <a:rPr lang="en-US" sz="2800" b="1" kern="1200" dirty="0" smtClean="0"/>
            <a:t> en </a:t>
          </a:r>
          <a:r>
            <a:rPr lang="en-US" sz="2800" b="1" kern="1200" dirty="0" err="1" smtClean="0"/>
            <a:t>función</a:t>
          </a:r>
          <a:r>
            <a:rPr lang="en-US" sz="2800" b="1" kern="1200" dirty="0" smtClean="0"/>
            <a:t> de </a:t>
          </a:r>
          <a:r>
            <a:rPr lang="en-US" sz="2800" b="1" kern="1200" dirty="0" err="1" smtClean="0"/>
            <a:t>las</a:t>
          </a:r>
          <a:r>
            <a:rPr lang="en-US" sz="2800" b="1" kern="1200" dirty="0" smtClean="0"/>
            <a:t> personas en </a:t>
          </a:r>
          <a:r>
            <a:rPr lang="en-US" sz="2800" b="1" kern="1200" dirty="0" err="1" smtClean="0"/>
            <a:t>comunidad</a:t>
          </a:r>
          <a:r>
            <a:rPr lang="en-US" sz="2800" kern="1200" dirty="0" smtClean="0"/>
            <a:t>. </a:t>
          </a:r>
          <a:r>
            <a:rPr lang="en-US" sz="2800" b="1" kern="1200" dirty="0" err="1" smtClean="0">
              <a:solidFill>
                <a:srgbClr val="FF0000"/>
              </a:solidFill>
            </a:rPr>
            <a:t>Todos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deben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intervenir</a:t>
          </a:r>
          <a:r>
            <a:rPr lang="en-US" sz="2800" b="1" kern="1200" dirty="0" smtClean="0">
              <a:solidFill>
                <a:srgbClr val="FF0000"/>
              </a:solidFill>
            </a:rPr>
            <a:t> en el </a:t>
          </a:r>
          <a:r>
            <a:rPr lang="en-US" sz="2800" b="1" kern="1200" dirty="0" err="1" smtClean="0">
              <a:solidFill>
                <a:srgbClr val="FF0000"/>
              </a:solidFill>
            </a:rPr>
            <a:t>proceso</a:t>
          </a:r>
          <a:r>
            <a:rPr lang="en-US" sz="2800" b="1" kern="1200" dirty="0" smtClean="0">
              <a:solidFill>
                <a:srgbClr val="FF0000"/>
              </a:solidFill>
            </a:rPr>
            <a:t> y </a:t>
          </a:r>
          <a:r>
            <a:rPr lang="en-US" sz="2800" b="1" kern="1200" dirty="0" err="1" smtClean="0">
              <a:solidFill>
                <a:srgbClr val="FF0000"/>
              </a:solidFill>
            </a:rPr>
            <a:t>tener</a:t>
          </a:r>
          <a:r>
            <a:rPr lang="en-US" sz="2800" b="1" kern="1200" dirty="0" smtClean="0">
              <a:solidFill>
                <a:srgbClr val="FF0000"/>
              </a:solidFill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voz</a:t>
          </a:r>
          <a:r>
            <a:rPr lang="en-US" sz="2800" b="1" kern="1200" dirty="0" smtClean="0">
              <a:solidFill>
                <a:srgbClr val="FF0000"/>
              </a:solidFill>
            </a:rPr>
            <a:t> y </a:t>
          </a:r>
          <a:r>
            <a:rPr lang="en-US" sz="2800" b="1" kern="1200" dirty="0" err="1" smtClean="0">
              <a:solidFill>
                <a:srgbClr val="FF0000"/>
              </a:solidFill>
            </a:rPr>
            <a:t>voto</a:t>
          </a:r>
          <a:r>
            <a:rPr lang="en-US" sz="2800" b="1" kern="1200" dirty="0" smtClean="0">
              <a:solidFill>
                <a:srgbClr val="FF0000"/>
              </a:solidFill>
            </a:rPr>
            <a:t>.</a:t>
          </a:r>
          <a:endParaRPr lang="es-MX" sz="2800" b="1" kern="1200" dirty="0">
            <a:solidFill>
              <a:srgbClr val="FF0000"/>
            </a:solidFill>
          </a:endParaRPr>
        </a:p>
      </dsp:txBody>
      <dsp:txXfrm>
        <a:off x="2483946" y="0"/>
        <a:ext cx="8913856" cy="2043855"/>
      </dsp:txXfrm>
    </dsp:sp>
    <dsp:sp modelId="{97ACB5E7-668A-46D4-A84F-74450ADB8317}">
      <dsp:nvSpPr>
        <dsp:cNvPr id="0" name=""/>
        <dsp:cNvSpPr/>
      </dsp:nvSpPr>
      <dsp:spPr>
        <a:xfrm>
          <a:off x="204385" y="204385"/>
          <a:ext cx="2279560" cy="16350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74B1C8-B2EB-4502-A391-4735C64161D7}">
      <dsp:nvSpPr>
        <dsp:cNvPr id="0" name=""/>
        <dsp:cNvSpPr/>
      </dsp:nvSpPr>
      <dsp:spPr>
        <a:xfrm>
          <a:off x="0" y="2248240"/>
          <a:ext cx="11397803" cy="2693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Decisión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participativa</a:t>
          </a:r>
          <a:r>
            <a:rPr lang="en-US" sz="2400" b="1" kern="1200" dirty="0" smtClean="0"/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Nadie</a:t>
          </a:r>
          <a:r>
            <a:rPr lang="en-US" sz="2400" kern="1200" dirty="0" smtClean="0"/>
            <a:t> decide </a:t>
          </a:r>
          <a:r>
            <a:rPr lang="en-US" sz="2400" kern="1200" dirty="0" err="1" smtClean="0"/>
            <a:t>por</a:t>
          </a:r>
          <a:r>
            <a:rPr lang="en-US" sz="2400" kern="1200" dirty="0" smtClean="0"/>
            <a:t> los </a:t>
          </a:r>
          <a:r>
            <a:rPr lang="en-US" sz="2400" kern="1200" dirty="0" err="1" smtClean="0"/>
            <a:t>demás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cada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uno</a:t>
          </a:r>
          <a:r>
            <a:rPr lang="en-US" sz="2400" kern="1200" dirty="0" smtClean="0"/>
            <a:t> decide para </a:t>
          </a:r>
          <a:r>
            <a:rPr lang="en-US" sz="2400" kern="1200" dirty="0" err="1" smtClean="0"/>
            <a:t>sí</a:t>
          </a:r>
          <a:r>
            <a:rPr lang="en-US" sz="2400" b="1" kern="1200" dirty="0" smtClean="0"/>
            <a:t>. El </a:t>
          </a:r>
          <a:r>
            <a:rPr lang="en-US" sz="2400" b="1" kern="1200" dirty="0" err="1" smtClean="0"/>
            <a:t>que</a:t>
          </a:r>
          <a:r>
            <a:rPr lang="en-US" sz="2400" b="1" kern="1200" dirty="0" smtClean="0"/>
            <a:t> no </a:t>
          </a:r>
          <a:r>
            <a:rPr lang="en-US" sz="2400" b="1" kern="1200" dirty="0" err="1" smtClean="0"/>
            <a:t>participa</a:t>
          </a:r>
          <a:r>
            <a:rPr lang="en-US" sz="2400" b="1" kern="1200" dirty="0" smtClean="0"/>
            <a:t> en la </a:t>
          </a:r>
          <a:r>
            <a:rPr lang="en-US" sz="2400" b="1" kern="1200" dirty="0" err="1" smtClean="0"/>
            <a:t>elaboración</a:t>
          </a:r>
          <a:r>
            <a:rPr lang="en-US" sz="2400" b="1" kern="1200" dirty="0" smtClean="0"/>
            <a:t> de un plan no </a:t>
          </a:r>
          <a:r>
            <a:rPr lang="en-US" sz="2400" b="1" kern="1200" dirty="0" err="1" smtClean="0"/>
            <a:t>tiene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ningún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compromiso</a:t>
          </a:r>
          <a:r>
            <a:rPr lang="en-US" sz="2400" b="1" kern="1200" dirty="0" smtClean="0"/>
            <a:t> en </a:t>
          </a:r>
          <a:r>
            <a:rPr lang="en-US" sz="2400" b="1" kern="1200" dirty="0" err="1" smtClean="0"/>
            <a:t>su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ejecución</a:t>
          </a:r>
          <a:r>
            <a:rPr lang="en-US" sz="2400" kern="1200" dirty="0" smtClean="0"/>
            <a:t>. </a:t>
          </a:r>
          <a:r>
            <a:rPr lang="en-US" sz="2400" b="1" kern="1200" dirty="0" err="1" smtClean="0">
              <a:solidFill>
                <a:srgbClr val="FF0000"/>
              </a:solidFill>
            </a:rPr>
            <a:t>Todos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tienen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derecho</a:t>
          </a:r>
          <a:r>
            <a:rPr lang="en-US" sz="2400" b="1" kern="1200" dirty="0" smtClean="0">
              <a:solidFill>
                <a:srgbClr val="FF0000"/>
              </a:solidFill>
            </a:rPr>
            <a:t> de </a:t>
          </a:r>
          <a:r>
            <a:rPr lang="en-US" sz="2400" b="1" kern="1200" dirty="0" err="1" smtClean="0">
              <a:solidFill>
                <a:srgbClr val="FF0000"/>
              </a:solidFill>
            </a:rPr>
            <a:t>decidir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comunitariamente</a:t>
          </a:r>
          <a:r>
            <a:rPr lang="en-US" sz="2400" b="1" kern="1200" dirty="0" smtClean="0">
              <a:solidFill>
                <a:srgbClr val="FF0000"/>
              </a:solidFill>
            </a:rPr>
            <a:t>, en </a:t>
          </a:r>
          <a:r>
            <a:rPr lang="en-US" sz="2400" b="1" kern="1200" dirty="0" err="1" smtClean="0">
              <a:solidFill>
                <a:srgbClr val="FF0000"/>
              </a:solidFill>
            </a:rPr>
            <a:t>todas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las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</a:rPr>
            <a:t>etapas</a:t>
          </a:r>
          <a:r>
            <a:rPr lang="en-US" sz="2400" b="1" kern="1200" dirty="0" smtClean="0">
              <a:solidFill>
                <a:srgbClr val="FF0000"/>
              </a:solidFill>
            </a:rPr>
            <a:t> del </a:t>
          </a:r>
          <a:r>
            <a:rPr lang="en-US" sz="2400" b="1" kern="1200" dirty="0" err="1" smtClean="0">
              <a:solidFill>
                <a:srgbClr val="FF0000"/>
              </a:solidFill>
            </a:rPr>
            <a:t>proceso</a:t>
          </a:r>
          <a:r>
            <a:rPr lang="en-US" sz="2400" b="1" kern="1200" dirty="0" smtClean="0">
              <a:solidFill>
                <a:srgbClr val="FF0000"/>
              </a:solidFill>
            </a:rPr>
            <a:t> de </a:t>
          </a:r>
          <a:r>
            <a:rPr lang="en-US" sz="2400" b="1" kern="1200" dirty="0" err="1" smtClean="0">
              <a:solidFill>
                <a:srgbClr val="FF0000"/>
              </a:solidFill>
            </a:rPr>
            <a:t>planeación</a:t>
          </a:r>
          <a:r>
            <a:rPr lang="en-US" sz="2400" kern="1200" dirty="0" smtClean="0"/>
            <a:t>: en la </a:t>
          </a:r>
          <a:r>
            <a:rPr lang="en-US" sz="2400" i="1" kern="1200" dirty="0" err="1" smtClean="0"/>
            <a:t>investigación</a:t>
          </a:r>
          <a:r>
            <a:rPr lang="en-US" sz="2400" kern="1200" dirty="0" smtClean="0"/>
            <a:t> de la </a:t>
          </a:r>
          <a:r>
            <a:rPr lang="en-US" sz="2400" kern="1200" dirty="0" err="1" smtClean="0"/>
            <a:t>realidad</a:t>
          </a:r>
          <a:r>
            <a:rPr lang="en-US" sz="2400" kern="1200" dirty="0" smtClean="0"/>
            <a:t>, en el </a:t>
          </a:r>
          <a:r>
            <a:rPr lang="en-US" sz="2400" i="1" kern="1200" dirty="0" err="1" smtClean="0"/>
            <a:t>análisis</a:t>
          </a:r>
          <a:r>
            <a:rPr lang="en-US" sz="2400" kern="1200" dirty="0" smtClean="0"/>
            <a:t> de la </a:t>
          </a:r>
          <a:r>
            <a:rPr lang="en-US" sz="2400" kern="1200" dirty="0" err="1" smtClean="0"/>
            <a:t>misma</a:t>
          </a:r>
          <a:r>
            <a:rPr lang="en-US" sz="2400" kern="1200" dirty="0" smtClean="0"/>
            <a:t>, en la </a:t>
          </a:r>
          <a:r>
            <a:rPr lang="en-US" sz="2400" i="1" kern="1200" dirty="0" err="1" smtClean="0"/>
            <a:t>elaboración</a:t>
          </a:r>
          <a:r>
            <a:rPr lang="en-US" sz="2400" kern="1200" dirty="0" smtClean="0"/>
            <a:t> del plan y en </a:t>
          </a:r>
          <a:r>
            <a:rPr lang="en-US" sz="2400" kern="1200" dirty="0" err="1" smtClean="0"/>
            <a:t>su</a:t>
          </a:r>
          <a:r>
            <a:rPr lang="en-US" sz="2400" kern="1200" dirty="0" smtClean="0"/>
            <a:t> </a:t>
          </a:r>
          <a:r>
            <a:rPr lang="en-US" sz="2400" i="1" kern="1200" dirty="0" err="1" smtClean="0"/>
            <a:t>ejecución</a:t>
          </a:r>
          <a:r>
            <a:rPr lang="en-US" sz="2400" kern="1200" dirty="0" smtClean="0"/>
            <a:t>.</a:t>
          </a:r>
          <a:endParaRPr lang="es-MX" sz="2400" kern="1200" dirty="0"/>
        </a:p>
      </dsp:txBody>
      <dsp:txXfrm>
        <a:off x="2483946" y="2248240"/>
        <a:ext cx="8913856" cy="2693372"/>
      </dsp:txXfrm>
    </dsp:sp>
    <dsp:sp modelId="{D06DB788-71EA-44EA-8A3A-C5B0790039D2}">
      <dsp:nvSpPr>
        <dsp:cNvPr id="0" name=""/>
        <dsp:cNvSpPr/>
      </dsp:nvSpPr>
      <dsp:spPr>
        <a:xfrm>
          <a:off x="204385" y="2777384"/>
          <a:ext cx="2279560" cy="16350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6E7D-E00C-4BB8-965D-67F18FF8C4A9}">
      <dsp:nvSpPr>
        <dsp:cNvPr id="0" name=""/>
        <dsp:cNvSpPr/>
      </dsp:nvSpPr>
      <dsp:spPr>
        <a:xfrm>
          <a:off x="0" y="0"/>
          <a:ext cx="11050073" cy="2881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Discernimiento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comunitario</a:t>
          </a:r>
          <a:r>
            <a:rPr lang="en-US" sz="2800" b="1" kern="1200" dirty="0" smtClean="0"/>
            <a:t>.</a:t>
          </a:r>
          <a:endParaRPr lang="es-MX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El </a:t>
          </a:r>
          <a:r>
            <a:rPr lang="en-US" sz="2800" kern="1200" dirty="0" err="1" smtClean="0"/>
            <a:t>método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participativo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reconoce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que</a:t>
          </a:r>
          <a:r>
            <a:rPr lang="en-US" sz="2800" kern="1200" dirty="0" smtClean="0"/>
            <a:t> la </a:t>
          </a:r>
          <a:r>
            <a:rPr lang="en-US" sz="2800" b="1" kern="1200" dirty="0" err="1" smtClean="0">
              <a:solidFill>
                <a:srgbClr val="FF0000"/>
              </a:solidFill>
            </a:rPr>
            <a:t>sabiduría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está</a:t>
          </a:r>
          <a:r>
            <a:rPr lang="en-US" sz="2800" kern="1200" dirty="0" smtClean="0"/>
            <a:t> en el </a:t>
          </a:r>
          <a:r>
            <a:rPr lang="en-US" sz="2800" b="1" kern="1200" dirty="0" smtClean="0">
              <a:solidFill>
                <a:srgbClr val="FF0000"/>
              </a:solidFill>
            </a:rPr>
            <a:t>pueblo</a:t>
          </a:r>
          <a:r>
            <a:rPr lang="en-US" sz="2800" kern="1200" dirty="0" smtClean="0"/>
            <a:t>, el </a:t>
          </a:r>
          <a:r>
            <a:rPr lang="en-US" sz="2800" kern="1200" dirty="0" err="1" smtClean="0"/>
            <a:t>conocimiento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está</a:t>
          </a:r>
          <a:r>
            <a:rPr lang="en-US" sz="2800" kern="1200" dirty="0" smtClean="0"/>
            <a:t> en el </a:t>
          </a:r>
          <a:r>
            <a:rPr lang="en-US" sz="2800" b="1" kern="1200" dirty="0" err="1" smtClean="0">
              <a:solidFill>
                <a:srgbClr val="FF0000"/>
              </a:solidFill>
            </a:rPr>
            <a:t>discernimiento</a:t>
          </a:r>
          <a:r>
            <a:rPr lang="en-US" sz="2800" kern="1200" dirty="0" smtClean="0"/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comunitario</a:t>
          </a:r>
          <a:r>
            <a:rPr lang="en-US" sz="2800" kern="1200" dirty="0" smtClean="0"/>
            <a:t> y </a:t>
          </a:r>
          <a:r>
            <a:rPr lang="en-US" sz="2800" kern="1200" dirty="0" err="1" smtClean="0"/>
            <a:t>las</a:t>
          </a:r>
          <a:r>
            <a:rPr lang="en-US" sz="2800" kern="1200" dirty="0" smtClean="0"/>
            <a:t> </a:t>
          </a:r>
          <a:r>
            <a:rPr lang="en-US" sz="2800" b="1" kern="1200" dirty="0" err="1" smtClean="0">
              <a:solidFill>
                <a:srgbClr val="FF0000"/>
              </a:solidFill>
            </a:rPr>
            <a:t>soluciones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brotan</a:t>
          </a:r>
          <a:r>
            <a:rPr lang="en-US" sz="2800" kern="1200" dirty="0" smtClean="0"/>
            <a:t> del </a:t>
          </a:r>
          <a:r>
            <a:rPr lang="en-US" sz="2800" kern="1200" dirty="0" err="1" smtClean="0"/>
            <a:t>seno</a:t>
          </a:r>
          <a:r>
            <a:rPr lang="en-US" sz="2800" kern="1200" dirty="0" smtClean="0"/>
            <a:t> de la </a:t>
          </a:r>
          <a:r>
            <a:rPr lang="en-US" sz="2800" b="1" kern="1200" dirty="0" err="1" smtClean="0">
              <a:solidFill>
                <a:srgbClr val="FF0000"/>
              </a:solidFill>
            </a:rPr>
            <a:t>sociedad</a:t>
          </a:r>
          <a:r>
            <a:rPr lang="en-US" sz="2800" kern="1200" dirty="0" smtClean="0"/>
            <a:t>. </a:t>
          </a:r>
          <a:endParaRPr lang="es-MX" sz="2800" kern="1200" dirty="0"/>
        </a:p>
      </dsp:txBody>
      <dsp:txXfrm>
        <a:off x="2498185" y="0"/>
        <a:ext cx="8551887" cy="2881710"/>
      </dsp:txXfrm>
    </dsp:sp>
    <dsp:sp modelId="{2A3B97C0-476A-45D8-BCE3-C5F8F147540D}">
      <dsp:nvSpPr>
        <dsp:cNvPr id="0" name=""/>
        <dsp:cNvSpPr/>
      </dsp:nvSpPr>
      <dsp:spPr>
        <a:xfrm>
          <a:off x="288171" y="288171"/>
          <a:ext cx="2210014" cy="23053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E301D5-672D-4DD4-9AD1-2134F5FE9BC3}">
      <dsp:nvSpPr>
        <dsp:cNvPr id="0" name=""/>
        <dsp:cNvSpPr/>
      </dsp:nvSpPr>
      <dsp:spPr>
        <a:xfrm>
          <a:off x="0" y="3169881"/>
          <a:ext cx="11050073" cy="2881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Acción</a:t>
          </a:r>
          <a:r>
            <a:rPr lang="en-US" sz="2300" b="1" kern="1200" dirty="0" smtClean="0"/>
            <a:t> de </a:t>
          </a:r>
          <a:r>
            <a:rPr lang="en-US" sz="2300" b="1" kern="1200" dirty="0" err="1" smtClean="0"/>
            <a:t>desconcentración</a:t>
          </a:r>
          <a:endParaRPr lang="es-MX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El </a:t>
          </a:r>
          <a:r>
            <a:rPr lang="en-US" sz="2300" kern="1200" dirty="0" err="1" smtClean="0"/>
            <a:t>método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participativo</a:t>
          </a:r>
          <a:r>
            <a:rPr lang="en-US" sz="2300" kern="1200" dirty="0" smtClean="0"/>
            <a:t> no </a:t>
          </a:r>
          <a:r>
            <a:rPr lang="en-US" sz="2300" kern="1200" dirty="0" err="1" smtClean="0"/>
            <a:t>lleva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sólo</a:t>
          </a:r>
          <a:r>
            <a:rPr lang="en-US" sz="2300" kern="1200" dirty="0" smtClean="0"/>
            <a:t> a </a:t>
          </a:r>
          <a:r>
            <a:rPr lang="en-US" sz="2300" kern="1200" dirty="0" err="1" smtClean="0"/>
            <a:t>una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acción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descentralizada</a:t>
          </a:r>
          <a:r>
            <a:rPr lang="en-US" sz="2300" kern="1200" dirty="0" smtClean="0"/>
            <a:t>, a </a:t>
          </a:r>
          <a:r>
            <a:rPr lang="en-US" sz="2300" kern="1200" dirty="0" err="1" smtClean="0"/>
            <a:t>una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extensión</a:t>
          </a:r>
          <a:r>
            <a:rPr lang="en-US" sz="2300" kern="1200" dirty="0" smtClean="0"/>
            <a:t> en la </a:t>
          </a:r>
          <a:r>
            <a:rPr lang="en-US" sz="2300" kern="1200" dirty="0" err="1" smtClean="0"/>
            <a:t>autoridad</a:t>
          </a:r>
          <a:r>
            <a:rPr lang="en-US" sz="2300" kern="1200" dirty="0" smtClean="0"/>
            <a:t>. Ella da </a:t>
          </a:r>
          <a:r>
            <a:rPr lang="en-US" sz="2300" kern="1200" dirty="0" err="1" smtClean="0"/>
            <a:t>origen</a:t>
          </a:r>
          <a:r>
            <a:rPr lang="en-US" sz="2300" kern="1200" dirty="0" smtClean="0"/>
            <a:t> a </a:t>
          </a:r>
          <a:r>
            <a:rPr lang="en-US" sz="2300" kern="1200" dirty="0" err="1" smtClean="0"/>
            <a:t>una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acción</a:t>
          </a:r>
          <a:r>
            <a:rPr lang="en-US" sz="2300" kern="1200" dirty="0" smtClean="0"/>
            <a:t> de </a:t>
          </a:r>
          <a:r>
            <a:rPr lang="en-US" sz="2300" kern="1200" dirty="0" err="1" smtClean="0"/>
            <a:t>desconcentración</a:t>
          </a:r>
          <a:r>
            <a:rPr lang="en-US" sz="2300" kern="1200" dirty="0" smtClean="0"/>
            <a:t>. No </a:t>
          </a:r>
          <a:r>
            <a:rPr lang="en-US" sz="2300" kern="1200" dirty="0" err="1" smtClean="0"/>
            <a:t>aumentando</a:t>
          </a:r>
          <a:r>
            <a:rPr lang="en-US" sz="2300" kern="1200" dirty="0" smtClean="0"/>
            <a:t> mi </a:t>
          </a:r>
          <a:r>
            <a:rPr lang="en-US" sz="2300" kern="1200" dirty="0" err="1" smtClean="0"/>
            <a:t>poder</a:t>
          </a:r>
          <a:r>
            <a:rPr lang="en-US" sz="2300" kern="1200" dirty="0" smtClean="0"/>
            <a:t> en </a:t>
          </a:r>
          <a:r>
            <a:rPr lang="en-US" sz="2300" kern="1200" dirty="0" err="1" smtClean="0"/>
            <a:t>relación</a:t>
          </a:r>
          <a:r>
            <a:rPr lang="en-US" sz="2300" kern="1200" dirty="0" smtClean="0"/>
            <a:t> a los </a:t>
          </a:r>
          <a:r>
            <a:rPr lang="en-US" sz="2300" kern="1200" dirty="0" err="1" smtClean="0"/>
            <a:t>demás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sino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haciendo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que</a:t>
          </a:r>
          <a:r>
            <a:rPr lang="en-US" sz="2300" b="1" kern="1200" dirty="0" smtClean="0"/>
            <a:t> el </a:t>
          </a:r>
          <a:r>
            <a:rPr lang="en-US" sz="2300" b="1" kern="1200" dirty="0" err="1" smtClean="0"/>
            <a:t>otro</a:t>
          </a:r>
          <a:r>
            <a:rPr lang="en-US" sz="2300" b="1" kern="1200" dirty="0" smtClean="0"/>
            <a:t> sea </a:t>
          </a:r>
          <a:r>
            <a:rPr lang="en-US" sz="2300" b="1" kern="1200" dirty="0" err="1" smtClean="0"/>
            <a:t>cada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vez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más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autónomo</a:t>
          </a:r>
          <a:r>
            <a:rPr lang="en-US" sz="2300" b="1" kern="1200" dirty="0" smtClean="0"/>
            <a:t> y </a:t>
          </a:r>
          <a:r>
            <a:rPr lang="en-US" sz="2300" b="1" kern="1200" dirty="0" err="1" smtClean="0"/>
            <a:t>tenga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más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poder</a:t>
          </a:r>
          <a:r>
            <a:rPr lang="en-US" sz="2300" kern="1200" dirty="0" smtClean="0"/>
            <a:t>. </a:t>
          </a:r>
          <a:r>
            <a:rPr lang="en-US" sz="2300" kern="1200" dirty="0" err="1" smtClean="0"/>
            <a:t>Es</a:t>
          </a:r>
          <a:r>
            <a:rPr lang="en-US" sz="2300" kern="1200" dirty="0" smtClean="0"/>
            <a:t> la </a:t>
          </a:r>
          <a:r>
            <a:rPr lang="en-US" sz="2300" kern="1200" dirty="0" err="1" smtClean="0"/>
            <a:t>práctica</a:t>
          </a:r>
          <a:r>
            <a:rPr lang="en-US" sz="2300" kern="1200" dirty="0" smtClean="0"/>
            <a:t> del principio de </a:t>
          </a:r>
          <a:r>
            <a:rPr lang="en-US" sz="2300" kern="1200" dirty="0" err="1" smtClean="0"/>
            <a:t>subsidiariedad</a:t>
          </a:r>
          <a:r>
            <a:rPr lang="en-US" sz="2300" kern="1200" dirty="0" smtClean="0"/>
            <a:t>: no </a:t>
          </a:r>
          <a:r>
            <a:rPr lang="en-US" sz="2300" kern="1200" dirty="0" err="1" smtClean="0"/>
            <a:t>delegar</a:t>
          </a:r>
          <a:r>
            <a:rPr lang="en-US" sz="2300" kern="1200" dirty="0" smtClean="0"/>
            <a:t> a </a:t>
          </a:r>
          <a:r>
            <a:rPr lang="en-US" sz="2300" kern="1200" dirty="0" err="1" smtClean="0"/>
            <a:t>nivel</a:t>
          </a:r>
          <a:r>
            <a:rPr lang="en-US" sz="2300" kern="1200" dirty="0" smtClean="0"/>
            <a:t> superior lo </a:t>
          </a:r>
          <a:r>
            <a:rPr lang="en-US" sz="2300" kern="1200" dirty="0" err="1" smtClean="0"/>
            <a:t>que</a:t>
          </a:r>
          <a:r>
            <a:rPr lang="en-US" sz="2300" kern="1200" dirty="0" smtClean="0"/>
            <a:t> se </a:t>
          </a:r>
          <a:r>
            <a:rPr lang="en-US" sz="2300" kern="1200" dirty="0" err="1" smtClean="0"/>
            <a:t>puede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hacer</a:t>
          </a:r>
          <a:r>
            <a:rPr lang="en-US" sz="2300" kern="1200" dirty="0" smtClean="0"/>
            <a:t> a </a:t>
          </a:r>
          <a:r>
            <a:rPr lang="en-US" sz="2300" kern="1200" dirty="0" err="1" smtClean="0"/>
            <a:t>nivel</a:t>
          </a:r>
          <a:r>
            <a:rPr lang="en-US" sz="2300" kern="1200" dirty="0" smtClean="0"/>
            <a:t> inferior. De </a:t>
          </a:r>
          <a:r>
            <a:rPr lang="en-US" sz="2300" kern="1200" dirty="0" err="1" smtClean="0"/>
            <a:t>esta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manera</a:t>
          </a:r>
          <a:r>
            <a:rPr lang="en-US" sz="2300" kern="1200" dirty="0" smtClean="0"/>
            <a:t>, el control y el </a:t>
          </a:r>
          <a:r>
            <a:rPr lang="en-US" sz="2300" kern="1200" dirty="0" err="1" smtClean="0"/>
            <a:t>poder</a:t>
          </a:r>
          <a:r>
            <a:rPr lang="en-US" sz="2300" kern="1200" dirty="0" smtClean="0"/>
            <a:t> son </a:t>
          </a:r>
          <a:r>
            <a:rPr lang="en-US" sz="2300" kern="1200" dirty="0" err="1" smtClean="0"/>
            <a:t>ejercidos</a:t>
          </a:r>
          <a:r>
            <a:rPr lang="en-US" sz="2300" kern="1200" dirty="0" smtClean="0"/>
            <a:t> de </a:t>
          </a:r>
          <a:r>
            <a:rPr lang="en-US" sz="2300" kern="1200" dirty="0" err="1" smtClean="0"/>
            <a:t>abajo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hacia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arriba</a:t>
          </a:r>
          <a:r>
            <a:rPr lang="en-US" sz="2300" kern="1200" dirty="0" smtClean="0"/>
            <a:t>.</a:t>
          </a:r>
          <a:endParaRPr lang="es-MX" sz="2300" kern="1200" dirty="0"/>
        </a:p>
      </dsp:txBody>
      <dsp:txXfrm>
        <a:off x="2498185" y="3169881"/>
        <a:ext cx="8551887" cy="2881710"/>
      </dsp:txXfrm>
    </dsp:sp>
    <dsp:sp modelId="{5AB6EAB0-B505-47A9-A90C-B03D37B8F6ED}">
      <dsp:nvSpPr>
        <dsp:cNvPr id="0" name=""/>
        <dsp:cNvSpPr/>
      </dsp:nvSpPr>
      <dsp:spPr>
        <a:xfrm>
          <a:off x="288171" y="3458052"/>
          <a:ext cx="2210014" cy="23053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5D4EB-6238-4151-92E5-C8D275EA814C}">
      <dsp:nvSpPr>
        <dsp:cNvPr id="0" name=""/>
        <dsp:cNvSpPr/>
      </dsp:nvSpPr>
      <dsp:spPr>
        <a:xfrm>
          <a:off x="0" y="0"/>
          <a:ext cx="11397803" cy="135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 </a:t>
          </a:r>
          <a:r>
            <a:rPr lang="en-US" sz="2300" b="1" kern="1200" dirty="0" smtClean="0"/>
            <a:t>primer</a:t>
          </a:r>
          <a:r>
            <a:rPr lang="en-US" sz="2300" kern="1200" dirty="0" smtClean="0"/>
            <a:t> </a:t>
          </a:r>
          <a:r>
            <a:rPr lang="en-US" sz="2300" b="1" kern="1200" dirty="0" err="1" smtClean="0"/>
            <a:t>lugar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una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evangelización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nueva</a:t>
          </a:r>
          <a:r>
            <a:rPr lang="en-US" sz="2300" kern="1200" dirty="0" smtClean="0"/>
            <a:t> en </a:t>
          </a:r>
          <a:r>
            <a:rPr lang="en-US" sz="2300" kern="1200" dirty="0" err="1" smtClean="0"/>
            <a:t>su</a:t>
          </a:r>
          <a:r>
            <a:rPr lang="en-US" sz="2300" kern="1200" dirty="0" smtClean="0"/>
            <a:t> </a:t>
          </a:r>
          <a:r>
            <a:rPr lang="en-US" sz="2300" b="1" kern="1200" dirty="0" smtClean="0">
              <a:solidFill>
                <a:srgbClr val="FF0000"/>
              </a:solidFill>
            </a:rPr>
            <a:t>ardor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sustentada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por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una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metodología</a:t>
          </a:r>
          <a:r>
            <a:rPr lang="en-US" sz="2300" kern="1200" dirty="0" smtClean="0"/>
            <a:t> de </a:t>
          </a:r>
          <a:r>
            <a:rPr lang="en-US" sz="2300" kern="1200" dirty="0" err="1" smtClean="0"/>
            <a:t>planeación</a:t>
          </a:r>
          <a:r>
            <a:rPr lang="en-US" sz="2300" kern="1200" dirty="0" smtClean="0"/>
            <a:t> con </a:t>
          </a:r>
          <a:r>
            <a:rPr lang="en-US" sz="2300" b="1" kern="1200" dirty="0" err="1" smtClean="0"/>
            <a:t>nuevas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actitudes</a:t>
          </a:r>
          <a:r>
            <a:rPr lang="en-US" sz="2300" b="1" kern="1200" dirty="0" smtClean="0"/>
            <a:t> y </a:t>
          </a:r>
          <a:r>
            <a:rPr lang="en-US" sz="2300" b="1" kern="1200" dirty="0" err="1" smtClean="0"/>
            <a:t>nueva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mentalidad</a:t>
          </a:r>
          <a:r>
            <a:rPr lang="en-US" sz="2300" kern="1200" dirty="0" smtClean="0"/>
            <a:t>.  Sin </a:t>
          </a:r>
          <a:r>
            <a:rPr lang="en-US" sz="2300" b="1" kern="1200" dirty="0" smtClean="0"/>
            <a:t>ardor</a:t>
          </a:r>
          <a:r>
            <a:rPr lang="en-US" sz="2300" kern="1200" dirty="0" smtClean="0"/>
            <a:t>, los </a:t>
          </a:r>
          <a:r>
            <a:rPr lang="en-US" sz="2300" kern="1200" dirty="0" err="1" smtClean="0"/>
            <a:t>métodos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quedan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fríos</a:t>
          </a:r>
          <a:r>
            <a:rPr lang="en-US" sz="2300" kern="1200" dirty="0" smtClean="0"/>
            <a:t>. </a:t>
          </a:r>
          <a:endParaRPr lang="es-MX" sz="2300" kern="1200" dirty="0"/>
        </a:p>
      </dsp:txBody>
      <dsp:txXfrm>
        <a:off x="2415551" y="0"/>
        <a:ext cx="8982251" cy="1359904"/>
      </dsp:txXfrm>
    </dsp:sp>
    <dsp:sp modelId="{B2B3CA96-4107-4CE6-99D9-FC644F8E5CDC}">
      <dsp:nvSpPr>
        <dsp:cNvPr id="0" name=""/>
        <dsp:cNvSpPr/>
      </dsp:nvSpPr>
      <dsp:spPr>
        <a:xfrm>
          <a:off x="135990" y="135990"/>
          <a:ext cx="2279560" cy="10879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D544E5-76A1-41F5-B7EA-3AB1F052ADDB}">
      <dsp:nvSpPr>
        <dsp:cNvPr id="0" name=""/>
        <dsp:cNvSpPr/>
      </dsp:nvSpPr>
      <dsp:spPr>
        <a:xfrm>
          <a:off x="0" y="1495894"/>
          <a:ext cx="11397803" cy="135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 </a:t>
          </a:r>
          <a:r>
            <a:rPr lang="en-US" sz="2200" b="1" kern="1200" dirty="0" err="1" smtClean="0"/>
            <a:t>segundo</a:t>
          </a:r>
          <a:r>
            <a:rPr lang="en-US" sz="2200" kern="1200" dirty="0" smtClean="0"/>
            <a:t> </a:t>
          </a:r>
          <a:r>
            <a:rPr lang="en-US" sz="2200" b="1" kern="1200" dirty="0" err="1" smtClean="0"/>
            <a:t>lugar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una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evangelización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nueva</a:t>
          </a:r>
          <a:r>
            <a:rPr lang="en-US" sz="2200" kern="1200" dirty="0" smtClean="0"/>
            <a:t> en </a:t>
          </a:r>
          <a:r>
            <a:rPr lang="en-US" sz="2200" kern="1200" dirty="0" err="1" smtClean="0"/>
            <a:t>sus</a:t>
          </a:r>
          <a:r>
            <a:rPr lang="en-US" sz="2200" kern="1200" dirty="0" smtClean="0"/>
            <a:t> </a:t>
          </a:r>
          <a:r>
            <a:rPr lang="en-US" sz="2200" b="1" kern="1200" dirty="0" err="1" smtClean="0">
              <a:solidFill>
                <a:srgbClr val="FF0000"/>
              </a:solidFill>
            </a:rPr>
            <a:t>métodos</a:t>
          </a:r>
          <a:r>
            <a:rPr lang="en-US" sz="2200" kern="1200" dirty="0" smtClean="0"/>
            <a:t>. No se </a:t>
          </a:r>
          <a:r>
            <a:rPr lang="en-US" sz="2200" kern="1200" dirty="0" err="1" smtClean="0"/>
            <a:t>puede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absolutizar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ninguna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metodología</a:t>
          </a:r>
          <a:r>
            <a:rPr lang="en-US" sz="2200" kern="1200" dirty="0" smtClean="0"/>
            <a:t>. No hay </a:t>
          </a:r>
          <a:r>
            <a:rPr lang="en-US" sz="2200" kern="1200" dirty="0" err="1" smtClean="0"/>
            <a:t>una</a:t>
          </a:r>
          <a:r>
            <a:rPr lang="en-US" sz="2200" kern="1200" dirty="0" smtClean="0"/>
            <a:t> sola </a:t>
          </a:r>
          <a:r>
            <a:rPr lang="en-US" sz="2200" kern="1200" dirty="0" err="1" smtClean="0"/>
            <a:t>metodología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sino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que</a:t>
          </a:r>
          <a:r>
            <a:rPr lang="en-US" sz="2200" kern="1200" dirty="0" smtClean="0"/>
            <a:t> hay </a:t>
          </a:r>
          <a:r>
            <a:rPr lang="en-US" sz="2200" kern="1200" dirty="0" err="1" smtClean="0"/>
            <a:t>muchas</a:t>
          </a:r>
          <a:r>
            <a:rPr lang="en-US" sz="2200" kern="1200" dirty="0" smtClean="0"/>
            <a:t>. </a:t>
          </a:r>
          <a:r>
            <a:rPr lang="en-US" sz="2200" kern="1200" dirty="0" err="1" smtClean="0"/>
            <a:t>Una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metodología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planeación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abierta</a:t>
          </a:r>
          <a:r>
            <a:rPr lang="en-US" sz="2200" kern="1200" dirty="0" smtClean="0"/>
            <a:t> a </a:t>
          </a:r>
          <a:r>
            <a:rPr lang="en-US" sz="2200" kern="1200" dirty="0" err="1" smtClean="0"/>
            <a:t>las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contribuciones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las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ciencias</a:t>
          </a:r>
          <a:r>
            <a:rPr lang="en-US" sz="2200" kern="1200" dirty="0" smtClean="0"/>
            <a:t> y el </a:t>
          </a:r>
          <a:r>
            <a:rPr lang="en-US" sz="2200" kern="1200" dirty="0" err="1" smtClean="0"/>
            <a:t>reconocimiento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su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autonomía</a:t>
          </a:r>
          <a:r>
            <a:rPr lang="en-US" sz="2200" kern="1200" dirty="0" smtClean="0"/>
            <a:t>. Los </a:t>
          </a:r>
          <a:r>
            <a:rPr lang="en-US" sz="2200" kern="1200" dirty="0" err="1" smtClean="0"/>
            <a:t>métodos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deben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flexibles</a:t>
          </a:r>
          <a:r>
            <a:rPr lang="en-US" sz="2200" kern="1200" dirty="0" smtClean="0"/>
            <a:t>. </a:t>
          </a:r>
          <a:endParaRPr lang="es-MX" sz="2200" kern="1200" dirty="0"/>
        </a:p>
      </dsp:txBody>
      <dsp:txXfrm>
        <a:off x="2415551" y="1495894"/>
        <a:ext cx="8982251" cy="1359904"/>
      </dsp:txXfrm>
    </dsp:sp>
    <dsp:sp modelId="{49B08F53-6642-4570-9026-284FC18FBDB6}">
      <dsp:nvSpPr>
        <dsp:cNvPr id="0" name=""/>
        <dsp:cNvSpPr/>
      </dsp:nvSpPr>
      <dsp:spPr>
        <a:xfrm>
          <a:off x="135990" y="1631885"/>
          <a:ext cx="2279560" cy="10879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EC66-C7E7-461E-9232-8D0F59A8BE0B}">
      <dsp:nvSpPr>
        <dsp:cNvPr id="0" name=""/>
        <dsp:cNvSpPr/>
      </dsp:nvSpPr>
      <dsp:spPr>
        <a:xfrm>
          <a:off x="0" y="2991789"/>
          <a:ext cx="11397803" cy="135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 </a:t>
          </a:r>
          <a:r>
            <a:rPr lang="en-US" sz="2100" b="1" kern="1200" dirty="0" err="1" smtClean="0"/>
            <a:t>tercer</a:t>
          </a:r>
          <a:r>
            <a:rPr lang="en-US" sz="2100" kern="1200" dirty="0" smtClean="0"/>
            <a:t> </a:t>
          </a:r>
          <a:r>
            <a:rPr lang="en-US" sz="2100" b="1" kern="1200" dirty="0" err="1" smtClean="0"/>
            <a:t>lugar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una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evangelización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nueva</a:t>
          </a:r>
          <a:r>
            <a:rPr lang="en-US" sz="2100" kern="1200" dirty="0" smtClean="0"/>
            <a:t> en </a:t>
          </a:r>
          <a:r>
            <a:rPr lang="en-US" sz="2100" kern="1200" dirty="0" err="1" smtClean="0"/>
            <a:t>su</a:t>
          </a:r>
          <a:r>
            <a:rPr lang="en-US" sz="2100" kern="1200" dirty="0" smtClean="0"/>
            <a:t> </a:t>
          </a:r>
          <a:r>
            <a:rPr lang="en-US" sz="2100" b="1" kern="1200" dirty="0" err="1" smtClean="0">
              <a:solidFill>
                <a:srgbClr val="FF0000"/>
              </a:solidFill>
            </a:rPr>
            <a:t>expresión</a:t>
          </a:r>
          <a:r>
            <a:rPr lang="en-US" sz="2100" kern="1200" dirty="0" smtClean="0"/>
            <a:t>. Hoy se </a:t>
          </a:r>
          <a:r>
            <a:rPr lang="en-US" sz="2100" kern="1200" dirty="0" err="1" smtClean="0"/>
            <a:t>coloca</a:t>
          </a:r>
          <a:r>
            <a:rPr lang="en-US" sz="2100" kern="1200" dirty="0" smtClean="0"/>
            <a:t> el </a:t>
          </a:r>
          <a:r>
            <a:rPr lang="en-US" sz="2100" kern="1200" dirty="0" err="1" smtClean="0"/>
            <a:t>desafío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realizar</a:t>
          </a:r>
          <a:r>
            <a:rPr lang="en-US" sz="2100" kern="1200" dirty="0" smtClean="0"/>
            <a:t> a la </a:t>
          </a:r>
          <a:r>
            <a:rPr lang="en-US" sz="2100" kern="1200" dirty="0" err="1" smtClean="0"/>
            <a:t>luz</a:t>
          </a:r>
          <a:r>
            <a:rPr lang="en-US" sz="2100" kern="1200" dirty="0" smtClean="0"/>
            <a:t> del </a:t>
          </a:r>
          <a:r>
            <a:rPr lang="en-US" sz="2100" kern="1200" dirty="0" err="1" smtClean="0"/>
            <a:t>Concilio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Vaticano</a:t>
          </a:r>
          <a:r>
            <a:rPr lang="en-US" sz="2100" kern="1200" dirty="0" smtClean="0"/>
            <a:t> II, </a:t>
          </a:r>
          <a:r>
            <a:rPr lang="en-US" sz="2100" kern="1200" dirty="0" err="1" smtClean="0"/>
            <a:t>Medellín</a:t>
          </a:r>
          <a:r>
            <a:rPr lang="en-US" sz="2100" kern="1200" dirty="0" smtClean="0"/>
            <a:t> y Puebla, </a:t>
          </a:r>
          <a:r>
            <a:rPr lang="en-US" sz="2100" kern="1200" dirty="0" err="1" smtClean="0"/>
            <a:t>una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nueva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evangelización</a:t>
          </a:r>
          <a:r>
            <a:rPr lang="en-US" sz="2100" kern="1200" dirty="0" smtClean="0"/>
            <a:t>. </a:t>
          </a:r>
          <a:r>
            <a:rPr lang="en-US" sz="2100" kern="1200" dirty="0" err="1" smtClean="0"/>
            <a:t>Estamos</a:t>
          </a:r>
          <a:r>
            <a:rPr lang="en-US" sz="2100" kern="1200" dirty="0" smtClean="0"/>
            <a:t> en </a:t>
          </a:r>
          <a:r>
            <a:rPr lang="en-US" sz="2100" kern="1200" dirty="0" err="1" smtClean="0"/>
            <a:t>una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nueva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época</a:t>
          </a:r>
          <a:r>
            <a:rPr lang="en-US" sz="2100" kern="1200" dirty="0" smtClean="0"/>
            <a:t> con </a:t>
          </a:r>
          <a:r>
            <a:rPr lang="en-US" sz="2100" kern="1200" dirty="0" err="1" smtClean="0"/>
            <a:t>nuevos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desafíos</a:t>
          </a:r>
          <a:r>
            <a:rPr lang="en-US" sz="2100" kern="1200" dirty="0" smtClean="0"/>
            <a:t> y con la </a:t>
          </a:r>
          <a:r>
            <a:rPr lang="en-US" sz="2100" kern="1200" dirty="0" err="1" smtClean="0"/>
            <a:t>necesidad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una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metodología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planeación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que</a:t>
          </a:r>
          <a:r>
            <a:rPr lang="en-US" sz="2100" kern="1200" dirty="0" smtClean="0"/>
            <a:t> sea la </a:t>
          </a:r>
          <a:r>
            <a:rPr lang="en-US" sz="2100" kern="1200" dirty="0" err="1" smtClean="0"/>
            <a:t>expresión</a:t>
          </a:r>
          <a:r>
            <a:rPr lang="en-US" sz="2100" kern="1200" dirty="0" smtClean="0"/>
            <a:t> de </a:t>
          </a:r>
          <a:r>
            <a:rPr lang="en-US" sz="2100" kern="1200" dirty="0" err="1" smtClean="0"/>
            <a:t>una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nueva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evangelización</a:t>
          </a:r>
          <a:r>
            <a:rPr lang="en-US" sz="2100" kern="1200" dirty="0" smtClean="0"/>
            <a:t>.</a:t>
          </a:r>
          <a:endParaRPr lang="es-MX" sz="2100" kern="1200" dirty="0"/>
        </a:p>
      </dsp:txBody>
      <dsp:txXfrm>
        <a:off x="2415551" y="2991789"/>
        <a:ext cx="8982251" cy="1359904"/>
      </dsp:txXfrm>
    </dsp:sp>
    <dsp:sp modelId="{327CC066-81A4-4C31-9E44-ABCC2B94755C}">
      <dsp:nvSpPr>
        <dsp:cNvPr id="0" name=""/>
        <dsp:cNvSpPr/>
      </dsp:nvSpPr>
      <dsp:spPr>
        <a:xfrm>
          <a:off x="135990" y="3127780"/>
          <a:ext cx="2279560" cy="10879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52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500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76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46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12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69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08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14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21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56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987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2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5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1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4133" y="-70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64133" y="3206535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4267672" y="-935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724067" y="482601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609585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58367" y="2423551"/>
            <a:ext cx="6275200" cy="2011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08833" y="4781117"/>
            <a:ext cx="4374400" cy="33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4803433" y="1230351"/>
            <a:ext cx="2585200" cy="39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19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334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374800" y="-222664"/>
            <a:ext cx="12941597" cy="7279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724067" y="482607"/>
            <a:ext cx="10743600" cy="5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813600" y="3613169"/>
            <a:ext cx="4564800" cy="83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133833" y="1702504"/>
            <a:ext cx="1924400" cy="184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931400" y="4616279"/>
            <a:ext cx="4329200" cy="5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3"/>
          </p:nvPr>
        </p:nvSpPr>
        <p:spPr>
          <a:xfrm>
            <a:off x="950967" y="719333"/>
            <a:ext cx="1262000" cy="75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6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4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2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54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59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5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1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BAC1-6229-479D-A996-31D13F34CAD4}" type="datetimeFigureOut">
              <a:rPr lang="es-MX" smtClean="0"/>
              <a:t>18/09/23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A5425-E80E-420A-B403-6C2078A5D79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30226A45-D5C5-CD43-AB7C-8D36ABB825C1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18/09/23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90FDEBA-BCAA-8B4C-9355-7CB62B5F06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1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58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5963505" y="468087"/>
            <a:ext cx="5521747" cy="1722288"/>
            <a:chOff x="530086" y="3491147"/>
            <a:chExt cx="4141310" cy="1291716"/>
          </a:xfrm>
        </p:grpSpPr>
        <p:pic>
          <p:nvPicPr>
            <p:cNvPr id="26" name="Imagen 25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530086" y="3495906"/>
              <a:ext cx="828262" cy="1286957"/>
            </a:xfrm>
            <a:prstGeom prst="rect">
              <a:avLst/>
            </a:prstGeom>
          </p:spPr>
        </p:pic>
        <p:pic>
          <p:nvPicPr>
            <p:cNvPr id="27" name="Imagen 26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1358348" y="3491147"/>
              <a:ext cx="828262" cy="1286957"/>
            </a:xfrm>
            <a:prstGeom prst="rect">
              <a:avLst/>
            </a:prstGeom>
          </p:spPr>
        </p:pic>
        <p:pic>
          <p:nvPicPr>
            <p:cNvPr id="28" name="Imagen 27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2186610" y="3495906"/>
              <a:ext cx="828262" cy="1286957"/>
            </a:xfrm>
            <a:prstGeom prst="rect">
              <a:avLst/>
            </a:prstGeom>
          </p:spPr>
        </p:pic>
        <p:pic>
          <p:nvPicPr>
            <p:cNvPr id="29" name="Imagen 28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014872" y="3495906"/>
              <a:ext cx="828262" cy="1286957"/>
            </a:xfrm>
            <a:prstGeom prst="rect">
              <a:avLst/>
            </a:prstGeom>
          </p:spPr>
        </p:pic>
        <p:pic>
          <p:nvPicPr>
            <p:cNvPr id="30" name="Imagen 29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843134" y="3495906"/>
              <a:ext cx="828262" cy="1286957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706781" y="470120"/>
            <a:ext cx="5521747" cy="1722288"/>
            <a:chOff x="530086" y="3491147"/>
            <a:chExt cx="4141310" cy="1291716"/>
          </a:xfrm>
        </p:grpSpPr>
        <p:pic>
          <p:nvPicPr>
            <p:cNvPr id="20" name="Imagen 19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530086" y="3495906"/>
              <a:ext cx="828262" cy="1286957"/>
            </a:xfrm>
            <a:prstGeom prst="rect">
              <a:avLst/>
            </a:prstGeom>
          </p:spPr>
        </p:pic>
        <p:pic>
          <p:nvPicPr>
            <p:cNvPr id="21" name="Imagen 20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1358348" y="3491147"/>
              <a:ext cx="828262" cy="1286957"/>
            </a:xfrm>
            <a:prstGeom prst="rect">
              <a:avLst/>
            </a:prstGeom>
          </p:spPr>
        </p:pic>
        <p:pic>
          <p:nvPicPr>
            <p:cNvPr id="22" name="Imagen 21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2186610" y="3495906"/>
              <a:ext cx="828262" cy="1286957"/>
            </a:xfrm>
            <a:prstGeom prst="rect">
              <a:avLst/>
            </a:prstGeom>
          </p:spPr>
        </p:pic>
        <p:pic>
          <p:nvPicPr>
            <p:cNvPr id="23" name="Imagen 22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014872" y="3495906"/>
              <a:ext cx="828262" cy="1286957"/>
            </a:xfrm>
            <a:prstGeom prst="rect">
              <a:avLst/>
            </a:prstGeom>
          </p:spPr>
        </p:pic>
        <p:pic>
          <p:nvPicPr>
            <p:cNvPr id="24" name="Imagen 23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843134" y="3495906"/>
              <a:ext cx="828262" cy="1286957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706781" y="4654863"/>
            <a:ext cx="5521747" cy="1722288"/>
            <a:chOff x="530086" y="3491147"/>
            <a:chExt cx="4141310" cy="1291716"/>
          </a:xfrm>
        </p:grpSpPr>
        <p:pic>
          <p:nvPicPr>
            <p:cNvPr id="7" name="Imagen 6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530086" y="3495906"/>
              <a:ext cx="828262" cy="1286957"/>
            </a:xfrm>
            <a:prstGeom prst="rect">
              <a:avLst/>
            </a:prstGeom>
          </p:spPr>
        </p:pic>
        <p:pic>
          <p:nvPicPr>
            <p:cNvPr id="8" name="Imagen 7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1358348" y="3491147"/>
              <a:ext cx="828262" cy="1286957"/>
            </a:xfrm>
            <a:prstGeom prst="rect">
              <a:avLst/>
            </a:prstGeom>
          </p:spPr>
        </p:pic>
        <p:pic>
          <p:nvPicPr>
            <p:cNvPr id="9" name="Imagen 8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2186610" y="3495906"/>
              <a:ext cx="828262" cy="1286957"/>
            </a:xfrm>
            <a:prstGeom prst="rect">
              <a:avLst/>
            </a:prstGeom>
          </p:spPr>
        </p:pic>
        <p:pic>
          <p:nvPicPr>
            <p:cNvPr id="10" name="Imagen 9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014872" y="3495906"/>
              <a:ext cx="828262" cy="1286957"/>
            </a:xfrm>
            <a:prstGeom prst="rect">
              <a:avLst/>
            </a:prstGeom>
          </p:spPr>
        </p:pic>
        <p:pic>
          <p:nvPicPr>
            <p:cNvPr id="11" name="Imagen 10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843134" y="3495906"/>
              <a:ext cx="828262" cy="1286957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5948744" y="4666415"/>
            <a:ext cx="5521747" cy="1722288"/>
            <a:chOff x="530086" y="3491147"/>
            <a:chExt cx="4141310" cy="1291716"/>
          </a:xfrm>
        </p:grpSpPr>
        <p:pic>
          <p:nvPicPr>
            <p:cNvPr id="14" name="Imagen 13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530086" y="3495906"/>
              <a:ext cx="828262" cy="1286957"/>
            </a:xfrm>
            <a:prstGeom prst="rect">
              <a:avLst/>
            </a:prstGeom>
          </p:spPr>
        </p:pic>
        <p:pic>
          <p:nvPicPr>
            <p:cNvPr id="15" name="Imagen 14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1358348" y="3491147"/>
              <a:ext cx="828262" cy="1286957"/>
            </a:xfrm>
            <a:prstGeom prst="rect">
              <a:avLst/>
            </a:prstGeom>
          </p:spPr>
        </p:pic>
        <p:pic>
          <p:nvPicPr>
            <p:cNvPr id="16" name="Imagen 15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2186610" y="3495906"/>
              <a:ext cx="828262" cy="1286957"/>
            </a:xfrm>
            <a:prstGeom prst="rect">
              <a:avLst/>
            </a:prstGeom>
          </p:spPr>
        </p:pic>
        <p:pic>
          <p:nvPicPr>
            <p:cNvPr id="17" name="Imagen 16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014872" y="3495906"/>
              <a:ext cx="828262" cy="1286957"/>
            </a:xfrm>
            <a:prstGeom prst="rect">
              <a:avLst/>
            </a:prstGeom>
          </p:spPr>
        </p:pic>
        <p:pic>
          <p:nvPicPr>
            <p:cNvPr id="18" name="Imagen 17" descr="IMG_867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8" r="25362" b="53912"/>
            <a:stretch/>
          </p:blipFill>
          <p:spPr>
            <a:xfrm>
              <a:off x="3843134" y="3495906"/>
              <a:ext cx="828262" cy="1286957"/>
            </a:xfrm>
            <a:prstGeom prst="rect">
              <a:avLst/>
            </a:prstGeom>
          </p:spPr>
        </p:pic>
      </p:grpSp>
      <p:pic>
        <p:nvPicPr>
          <p:cNvPr id="5" name="Imagen 4" descr="IMG_867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1436292"/>
            <a:ext cx="10763708" cy="39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5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PARTE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participativamente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3" y="1825625"/>
            <a:ext cx="11050072" cy="461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 smtClean="0"/>
          </a:p>
          <a:p>
            <a:r>
              <a:rPr lang="en-US" sz="3000" dirty="0" err="1" smtClean="0"/>
              <a:t>Planear</a:t>
            </a:r>
            <a:r>
              <a:rPr lang="en-US" sz="3000" dirty="0" smtClean="0"/>
              <a:t> o no </a:t>
            </a:r>
            <a:r>
              <a:rPr lang="en-US" sz="3000" dirty="0" err="1" smtClean="0"/>
              <a:t>planear</a:t>
            </a:r>
            <a:r>
              <a:rPr lang="en-US" sz="3000" dirty="0" smtClean="0"/>
              <a:t> hoy, </a:t>
            </a:r>
            <a:r>
              <a:rPr lang="en-US" sz="3000" dirty="0" err="1" smtClean="0"/>
              <a:t>es</a:t>
            </a:r>
            <a:r>
              <a:rPr lang="en-US" sz="3000" dirty="0" smtClean="0"/>
              <a:t> un </a:t>
            </a:r>
            <a:r>
              <a:rPr lang="en-US" sz="3000" dirty="0" err="1" smtClean="0"/>
              <a:t>problema</a:t>
            </a:r>
            <a:r>
              <a:rPr lang="en-US" sz="3000" dirty="0" smtClean="0"/>
              <a:t> </a:t>
            </a:r>
            <a:r>
              <a:rPr lang="en-US" sz="3000" dirty="0" err="1" smtClean="0"/>
              <a:t>resuelto</a:t>
            </a:r>
            <a:r>
              <a:rPr lang="en-US" sz="3000" b="1" dirty="0" smtClean="0">
                <a:solidFill>
                  <a:srgbClr val="FF0000"/>
                </a:solidFill>
              </a:rPr>
              <a:t>. La </a:t>
            </a:r>
            <a:r>
              <a:rPr lang="en-US" sz="3000" b="1" dirty="0" err="1" smtClean="0">
                <a:solidFill>
                  <a:srgbClr val="FF0000"/>
                </a:solidFill>
              </a:rPr>
              <a:t>cuestión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es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cómo</a:t>
            </a:r>
            <a:r>
              <a:rPr lang="en-US" sz="3000" b="1" dirty="0" smtClean="0">
                <a:solidFill>
                  <a:srgbClr val="FF0000"/>
                </a:solidFill>
              </a:rPr>
              <a:t> se </a:t>
            </a:r>
            <a:r>
              <a:rPr lang="en-US" sz="3000" b="1" dirty="0" err="1" smtClean="0">
                <a:solidFill>
                  <a:srgbClr val="FF0000"/>
                </a:solidFill>
              </a:rPr>
              <a:t>planea</a:t>
            </a:r>
            <a:r>
              <a:rPr lang="en-US" sz="3000" dirty="0" smtClean="0"/>
              <a:t>. El </a:t>
            </a:r>
            <a:r>
              <a:rPr lang="en-US" sz="3000" dirty="0" err="1" smtClean="0"/>
              <a:t>modo</a:t>
            </a:r>
            <a:r>
              <a:rPr lang="en-US" sz="3000" dirty="0" smtClean="0"/>
              <a:t> </a:t>
            </a:r>
            <a:r>
              <a:rPr lang="en-US" sz="3000" dirty="0" err="1" smtClean="0"/>
              <a:t>como</a:t>
            </a:r>
            <a:r>
              <a:rPr lang="en-US" sz="3000" dirty="0" smtClean="0"/>
              <a:t> se </a:t>
            </a:r>
            <a:r>
              <a:rPr lang="en-US" sz="3000" dirty="0" err="1" smtClean="0"/>
              <a:t>planea</a:t>
            </a:r>
            <a:r>
              <a:rPr lang="en-US" sz="3000" dirty="0" smtClean="0"/>
              <a:t> </a:t>
            </a:r>
            <a:r>
              <a:rPr lang="en-US" sz="3000" dirty="0" err="1" smtClean="0"/>
              <a:t>determina</a:t>
            </a:r>
            <a:r>
              <a:rPr lang="en-US" sz="3000" dirty="0" smtClean="0"/>
              <a:t> la </a:t>
            </a:r>
            <a:r>
              <a:rPr lang="en-US" sz="3000" dirty="0" err="1" smtClean="0"/>
              <a:t>calidad</a:t>
            </a:r>
            <a:r>
              <a:rPr lang="en-US" sz="3000" dirty="0" smtClean="0"/>
              <a:t> del plan. La </a:t>
            </a:r>
            <a:r>
              <a:rPr lang="en-US" sz="3000" dirty="0" err="1" smtClean="0"/>
              <a:t>metodología</a:t>
            </a:r>
            <a:r>
              <a:rPr lang="en-US" sz="3000" dirty="0" smtClean="0"/>
              <a:t> </a:t>
            </a:r>
            <a:r>
              <a:rPr lang="en-US" sz="3000" dirty="0" err="1" smtClean="0"/>
              <a:t>que</a:t>
            </a:r>
            <a:r>
              <a:rPr lang="en-US" sz="3000" dirty="0" smtClean="0"/>
              <a:t> se </a:t>
            </a:r>
            <a:r>
              <a:rPr lang="en-US" sz="3000" dirty="0" err="1" smtClean="0"/>
              <a:t>usa</a:t>
            </a:r>
            <a:r>
              <a:rPr lang="en-US" sz="3000" dirty="0" smtClean="0"/>
              <a:t> </a:t>
            </a:r>
            <a:r>
              <a:rPr lang="en-US" sz="3000" dirty="0" err="1" smtClean="0"/>
              <a:t>es</a:t>
            </a:r>
            <a:r>
              <a:rPr lang="en-US" sz="3000" dirty="0" smtClean="0"/>
              <a:t> </a:t>
            </a:r>
            <a:r>
              <a:rPr lang="en-US" sz="3000" dirty="0" err="1" smtClean="0"/>
              <a:t>decisiva</a:t>
            </a:r>
            <a:r>
              <a:rPr lang="en-US" sz="3000" dirty="0" smtClean="0"/>
              <a:t>.</a:t>
            </a:r>
            <a:endParaRPr lang="es-MX" sz="3000" dirty="0" smtClean="0"/>
          </a:p>
          <a:p>
            <a:r>
              <a:rPr lang="en-US" sz="3000" dirty="0" err="1"/>
              <a:t>P</a:t>
            </a:r>
            <a:r>
              <a:rPr lang="en-US" sz="3000" dirty="0" err="1" smtClean="0"/>
              <a:t>lanear</a:t>
            </a:r>
            <a:r>
              <a:rPr lang="en-US" sz="3000" dirty="0" smtClean="0"/>
              <a:t> </a:t>
            </a:r>
            <a:r>
              <a:rPr lang="en-US" sz="3000" dirty="0" err="1"/>
              <a:t>es</a:t>
            </a:r>
            <a:r>
              <a:rPr lang="en-US" sz="3000" dirty="0"/>
              <a:t> un </a:t>
            </a:r>
            <a:r>
              <a:rPr lang="en-US" sz="3000" dirty="0" err="1"/>
              <a:t>imperativo</a:t>
            </a:r>
            <a:r>
              <a:rPr lang="en-US" sz="3000" dirty="0"/>
              <a:t> para la </a:t>
            </a:r>
            <a:r>
              <a:rPr lang="en-US" sz="3000" dirty="0" err="1" smtClean="0"/>
              <a:t>Iglesia</a:t>
            </a:r>
            <a:r>
              <a:rPr lang="en-US" sz="3000" dirty="0" smtClean="0"/>
              <a:t> y la </a:t>
            </a:r>
            <a:r>
              <a:rPr lang="en-US" sz="3000" dirty="0" err="1" smtClean="0"/>
              <a:t>metodología</a:t>
            </a:r>
            <a:r>
              <a:rPr lang="en-US" sz="3000" dirty="0" smtClean="0"/>
              <a:t> </a:t>
            </a:r>
            <a:r>
              <a:rPr lang="en-US" sz="3000" dirty="0" err="1" smtClean="0"/>
              <a:t>sirve</a:t>
            </a:r>
            <a:r>
              <a:rPr lang="en-US" sz="3000" dirty="0" smtClean="0"/>
              <a:t> </a:t>
            </a:r>
            <a:r>
              <a:rPr lang="en-US" sz="3000" dirty="0"/>
              <a:t>a </a:t>
            </a:r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Iglesia</a:t>
            </a:r>
            <a:r>
              <a:rPr lang="en-US" sz="3000" dirty="0"/>
              <a:t> </a:t>
            </a:r>
            <a:r>
              <a:rPr lang="en-US" sz="3000" dirty="0" err="1"/>
              <a:t>que</a:t>
            </a:r>
            <a:r>
              <a:rPr lang="en-US" sz="3000" dirty="0"/>
              <a:t> </a:t>
            </a:r>
            <a:r>
              <a:rPr lang="en-US" sz="3000" dirty="0" err="1"/>
              <a:t>quiere</a:t>
            </a:r>
            <a:r>
              <a:rPr lang="en-US" sz="3000" dirty="0"/>
              <a:t> </a:t>
            </a:r>
            <a:r>
              <a:rPr lang="en-US" sz="3000" dirty="0" err="1"/>
              <a:t>ser</a:t>
            </a:r>
            <a:r>
              <a:rPr lang="en-US" sz="3000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señal</a:t>
            </a:r>
            <a:r>
              <a:rPr lang="en-US" sz="3000" b="1" dirty="0">
                <a:solidFill>
                  <a:srgbClr val="FF0000"/>
                </a:solidFill>
              </a:rPr>
              <a:t> e </a:t>
            </a:r>
            <a:r>
              <a:rPr lang="en-US" sz="3000" b="1" dirty="0" err="1">
                <a:solidFill>
                  <a:srgbClr val="FF0000"/>
                </a:solidFill>
              </a:rPr>
              <a:t>instrumento</a:t>
            </a:r>
            <a:r>
              <a:rPr lang="en-US" sz="3000" b="1" dirty="0">
                <a:solidFill>
                  <a:srgbClr val="FF0000"/>
                </a:solidFill>
              </a:rPr>
              <a:t> de </a:t>
            </a:r>
            <a:r>
              <a:rPr lang="en-US" sz="3000" b="1" dirty="0" err="1">
                <a:solidFill>
                  <a:srgbClr val="FF0000"/>
                </a:solidFill>
              </a:rPr>
              <a:t>salvación</a:t>
            </a:r>
            <a:r>
              <a:rPr lang="en-US" sz="3000" b="1" dirty="0">
                <a:solidFill>
                  <a:srgbClr val="FF0000"/>
                </a:solidFill>
              </a:rPr>
              <a:t> en un </a:t>
            </a:r>
            <a:r>
              <a:rPr lang="en-US" sz="3000" b="1" dirty="0" err="1">
                <a:solidFill>
                  <a:srgbClr val="FF0000"/>
                </a:solidFill>
              </a:rPr>
              <a:t>mundo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pobre</a:t>
            </a:r>
            <a:r>
              <a:rPr lang="en-US" sz="3000" dirty="0"/>
              <a:t>. </a:t>
            </a:r>
            <a:endParaRPr lang="es-MX" sz="3000" dirty="0"/>
          </a:p>
          <a:p>
            <a:r>
              <a:rPr lang="en-US" sz="3000" dirty="0"/>
              <a:t>La </a:t>
            </a:r>
            <a:r>
              <a:rPr lang="en-US" sz="3000" dirty="0" err="1"/>
              <a:t>metodología</a:t>
            </a:r>
            <a:r>
              <a:rPr lang="en-US" sz="3000" dirty="0"/>
              <a:t> </a:t>
            </a:r>
            <a:r>
              <a:rPr lang="en-US" sz="3000" dirty="0" err="1"/>
              <a:t>participativa</a:t>
            </a:r>
            <a:r>
              <a:rPr lang="en-US" sz="3000" dirty="0"/>
              <a:t> </a:t>
            </a:r>
            <a:r>
              <a:rPr lang="en-US" sz="3000" dirty="0" err="1"/>
              <a:t>aplicada</a:t>
            </a:r>
            <a:r>
              <a:rPr lang="en-US" sz="3000" dirty="0"/>
              <a:t> a la </a:t>
            </a:r>
            <a:r>
              <a:rPr lang="en-US" sz="3000" dirty="0" err="1"/>
              <a:t>planeación</a:t>
            </a:r>
            <a:r>
              <a:rPr lang="en-US" sz="3000" dirty="0"/>
              <a:t> pastoral no </a:t>
            </a:r>
            <a:r>
              <a:rPr lang="en-US" sz="3000" dirty="0" err="1"/>
              <a:t>es</a:t>
            </a:r>
            <a:r>
              <a:rPr lang="en-US" sz="3000" dirty="0"/>
              <a:t> </a:t>
            </a:r>
            <a:r>
              <a:rPr lang="en-US" sz="3000" dirty="0" err="1"/>
              <a:t>invención</a:t>
            </a:r>
            <a:r>
              <a:rPr lang="en-US" sz="3000" dirty="0"/>
              <a:t> de la </a:t>
            </a:r>
            <a:r>
              <a:rPr lang="en-US" sz="3000" dirty="0" err="1"/>
              <a:t>Iglesia</a:t>
            </a:r>
            <a:r>
              <a:rPr lang="en-US" sz="3000" dirty="0"/>
              <a:t>. </a:t>
            </a:r>
            <a:r>
              <a:rPr lang="en-US" sz="3000" b="1" dirty="0" err="1"/>
              <a:t>Es</a:t>
            </a:r>
            <a:r>
              <a:rPr lang="en-US" sz="3000" b="1" dirty="0"/>
              <a:t> </a:t>
            </a:r>
            <a:r>
              <a:rPr lang="en-US" sz="3000" b="1" dirty="0" err="1"/>
              <a:t>una</a:t>
            </a:r>
            <a:r>
              <a:rPr lang="en-US" sz="3000" b="1" dirty="0"/>
              <a:t> </a:t>
            </a:r>
            <a:r>
              <a:rPr lang="en-US" sz="3000" b="1" dirty="0" err="1"/>
              <a:t>contribución</a:t>
            </a:r>
            <a:r>
              <a:rPr lang="en-US" sz="3000" b="1" dirty="0"/>
              <a:t> de </a:t>
            </a:r>
            <a:r>
              <a:rPr lang="en-US" sz="3000" b="1" dirty="0" err="1"/>
              <a:t>las</a:t>
            </a:r>
            <a:r>
              <a:rPr lang="en-US" sz="3000" b="1" dirty="0"/>
              <a:t> </a:t>
            </a:r>
            <a:r>
              <a:rPr lang="en-US" sz="3000" b="1" dirty="0" err="1"/>
              <a:t>ciencias</a:t>
            </a:r>
            <a:r>
              <a:rPr lang="en-US" sz="3000" b="1" dirty="0"/>
              <a:t> </a:t>
            </a:r>
            <a:r>
              <a:rPr lang="en-US" sz="3000" b="1" dirty="0" err="1"/>
              <a:t>sociales</a:t>
            </a:r>
            <a:r>
              <a:rPr lang="en-US" sz="3000" b="1" dirty="0"/>
              <a:t> </a:t>
            </a:r>
            <a:r>
              <a:rPr lang="en-US" sz="3000" b="1" dirty="0" err="1"/>
              <a:t>que</a:t>
            </a:r>
            <a:r>
              <a:rPr lang="en-US" sz="3000" b="1" dirty="0"/>
              <a:t> la </a:t>
            </a:r>
            <a:r>
              <a:rPr lang="en-US" sz="3000" b="1" dirty="0" err="1" smtClean="0"/>
              <a:t>Iglesia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quiere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aprovechar</a:t>
            </a:r>
            <a:r>
              <a:rPr lang="en-US" sz="3000" dirty="0"/>
              <a:t>. </a:t>
            </a:r>
            <a:r>
              <a:rPr lang="en-US" sz="3000" dirty="0" err="1"/>
              <a:t>Sus</a:t>
            </a:r>
            <a:r>
              <a:rPr lang="en-US" sz="3000" dirty="0"/>
              <a:t> </a:t>
            </a:r>
            <a:r>
              <a:rPr lang="en-US" sz="3000" dirty="0" err="1" smtClean="0"/>
              <a:t>fundamentos</a:t>
            </a:r>
            <a:r>
              <a:rPr lang="en-US" sz="3000" dirty="0" smtClean="0"/>
              <a:t> </a:t>
            </a:r>
            <a:r>
              <a:rPr lang="en-US" sz="3000" dirty="0" err="1"/>
              <a:t>están</a:t>
            </a:r>
            <a:r>
              <a:rPr lang="en-US" sz="3000" dirty="0"/>
              <a:t> </a:t>
            </a:r>
            <a:r>
              <a:rPr lang="en-US" sz="3000" dirty="0" smtClean="0"/>
              <a:t>en </a:t>
            </a:r>
            <a:r>
              <a:rPr lang="en-US" sz="3000" dirty="0"/>
              <a:t>el </a:t>
            </a:r>
            <a:r>
              <a:rPr lang="en-US" sz="3000" dirty="0" err="1"/>
              <a:t>evangelio</a:t>
            </a:r>
            <a:r>
              <a:rPr lang="en-US" sz="3000" dirty="0"/>
              <a:t>, </a:t>
            </a:r>
            <a:r>
              <a:rPr lang="en-US" sz="3000" dirty="0" err="1"/>
              <a:t>aunque</a:t>
            </a:r>
            <a:r>
              <a:rPr lang="en-US" sz="3000" dirty="0"/>
              <a:t> el </a:t>
            </a:r>
            <a:r>
              <a:rPr lang="en-US" sz="3000" dirty="0" err="1"/>
              <a:t>término</a:t>
            </a:r>
            <a:r>
              <a:rPr lang="en-US" sz="3000" dirty="0"/>
              <a:t> </a:t>
            </a:r>
            <a:r>
              <a:rPr lang="en-US" sz="3000" b="1" dirty="0" err="1"/>
              <a:t>participación</a:t>
            </a:r>
            <a:r>
              <a:rPr lang="en-US" sz="3000" dirty="0"/>
              <a:t> sea </a:t>
            </a:r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contribución</a:t>
            </a:r>
            <a:r>
              <a:rPr lang="en-US" sz="3000" dirty="0"/>
              <a:t> de </a:t>
            </a:r>
            <a:r>
              <a:rPr lang="en-US" sz="3000" dirty="0" err="1"/>
              <a:t>las</a:t>
            </a:r>
            <a:r>
              <a:rPr lang="en-US" sz="3000" dirty="0"/>
              <a:t> </a:t>
            </a:r>
            <a:r>
              <a:rPr lang="en-US" sz="3000" dirty="0" err="1"/>
              <a:t>ciencias</a:t>
            </a:r>
            <a:r>
              <a:rPr lang="en-US" sz="3000" dirty="0"/>
              <a:t> </a:t>
            </a:r>
            <a:r>
              <a:rPr lang="en-US" sz="3000" dirty="0" err="1"/>
              <a:t>sociales</a:t>
            </a:r>
            <a:r>
              <a:rPr lang="en-US" sz="3000" dirty="0"/>
              <a:t>.</a:t>
            </a:r>
            <a:endParaRPr lang="es-MX" sz="3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484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étodo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articipativo</a:t>
            </a:r>
            <a:endParaRPr lang="es-MX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40805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 ha </a:t>
            </a:r>
            <a:r>
              <a:rPr lang="en-US" dirty="0" err="1" smtClean="0"/>
              <a:t>señalado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b="1" dirty="0" err="1" smtClean="0"/>
              <a:t>planear</a:t>
            </a:r>
            <a:r>
              <a:rPr lang="en-US" b="1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desencadenar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un </a:t>
            </a:r>
            <a:r>
              <a:rPr lang="en-US" b="1" dirty="0" err="1">
                <a:solidFill>
                  <a:srgbClr val="FF0000"/>
                </a:solidFill>
              </a:rPr>
              <a:t>proceso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toma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decisiones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medio</a:t>
            </a:r>
            <a:r>
              <a:rPr lang="en-US" b="1" dirty="0">
                <a:solidFill>
                  <a:srgbClr val="FF0000"/>
                </a:solidFill>
              </a:rPr>
              <a:t> de un </a:t>
            </a:r>
            <a:r>
              <a:rPr lang="en-US" b="1" dirty="0" err="1">
                <a:solidFill>
                  <a:srgbClr val="FF0000"/>
                </a:solidFill>
              </a:rPr>
              <a:t>método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b="1" dirty="0" err="1"/>
              <a:t>método</a:t>
            </a:r>
            <a:r>
              <a:rPr lang="en-US" dirty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caminar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b="1" dirty="0" err="1"/>
              <a:t>encadenamiento</a:t>
            </a:r>
            <a:r>
              <a:rPr lang="en-US" b="1" dirty="0"/>
              <a:t> de </a:t>
            </a:r>
            <a:r>
              <a:rPr lang="en-US" b="1" dirty="0" err="1"/>
              <a:t>pasos</a:t>
            </a:r>
            <a:r>
              <a:rPr lang="en-US" b="1" dirty="0"/>
              <a:t> </a:t>
            </a:r>
            <a:r>
              <a:rPr lang="en-US" b="1" dirty="0" err="1"/>
              <a:t>lógicamente</a:t>
            </a:r>
            <a:r>
              <a:rPr lang="en-US" b="1" dirty="0"/>
              <a:t> </a:t>
            </a:r>
            <a:r>
              <a:rPr lang="en-US" b="1" dirty="0" err="1"/>
              <a:t>articulados</a:t>
            </a:r>
            <a:r>
              <a:rPr lang="en-US" b="1" dirty="0" smtClean="0"/>
              <a:t>.</a:t>
            </a:r>
            <a:endParaRPr lang="es-MX" b="1" dirty="0"/>
          </a:p>
          <a:p>
            <a:r>
              <a:rPr lang="en-US" dirty="0" err="1" smtClean="0"/>
              <a:t>Así</a:t>
            </a:r>
            <a:r>
              <a:rPr lang="en-US" dirty="0"/>
              <a:t>, el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fundamentos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pastorales</a:t>
            </a:r>
            <a:r>
              <a:rPr lang="en-US" dirty="0"/>
              <a:t> </a:t>
            </a:r>
            <a:r>
              <a:rPr lang="en-US" dirty="0" err="1"/>
              <a:t>claros</a:t>
            </a:r>
            <a:r>
              <a:rPr lang="en-US" dirty="0" smtClean="0"/>
              <a:t>.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3" y="1421170"/>
            <a:ext cx="5245190" cy="47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4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7" y="1825624"/>
            <a:ext cx="11397803" cy="4806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3075160"/>
              </p:ext>
            </p:extLst>
          </p:nvPr>
        </p:nvGraphicFramePr>
        <p:xfrm>
          <a:off x="373487" y="1690688"/>
          <a:ext cx="11397803" cy="494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89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6143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4670434"/>
              </p:ext>
            </p:extLst>
          </p:nvPr>
        </p:nvGraphicFramePr>
        <p:xfrm>
          <a:off x="553791" y="437882"/>
          <a:ext cx="11050073" cy="605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52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/>
              <a:t>tiempos</a:t>
            </a:r>
            <a:r>
              <a:rPr lang="en-US" dirty="0"/>
              <a:t> </a:t>
            </a:r>
            <a:r>
              <a:rPr lang="en-US" dirty="0" err="1"/>
              <a:t>actuales</a:t>
            </a:r>
            <a:r>
              <a:rPr lang="en-US" dirty="0"/>
              <a:t> </a:t>
            </a:r>
            <a:r>
              <a:rPr lang="en-US" dirty="0" err="1"/>
              <a:t>exigen</a:t>
            </a:r>
            <a:r>
              <a:rPr lang="en-US" dirty="0"/>
              <a:t> de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evangelización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metodología</a:t>
            </a:r>
            <a:r>
              <a:rPr lang="en-US" dirty="0"/>
              <a:t> de </a:t>
            </a:r>
            <a:r>
              <a:rPr lang="en-US" dirty="0" err="1"/>
              <a:t>planeación</a:t>
            </a:r>
            <a:r>
              <a:rPr lang="en-US" dirty="0"/>
              <a:t> </a:t>
            </a:r>
            <a:r>
              <a:rPr lang="en-US" dirty="0" smtClean="0"/>
              <a:t>pastoral.</a:t>
            </a:r>
            <a:endParaRPr lang="es-MX" dirty="0"/>
          </a:p>
          <a:p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9225732"/>
              </p:ext>
            </p:extLst>
          </p:nvPr>
        </p:nvGraphicFramePr>
        <p:xfrm>
          <a:off x="476517" y="2395470"/>
          <a:ext cx="11397803" cy="435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57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participativo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básicamente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000" b="1" dirty="0" smtClean="0"/>
              <a:t>Co-</a:t>
            </a:r>
            <a:r>
              <a:rPr lang="en-US" sz="4000" b="1" dirty="0" err="1" smtClean="0"/>
              <a:t>creatividad</a:t>
            </a:r>
            <a:r>
              <a:rPr lang="es-MX" sz="4000" b="1" dirty="0"/>
              <a:t>:</a:t>
            </a:r>
            <a:endParaRPr lang="es-MX" sz="4600" dirty="0"/>
          </a:p>
          <a:p>
            <a:r>
              <a:rPr lang="en-US" sz="4000" dirty="0"/>
              <a:t>El </a:t>
            </a:r>
            <a:r>
              <a:rPr lang="en-US" sz="4000" dirty="0" err="1"/>
              <a:t>método</a:t>
            </a:r>
            <a:r>
              <a:rPr lang="en-US" sz="4000" dirty="0"/>
              <a:t> </a:t>
            </a:r>
            <a:r>
              <a:rPr lang="en-US" sz="4000" dirty="0" err="1"/>
              <a:t>participativo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un </a:t>
            </a:r>
            <a:r>
              <a:rPr lang="en-US" sz="4000" dirty="0" err="1"/>
              <a:t>medio</a:t>
            </a:r>
            <a:r>
              <a:rPr lang="en-US" sz="4000" dirty="0"/>
              <a:t> </a:t>
            </a:r>
            <a:r>
              <a:rPr lang="en-US" sz="4000" dirty="0" err="1"/>
              <a:t>capaz</a:t>
            </a:r>
            <a:r>
              <a:rPr lang="en-US" sz="4000" dirty="0"/>
              <a:t> de </a:t>
            </a:r>
            <a:r>
              <a:rPr lang="en-US" sz="4000" dirty="0" err="1"/>
              <a:t>producir</a:t>
            </a:r>
            <a:r>
              <a:rPr lang="en-US" sz="4000" dirty="0"/>
              <a:t> lo </a:t>
            </a:r>
            <a:r>
              <a:rPr lang="en-US" sz="4000" dirty="0" err="1"/>
              <a:t>nuevo</a:t>
            </a:r>
            <a:r>
              <a:rPr lang="en-US" sz="4000" dirty="0"/>
              <a:t> en la </a:t>
            </a:r>
            <a:r>
              <a:rPr lang="en-US" sz="4000" dirty="0" err="1"/>
              <a:t>Iglesia</a:t>
            </a:r>
            <a:r>
              <a:rPr lang="en-US" sz="4000" dirty="0"/>
              <a:t>: </a:t>
            </a:r>
            <a:r>
              <a:rPr lang="en-US" sz="4000" dirty="0" smtClean="0"/>
              <a:t>“</a:t>
            </a:r>
            <a:r>
              <a:rPr lang="en-US" sz="4000" i="1" dirty="0" smtClean="0"/>
              <a:t>He </a:t>
            </a:r>
            <a:r>
              <a:rPr lang="en-US" sz="4000" i="1" dirty="0" err="1"/>
              <a:t>aquí</a:t>
            </a:r>
            <a:r>
              <a:rPr lang="en-US" sz="4000" i="1" dirty="0"/>
              <a:t> </a:t>
            </a:r>
            <a:r>
              <a:rPr lang="en-US" sz="4000" i="1" dirty="0" err="1"/>
              <a:t>que</a:t>
            </a:r>
            <a:r>
              <a:rPr lang="en-US" sz="4000" i="1" dirty="0"/>
              <a:t> </a:t>
            </a:r>
            <a:r>
              <a:rPr lang="en-US" sz="4000" i="1" dirty="0" err="1"/>
              <a:t>hago</a:t>
            </a:r>
            <a:r>
              <a:rPr lang="en-US" sz="4000" i="1" dirty="0"/>
              <a:t> </a:t>
            </a:r>
            <a:r>
              <a:rPr lang="en-US" sz="4000" i="1" dirty="0" err="1"/>
              <a:t>nuevas</a:t>
            </a:r>
            <a:r>
              <a:rPr lang="en-US" sz="4000" i="1" dirty="0"/>
              <a:t> </a:t>
            </a:r>
            <a:r>
              <a:rPr lang="en-US" sz="4000" i="1" dirty="0" err="1"/>
              <a:t>todas</a:t>
            </a:r>
            <a:r>
              <a:rPr lang="en-US" sz="4000" i="1" dirty="0"/>
              <a:t> </a:t>
            </a:r>
            <a:r>
              <a:rPr lang="en-US" sz="4000" i="1" dirty="0" err="1"/>
              <a:t>las</a:t>
            </a:r>
            <a:r>
              <a:rPr lang="en-US" sz="4000" i="1" dirty="0"/>
              <a:t> </a:t>
            </a:r>
            <a:r>
              <a:rPr lang="en-US" sz="4000" i="1" dirty="0" err="1" smtClean="0"/>
              <a:t>cosas</a:t>
            </a:r>
            <a:r>
              <a:rPr lang="en-US" sz="4000" dirty="0" smtClean="0"/>
              <a:t>” </a:t>
            </a:r>
            <a:r>
              <a:rPr lang="en-US" sz="4000" dirty="0"/>
              <a:t>(</a:t>
            </a:r>
            <a:r>
              <a:rPr lang="en-US" sz="4000" dirty="0" err="1"/>
              <a:t>Ap</a:t>
            </a:r>
            <a:r>
              <a:rPr lang="en-US" sz="4000" dirty="0"/>
              <a:t> 21,5).</a:t>
            </a:r>
            <a:endParaRPr lang="es-MX" sz="4000" dirty="0"/>
          </a:p>
          <a:p>
            <a:pPr lvl="1"/>
            <a:r>
              <a:rPr lang="en-US" sz="3400" dirty="0"/>
              <a:t>Lo </a:t>
            </a:r>
            <a:r>
              <a:rPr lang="en-US" sz="3400" dirty="0" err="1"/>
              <a:t>nuevo</a:t>
            </a:r>
            <a:r>
              <a:rPr lang="en-US" sz="3400" dirty="0"/>
              <a:t> </a:t>
            </a:r>
            <a:r>
              <a:rPr lang="en-US" sz="3400" dirty="0" err="1"/>
              <a:t>aparece</a:t>
            </a:r>
            <a:r>
              <a:rPr lang="en-US" sz="3400" dirty="0"/>
              <a:t> de </a:t>
            </a:r>
            <a:r>
              <a:rPr lang="en-US" sz="3400" dirty="0" err="1"/>
              <a:t>abajo</a:t>
            </a:r>
            <a:r>
              <a:rPr lang="en-US" sz="3400" dirty="0"/>
              <a:t> </a:t>
            </a:r>
            <a:r>
              <a:rPr lang="en-US" sz="3400" dirty="0" err="1"/>
              <a:t>hacia</a:t>
            </a:r>
            <a:r>
              <a:rPr lang="en-US" sz="3400" dirty="0"/>
              <a:t> </a:t>
            </a:r>
            <a:r>
              <a:rPr lang="en-US" sz="3400" dirty="0" err="1"/>
              <a:t>arriba</a:t>
            </a:r>
            <a:r>
              <a:rPr lang="en-US" sz="3400" dirty="0"/>
              <a:t>; la </a:t>
            </a:r>
            <a:r>
              <a:rPr lang="en-US" sz="3400" dirty="0" err="1"/>
              <a:t>rutina</a:t>
            </a:r>
            <a:r>
              <a:rPr lang="en-US" sz="3400" dirty="0"/>
              <a:t> se </a:t>
            </a:r>
            <a:r>
              <a:rPr lang="en-US" sz="3400" dirty="0" err="1"/>
              <a:t>propaga</a:t>
            </a:r>
            <a:r>
              <a:rPr lang="en-US" sz="3400" dirty="0"/>
              <a:t> de </a:t>
            </a:r>
            <a:r>
              <a:rPr lang="en-US" sz="3400" dirty="0" err="1"/>
              <a:t>arriba</a:t>
            </a:r>
            <a:r>
              <a:rPr lang="en-US" sz="3400" dirty="0"/>
              <a:t> </a:t>
            </a:r>
            <a:r>
              <a:rPr lang="en-US" sz="3400" dirty="0" err="1"/>
              <a:t>hacia</a:t>
            </a:r>
            <a:r>
              <a:rPr lang="en-US" sz="3400" dirty="0"/>
              <a:t> </a:t>
            </a:r>
            <a:r>
              <a:rPr lang="en-US" sz="3400" dirty="0" err="1"/>
              <a:t>abajo</a:t>
            </a:r>
            <a:r>
              <a:rPr lang="en-US" sz="3400" dirty="0"/>
              <a:t>.</a:t>
            </a:r>
            <a:endParaRPr lang="es-MX" sz="2900" dirty="0"/>
          </a:p>
          <a:p>
            <a:pPr lvl="1"/>
            <a:r>
              <a:rPr lang="en-US" sz="3400" dirty="0"/>
              <a:t>Las </a:t>
            </a:r>
            <a:r>
              <a:rPr lang="en-US" sz="3400" dirty="0" err="1"/>
              <a:t>tendencias</a:t>
            </a:r>
            <a:r>
              <a:rPr lang="en-US" sz="3400" dirty="0"/>
              <a:t> se </a:t>
            </a:r>
            <a:r>
              <a:rPr lang="en-US" sz="3400" dirty="0" err="1"/>
              <a:t>organizan</a:t>
            </a:r>
            <a:r>
              <a:rPr lang="en-US" sz="3400" dirty="0"/>
              <a:t> de </a:t>
            </a:r>
            <a:r>
              <a:rPr lang="en-US" sz="3400" dirty="0" err="1"/>
              <a:t>abajo</a:t>
            </a:r>
            <a:r>
              <a:rPr lang="en-US" sz="3400" dirty="0"/>
              <a:t> </a:t>
            </a:r>
            <a:r>
              <a:rPr lang="en-US" sz="3400" dirty="0" err="1"/>
              <a:t>hacia</a:t>
            </a:r>
            <a:r>
              <a:rPr lang="en-US" sz="3400" dirty="0"/>
              <a:t> </a:t>
            </a:r>
            <a:r>
              <a:rPr lang="en-US" sz="3400" dirty="0" err="1"/>
              <a:t>arriba</a:t>
            </a:r>
            <a:r>
              <a:rPr lang="en-US" sz="3400" dirty="0"/>
              <a:t>; </a:t>
            </a:r>
            <a:r>
              <a:rPr lang="en-US" sz="3400" dirty="0" err="1"/>
              <a:t>las</a:t>
            </a:r>
            <a:r>
              <a:rPr lang="en-US" sz="3400" dirty="0"/>
              <a:t> </a:t>
            </a:r>
            <a:r>
              <a:rPr lang="en-US" sz="3400" dirty="0" err="1"/>
              <a:t>modas</a:t>
            </a:r>
            <a:r>
              <a:rPr lang="en-US" sz="3400" dirty="0"/>
              <a:t> </a:t>
            </a:r>
            <a:r>
              <a:rPr lang="en-US" sz="3400" dirty="0" err="1"/>
              <a:t>superficiales</a:t>
            </a:r>
            <a:r>
              <a:rPr lang="en-US" sz="3400" dirty="0"/>
              <a:t> se </a:t>
            </a:r>
            <a:r>
              <a:rPr lang="en-US" sz="3400" dirty="0" err="1"/>
              <a:t>propagan</a:t>
            </a:r>
            <a:r>
              <a:rPr lang="en-US" sz="3400" dirty="0"/>
              <a:t> de </a:t>
            </a:r>
            <a:r>
              <a:rPr lang="en-US" sz="3400" dirty="0" err="1"/>
              <a:t>arriba</a:t>
            </a:r>
            <a:r>
              <a:rPr lang="en-US" sz="3400" dirty="0"/>
              <a:t> </a:t>
            </a:r>
            <a:r>
              <a:rPr lang="en-US" sz="3400" dirty="0" err="1"/>
              <a:t>hacia</a:t>
            </a:r>
            <a:r>
              <a:rPr lang="en-US" sz="3400" dirty="0"/>
              <a:t> </a:t>
            </a:r>
            <a:r>
              <a:rPr lang="en-US" sz="3400" dirty="0" err="1"/>
              <a:t>abajo</a:t>
            </a:r>
            <a:r>
              <a:rPr lang="en-US" sz="3400" dirty="0"/>
              <a:t>.</a:t>
            </a:r>
            <a:endParaRPr lang="es-MX" sz="2900" dirty="0"/>
          </a:p>
          <a:p>
            <a:pPr lvl="1"/>
            <a:r>
              <a:rPr lang="en-US" sz="3400" dirty="0"/>
              <a:t>Lo </a:t>
            </a:r>
            <a:r>
              <a:rPr lang="en-US" sz="3400" dirty="0" err="1"/>
              <a:t>nuevo</a:t>
            </a:r>
            <a:r>
              <a:rPr lang="en-US" sz="3400" dirty="0"/>
              <a:t> </a:t>
            </a:r>
            <a:r>
              <a:rPr lang="en-US" sz="3400" dirty="0" err="1"/>
              <a:t>aparece</a:t>
            </a:r>
            <a:r>
              <a:rPr lang="en-US" sz="3400" dirty="0"/>
              <a:t> en la </a:t>
            </a:r>
            <a:r>
              <a:rPr lang="en-US" sz="3400" dirty="0" err="1"/>
              <a:t>periferia</a:t>
            </a:r>
            <a:r>
              <a:rPr lang="en-US" sz="3400" dirty="0"/>
              <a:t>, en lo </a:t>
            </a:r>
            <a:r>
              <a:rPr lang="en-US" sz="3400" dirty="0" err="1"/>
              <a:t>pequeño</a:t>
            </a:r>
            <a:r>
              <a:rPr lang="en-US" sz="3400" dirty="0"/>
              <a:t> y se </a:t>
            </a:r>
            <a:r>
              <a:rPr lang="en-US" sz="3400" dirty="0" err="1"/>
              <a:t>propaga</a:t>
            </a:r>
            <a:r>
              <a:rPr lang="en-US" sz="3400" dirty="0"/>
              <a:t> </a:t>
            </a:r>
            <a:r>
              <a:rPr lang="en-US" sz="3400" dirty="0" err="1"/>
              <a:t>por</a:t>
            </a:r>
            <a:r>
              <a:rPr lang="en-US" sz="3400" dirty="0"/>
              <a:t> </a:t>
            </a:r>
            <a:r>
              <a:rPr lang="en-US" sz="3400" dirty="0" err="1"/>
              <a:t>contaminación</a:t>
            </a:r>
            <a:r>
              <a:rPr lang="en-US" sz="3400" dirty="0"/>
              <a:t>; </a:t>
            </a:r>
            <a:r>
              <a:rPr lang="en-US" sz="3400" dirty="0" err="1"/>
              <a:t>nunca</a:t>
            </a:r>
            <a:r>
              <a:rPr lang="en-US" sz="3400" dirty="0"/>
              <a:t> </a:t>
            </a:r>
            <a:r>
              <a:rPr lang="en-US" sz="3400" dirty="0" err="1"/>
              <a:t>aparece</a:t>
            </a:r>
            <a:r>
              <a:rPr lang="en-US" sz="3400" dirty="0"/>
              <a:t> en la </a:t>
            </a:r>
            <a:r>
              <a:rPr lang="en-US" sz="3400" dirty="0" err="1"/>
              <a:t>masa</a:t>
            </a:r>
            <a:r>
              <a:rPr lang="en-US" sz="3400" dirty="0"/>
              <a:t>.</a:t>
            </a:r>
            <a:endParaRPr lang="es-MX" sz="2900" dirty="0"/>
          </a:p>
          <a:p>
            <a:pPr lvl="1"/>
            <a:r>
              <a:rPr lang="en-US" sz="3400" dirty="0"/>
              <a:t>Lo </a:t>
            </a:r>
            <a:r>
              <a:rPr lang="en-US" sz="3400" dirty="0" err="1"/>
              <a:t>nuevo</a:t>
            </a:r>
            <a:r>
              <a:rPr lang="en-US" sz="3400" dirty="0"/>
              <a:t> </a:t>
            </a:r>
            <a:r>
              <a:rPr lang="en-US" sz="3400" dirty="0" err="1"/>
              <a:t>es</a:t>
            </a:r>
            <a:r>
              <a:rPr lang="en-US" sz="3400" dirty="0"/>
              <a:t> lo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logra</a:t>
            </a:r>
            <a:r>
              <a:rPr lang="en-US" sz="3400" dirty="0"/>
              <a:t> </a:t>
            </a:r>
            <a:r>
              <a:rPr lang="en-US" sz="3400" dirty="0" err="1"/>
              <a:t>continuar</a:t>
            </a:r>
            <a:r>
              <a:rPr lang="en-US" sz="3400" dirty="0"/>
              <a:t>, </a:t>
            </a:r>
            <a:r>
              <a:rPr lang="en-US" sz="3400" dirty="0" err="1"/>
              <a:t>superar</a:t>
            </a:r>
            <a:r>
              <a:rPr lang="en-US" sz="3400" dirty="0"/>
              <a:t> la </a:t>
            </a:r>
            <a:r>
              <a:rPr lang="en-US" sz="3400" dirty="0" err="1"/>
              <a:t>novedad</a:t>
            </a:r>
            <a:r>
              <a:rPr lang="en-US" sz="3400" dirty="0"/>
              <a:t> y </a:t>
            </a:r>
            <a:r>
              <a:rPr lang="en-US" sz="3400" dirty="0" err="1"/>
              <a:t>tiende</a:t>
            </a:r>
            <a:r>
              <a:rPr lang="en-US" sz="3400" dirty="0"/>
              <a:t> a la </a:t>
            </a:r>
            <a:r>
              <a:rPr lang="en-US" sz="3400" dirty="0" err="1"/>
              <a:t>globalidad</a:t>
            </a:r>
            <a:r>
              <a:rPr lang="en-US" sz="3400" dirty="0"/>
              <a:t>.</a:t>
            </a:r>
            <a:endParaRPr lang="es-MX" sz="2900" dirty="0"/>
          </a:p>
          <a:p>
            <a:pPr lvl="1"/>
            <a:r>
              <a:rPr lang="en-US" sz="3400" dirty="0"/>
              <a:t>Lo </a:t>
            </a:r>
            <a:r>
              <a:rPr lang="en-US" sz="3400" dirty="0" err="1"/>
              <a:t>nuevo</a:t>
            </a:r>
            <a:r>
              <a:rPr lang="en-US" sz="3400" dirty="0"/>
              <a:t> </a:t>
            </a:r>
            <a:r>
              <a:rPr lang="en-US" sz="3400" dirty="0" err="1"/>
              <a:t>aparece</a:t>
            </a:r>
            <a:r>
              <a:rPr lang="en-US" sz="3400" dirty="0"/>
              <a:t> </a:t>
            </a:r>
            <a:r>
              <a:rPr lang="en-US" sz="3400" dirty="0" err="1"/>
              <a:t>donde</a:t>
            </a:r>
            <a:r>
              <a:rPr lang="en-US" sz="3400" dirty="0"/>
              <a:t> hay </a:t>
            </a:r>
            <a:r>
              <a:rPr lang="en-US" sz="3400" dirty="0" err="1"/>
              <a:t>participación</a:t>
            </a:r>
            <a:r>
              <a:rPr lang="en-US" sz="3400" dirty="0"/>
              <a:t> (</a:t>
            </a:r>
            <a:r>
              <a:rPr lang="en-US" sz="3400" dirty="0" err="1"/>
              <a:t>donde</a:t>
            </a:r>
            <a:r>
              <a:rPr lang="en-US" sz="3400" dirty="0"/>
              <a:t> </a:t>
            </a:r>
            <a:r>
              <a:rPr lang="en-US" sz="3400" dirty="0" err="1"/>
              <a:t>sólo</a:t>
            </a:r>
            <a:r>
              <a:rPr lang="en-US" sz="3400" dirty="0"/>
              <a:t> el padre cambia, no cambia nada).</a:t>
            </a:r>
            <a:endParaRPr lang="es-MX" sz="2900" dirty="0"/>
          </a:p>
          <a:p>
            <a:pPr lvl="1"/>
            <a:r>
              <a:rPr lang="en-US" sz="3400" dirty="0"/>
              <a:t>Lo </a:t>
            </a:r>
            <a:r>
              <a:rPr lang="en-US" sz="3400" dirty="0" err="1"/>
              <a:t>nuevo</a:t>
            </a:r>
            <a:r>
              <a:rPr lang="en-US" sz="3400" dirty="0"/>
              <a:t> </a:t>
            </a:r>
            <a:r>
              <a:rPr lang="en-US" sz="3400" dirty="0" err="1"/>
              <a:t>está</a:t>
            </a:r>
            <a:r>
              <a:rPr lang="en-US" sz="3400" dirty="0"/>
              <a:t> en la </a:t>
            </a:r>
            <a:r>
              <a:rPr lang="en-US" sz="3400" dirty="0" err="1"/>
              <a:t>conversión</a:t>
            </a:r>
            <a:r>
              <a:rPr lang="en-US" sz="3400" dirty="0"/>
              <a:t>, en lo </a:t>
            </a:r>
            <a:r>
              <a:rPr lang="en-US" sz="3400" dirty="0" err="1"/>
              <a:t>imprevisible</a:t>
            </a:r>
            <a:r>
              <a:rPr lang="en-US" sz="3400" dirty="0"/>
              <a:t>, en los </a:t>
            </a:r>
            <a:r>
              <a:rPr lang="en-US" sz="3400" dirty="0" err="1"/>
              <a:t>pobres</a:t>
            </a:r>
            <a:r>
              <a:rPr lang="en-US" sz="3400" dirty="0"/>
              <a:t>, en los </a:t>
            </a:r>
            <a:r>
              <a:rPr lang="en-US" sz="3400" dirty="0" err="1"/>
              <a:t>jóvenes</a:t>
            </a:r>
            <a:r>
              <a:rPr lang="en-US" sz="3400" dirty="0"/>
              <a:t>, en la </a:t>
            </a:r>
            <a:r>
              <a:rPr lang="en-US" sz="3400" dirty="0" err="1"/>
              <a:t>acción</a:t>
            </a:r>
            <a:r>
              <a:rPr lang="en-US" sz="3400" dirty="0"/>
              <a:t> </a:t>
            </a:r>
            <a:r>
              <a:rPr lang="en-US" sz="3400" dirty="0" err="1"/>
              <a:t>planeada</a:t>
            </a:r>
            <a:r>
              <a:rPr lang="en-US" sz="3400" dirty="0"/>
              <a:t> </a:t>
            </a:r>
            <a:r>
              <a:rPr lang="en-US" sz="3400" dirty="0" err="1"/>
              <a:t>participativamente</a:t>
            </a:r>
            <a:r>
              <a:rPr lang="en-US" sz="3400" dirty="0"/>
              <a:t> y en la </a:t>
            </a:r>
            <a:r>
              <a:rPr lang="en-US" sz="3400" dirty="0" err="1"/>
              <a:t>liberación</a:t>
            </a:r>
            <a:r>
              <a:rPr lang="en-US" sz="34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437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90" y="978796"/>
            <a:ext cx="4827431" cy="531850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6214"/>
            <a:ext cx="6953518" cy="63621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Co-</a:t>
            </a:r>
            <a:r>
              <a:rPr lang="en-US" b="1" dirty="0" err="1" smtClean="0"/>
              <a:t>participación</a:t>
            </a:r>
            <a:r>
              <a:rPr lang="es-MX" b="1" dirty="0"/>
              <a:t>:</a:t>
            </a:r>
            <a:endParaRPr lang="es-MX" dirty="0"/>
          </a:p>
          <a:p>
            <a:r>
              <a:rPr lang="en-US" dirty="0"/>
              <a:t>El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medio</a:t>
            </a:r>
            <a:r>
              <a:rPr lang="en-US" dirty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b="1" dirty="0" err="1">
                <a:solidFill>
                  <a:srgbClr val="FF0000"/>
                </a:solidFill>
              </a:rPr>
              <a:t>llevar</a:t>
            </a:r>
            <a:r>
              <a:rPr lang="en-US" b="1" dirty="0">
                <a:solidFill>
                  <a:srgbClr val="FF0000"/>
                </a:solidFill>
              </a:rPr>
              <a:t> a la </a:t>
            </a:r>
            <a:r>
              <a:rPr lang="en-US" b="1" dirty="0" err="1">
                <a:solidFill>
                  <a:srgbClr val="FF0000"/>
                </a:solidFill>
              </a:rPr>
              <a:t>Iglesia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ser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comunidad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comunidades</a:t>
            </a:r>
            <a:r>
              <a:rPr lang="en-US" dirty="0"/>
              <a:t>.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b="1" dirty="0"/>
              <a:t>ministerial</a:t>
            </a:r>
            <a:r>
              <a:rPr lang="en-US" dirty="0"/>
              <a:t>, en </a:t>
            </a:r>
            <a:r>
              <a:rPr lang="en-US" dirty="0" err="1"/>
              <a:t>una</a:t>
            </a:r>
            <a:r>
              <a:rPr lang="en-US" dirty="0"/>
              <a:t> radical </a:t>
            </a:r>
            <a:r>
              <a:rPr lang="en-US" dirty="0" err="1"/>
              <a:t>igualdad</a:t>
            </a:r>
            <a:r>
              <a:rPr lang="en-US" dirty="0"/>
              <a:t> en la </a:t>
            </a:r>
            <a:r>
              <a:rPr lang="en-US" dirty="0" err="1"/>
              <a:t>dignidad</a:t>
            </a:r>
            <a:r>
              <a:rPr lang="en-US" dirty="0"/>
              <a:t> de los </a:t>
            </a:r>
            <a:r>
              <a:rPr lang="en-US" dirty="0" err="1"/>
              <a:t>ministerios</a:t>
            </a:r>
            <a:r>
              <a:rPr lang="en-US" dirty="0"/>
              <a:t>,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son </a:t>
            </a:r>
            <a:r>
              <a:rPr lang="en-US" dirty="0" err="1"/>
              <a:t>sujetos</a:t>
            </a:r>
            <a:r>
              <a:rPr lang="en-US" dirty="0"/>
              <a:t> de la </a:t>
            </a:r>
            <a:r>
              <a:rPr lang="en-US" dirty="0" err="1"/>
              <a:t>acción</a:t>
            </a:r>
            <a:r>
              <a:rPr lang="en-US" dirty="0"/>
              <a:t> pastoral.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medio</a:t>
            </a:r>
            <a:r>
              <a:rPr lang="en-US" dirty="0"/>
              <a:t> de la </a:t>
            </a:r>
            <a:r>
              <a:rPr lang="en-US" dirty="0" err="1"/>
              <a:t>decisión</a:t>
            </a:r>
            <a:r>
              <a:rPr lang="en-US" dirty="0"/>
              <a:t> </a:t>
            </a:r>
            <a:r>
              <a:rPr lang="en-US" dirty="0" err="1"/>
              <a:t>participada</a:t>
            </a:r>
            <a:r>
              <a:rPr lang="en-US" dirty="0"/>
              <a:t>, se </a:t>
            </a:r>
            <a:r>
              <a:rPr lang="en-US" dirty="0" err="1"/>
              <a:t>hace</a:t>
            </a:r>
            <a:r>
              <a:rPr lang="en-US" dirty="0"/>
              <a:t> el </a:t>
            </a:r>
            <a:r>
              <a:rPr lang="en-US" dirty="0" err="1"/>
              <a:t>ejercicio</a:t>
            </a:r>
            <a:r>
              <a:rPr lang="en-US" dirty="0"/>
              <a:t> del </a:t>
            </a:r>
            <a:r>
              <a:rPr lang="en-US" b="1" dirty="0" err="1"/>
              <a:t>poder-servicio</a:t>
            </a:r>
            <a:r>
              <a:rPr lang="en-US" dirty="0"/>
              <a:t>. Se </a:t>
            </a:r>
            <a:r>
              <a:rPr lang="en-US" dirty="0" err="1"/>
              <a:t>usa</a:t>
            </a:r>
            <a:r>
              <a:rPr lang="en-US" dirty="0"/>
              <a:t> el </a:t>
            </a:r>
            <a:r>
              <a:rPr lang="en-US" dirty="0" err="1"/>
              <a:t>poder</a:t>
            </a:r>
            <a:r>
              <a:rPr lang="en-US" dirty="0"/>
              <a:t> para </a:t>
            </a:r>
            <a:r>
              <a:rPr lang="en-US" dirty="0" err="1"/>
              <a:t>que</a:t>
            </a:r>
            <a:r>
              <a:rPr lang="en-US" dirty="0"/>
              <a:t> los </a:t>
            </a:r>
            <a:r>
              <a:rPr lang="en-US" dirty="0" err="1"/>
              <a:t>que</a:t>
            </a:r>
            <a:r>
              <a:rPr lang="en-US" dirty="0"/>
              <a:t> no lo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tengan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y </a:t>
            </a:r>
            <a:r>
              <a:rPr lang="en-US" dirty="0" err="1"/>
              <a:t>autonomía</a:t>
            </a:r>
            <a:r>
              <a:rPr lang="en-US" dirty="0"/>
              <a:t>. </a:t>
            </a:r>
            <a:endParaRPr lang="es-MX" dirty="0"/>
          </a:p>
          <a:p>
            <a:pPr lvl="0"/>
            <a:r>
              <a:rPr lang="en-US" b="1" dirty="0" smtClean="0"/>
              <a:t>Co-</a:t>
            </a:r>
            <a:r>
              <a:rPr lang="en-US" b="1" dirty="0" err="1" smtClean="0"/>
              <a:t>responsabilidad</a:t>
            </a:r>
            <a:r>
              <a:rPr lang="es-MX" b="1" dirty="0"/>
              <a:t>:</a:t>
            </a:r>
            <a:endParaRPr lang="es-MX" dirty="0"/>
          </a:p>
          <a:p>
            <a:r>
              <a:rPr lang="en-US" dirty="0" smtClean="0"/>
              <a:t>En </a:t>
            </a:r>
            <a:r>
              <a:rPr lang="en-US" dirty="0"/>
              <a:t>el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todos</a:t>
            </a:r>
            <a:r>
              <a:rPr lang="en-US" b="1" dirty="0">
                <a:solidFill>
                  <a:srgbClr val="FF0000"/>
                </a:solidFill>
              </a:rPr>
              <a:t> son </a:t>
            </a:r>
            <a:r>
              <a:rPr lang="en-US" b="1" dirty="0" err="1">
                <a:solidFill>
                  <a:srgbClr val="FF0000"/>
                </a:solidFill>
              </a:rPr>
              <a:t>responsables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misión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Iglesia</a:t>
            </a:r>
            <a:r>
              <a:rPr lang="en-US" dirty="0"/>
              <a:t>. Hay </a:t>
            </a:r>
            <a:r>
              <a:rPr lang="en-US" b="1" dirty="0" err="1"/>
              <a:t>participación</a:t>
            </a:r>
            <a:r>
              <a:rPr lang="en-US" dirty="0"/>
              <a:t> en la </a:t>
            </a:r>
            <a:r>
              <a:rPr lang="en-US" b="1" dirty="0" err="1"/>
              <a:t>decisión</a:t>
            </a:r>
            <a:r>
              <a:rPr lang="en-US" dirty="0"/>
              <a:t>, en la </a:t>
            </a:r>
            <a:r>
              <a:rPr lang="en-US" b="1" dirty="0" err="1"/>
              <a:t>ejecución</a:t>
            </a:r>
            <a:r>
              <a:rPr lang="en-US" dirty="0"/>
              <a:t> y en los </a:t>
            </a:r>
            <a:r>
              <a:rPr lang="en-US" b="1" dirty="0" err="1" smtClean="0"/>
              <a:t>resultados</a:t>
            </a:r>
            <a:r>
              <a:rPr lang="en-US" b="1" dirty="0" smtClean="0"/>
              <a:t> o </a:t>
            </a:r>
            <a:r>
              <a:rPr lang="en-US" b="1" dirty="0" err="1" smtClean="0"/>
              <a:t>frutos</a:t>
            </a:r>
            <a:r>
              <a:rPr lang="en-US" b="1" dirty="0" smtClean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71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participativa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 smtClean="0"/>
              <a:t>La </a:t>
            </a:r>
            <a:r>
              <a:rPr lang="en-US" sz="2800" i="1" dirty="0" err="1" smtClean="0"/>
              <a:t>planeación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participativa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exige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algunas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condiciones</a:t>
            </a:r>
            <a:r>
              <a:rPr lang="en-US" sz="2800" i="1" dirty="0" smtClean="0"/>
              <a:t> indispensables.</a:t>
            </a:r>
            <a:endParaRPr lang="es-MX" sz="28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971" y="1825625"/>
            <a:ext cx="11513713" cy="474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nivel</a:t>
            </a:r>
            <a:r>
              <a:rPr lang="en-US" b="1" dirty="0" smtClean="0">
                <a:solidFill>
                  <a:srgbClr val="FF0000"/>
                </a:solidFill>
              </a:rPr>
              <a:t> personal:</a:t>
            </a:r>
            <a:endParaRPr lang="es-MX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En </a:t>
            </a:r>
            <a:r>
              <a:rPr lang="en-US" b="1" dirty="0" smtClean="0"/>
              <a:t>primer</a:t>
            </a:r>
            <a:r>
              <a:rPr lang="en-US" dirty="0" smtClean="0"/>
              <a:t> </a:t>
            </a:r>
            <a:r>
              <a:rPr lang="en-US" b="1" dirty="0" err="1" smtClean="0"/>
              <a:t>lugar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conversión</a:t>
            </a:r>
            <a:r>
              <a:rPr lang="en-US" b="1" dirty="0" smtClean="0"/>
              <a:t> a los </a:t>
            </a:r>
            <a:r>
              <a:rPr lang="en-US" b="1" dirty="0" err="1" smtClean="0"/>
              <a:t>pobres</a:t>
            </a:r>
            <a:r>
              <a:rPr lang="en-US" b="1" dirty="0" smtClean="0"/>
              <a:t> y a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nueva</a:t>
            </a:r>
            <a:r>
              <a:rPr lang="en-US" b="1" dirty="0" smtClean="0"/>
              <a:t> </a:t>
            </a:r>
            <a:r>
              <a:rPr lang="en-US" b="1" dirty="0" err="1" smtClean="0"/>
              <a:t>eclesiología</a:t>
            </a:r>
            <a:r>
              <a:rPr lang="en-US" b="1" dirty="0" smtClean="0"/>
              <a:t> </a:t>
            </a:r>
            <a:r>
              <a:rPr lang="en-US" b="1" dirty="0" err="1" smtClean="0"/>
              <a:t>fundada</a:t>
            </a:r>
            <a:r>
              <a:rPr lang="en-US" b="1" dirty="0" smtClean="0"/>
              <a:t> en los </a:t>
            </a:r>
            <a:r>
              <a:rPr lang="en-US" b="1" dirty="0" err="1" smtClean="0"/>
              <a:t>ideales</a:t>
            </a:r>
            <a:r>
              <a:rPr lang="en-US" b="1" dirty="0" smtClean="0"/>
              <a:t> de </a:t>
            </a:r>
            <a:r>
              <a:rPr lang="en-US" b="1" dirty="0" err="1" smtClean="0"/>
              <a:t>comunión</a:t>
            </a:r>
            <a:r>
              <a:rPr lang="en-US" b="1" dirty="0" smtClean="0"/>
              <a:t> y </a:t>
            </a:r>
            <a:r>
              <a:rPr lang="en-US" b="1" dirty="0" err="1" smtClean="0"/>
              <a:t>participación</a:t>
            </a:r>
            <a:r>
              <a:rPr lang="en-US" dirty="0" smtClean="0"/>
              <a:t>.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err="1" smtClean="0"/>
              <a:t>actitud</a:t>
            </a:r>
            <a:r>
              <a:rPr lang="en-US" b="1" dirty="0" smtClean="0"/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dispuesto</a:t>
            </a:r>
            <a:r>
              <a:rPr lang="en-US" dirty="0" smtClean="0"/>
              <a:t> a </a:t>
            </a:r>
            <a:r>
              <a:rPr lang="en-US" dirty="0" err="1" smtClean="0"/>
              <a:t>descubrir</a:t>
            </a:r>
            <a:r>
              <a:rPr lang="en-US" dirty="0" smtClean="0"/>
              <a:t> y a </a:t>
            </a:r>
            <a:r>
              <a:rPr lang="en-US" dirty="0" err="1" smtClean="0"/>
              <a:t>poner</a:t>
            </a:r>
            <a:r>
              <a:rPr lang="en-US" dirty="0" smtClean="0"/>
              <a:t> en </a:t>
            </a:r>
            <a:r>
              <a:rPr lang="en-US" dirty="0" err="1" smtClean="0"/>
              <a:t>práctica</a:t>
            </a:r>
            <a:r>
              <a:rPr lang="en-US" dirty="0" smtClean="0"/>
              <a:t> la </a:t>
            </a:r>
            <a:r>
              <a:rPr lang="en-US" dirty="0" err="1" smtClean="0"/>
              <a:t>voluntad</a:t>
            </a:r>
            <a:r>
              <a:rPr lang="en-US" dirty="0" smtClean="0"/>
              <a:t> del </a:t>
            </a:r>
            <a:r>
              <a:rPr lang="en-US" dirty="0" err="1" smtClean="0"/>
              <a:t>Señor</a:t>
            </a:r>
            <a:r>
              <a:rPr lang="en-US" dirty="0" smtClean="0"/>
              <a:t> y no la </a:t>
            </a:r>
            <a:r>
              <a:rPr lang="en-US" dirty="0" err="1" smtClean="0"/>
              <a:t>propia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apertura</a:t>
            </a:r>
            <a:r>
              <a:rPr lang="en-US" dirty="0" smtClean="0"/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sensibilidad</a:t>
            </a:r>
            <a:r>
              <a:rPr lang="en-US" dirty="0" smtClean="0"/>
              <a:t> ante la </a:t>
            </a:r>
            <a:r>
              <a:rPr lang="en-US" dirty="0" err="1" smtClean="0"/>
              <a:t>realidad</a:t>
            </a:r>
            <a:r>
              <a:rPr lang="en-US" dirty="0" smtClean="0"/>
              <a:t> </a:t>
            </a:r>
            <a:r>
              <a:rPr lang="en-US" dirty="0" err="1" smtClean="0"/>
              <a:t>circundante</a:t>
            </a:r>
            <a:r>
              <a:rPr lang="en-US" dirty="0" smtClean="0"/>
              <a:t>, </a:t>
            </a:r>
            <a:r>
              <a:rPr lang="en-US" dirty="0" err="1" smtClean="0"/>
              <a:t>situándose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y </a:t>
            </a:r>
            <a:r>
              <a:rPr lang="en-US" dirty="0" err="1" smtClean="0"/>
              <a:t>mundial</a:t>
            </a:r>
            <a:r>
              <a:rPr lang="en-US" dirty="0" smtClean="0"/>
              <a:t>.</a:t>
            </a:r>
            <a:endParaRPr lang="es-MX" dirty="0" smtClean="0"/>
          </a:p>
          <a:p>
            <a:r>
              <a:rPr lang="en-US" dirty="0" smtClean="0"/>
              <a:t>En </a:t>
            </a:r>
            <a:r>
              <a:rPr lang="en-US" b="1" dirty="0" err="1"/>
              <a:t>segundo</a:t>
            </a:r>
            <a:r>
              <a:rPr lang="en-US" dirty="0"/>
              <a:t> </a:t>
            </a:r>
            <a:r>
              <a:rPr lang="en-US" b="1" dirty="0" err="1"/>
              <a:t>lugar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indispensable la </a:t>
            </a:r>
            <a:r>
              <a:rPr lang="en-US" b="1" dirty="0" err="1">
                <a:solidFill>
                  <a:srgbClr val="FF0000"/>
                </a:solidFill>
              </a:rPr>
              <a:t>motivación</a:t>
            </a:r>
            <a:r>
              <a:rPr lang="en-US" b="1" dirty="0"/>
              <a:t> y el </a:t>
            </a:r>
            <a:r>
              <a:rPr lang="en-US" b="1" dirty="0" err="1">
                <a:solidFill>
                  <a:srgbClr val="FF0000"/>
                </a:solidFill>
              </a:rPr>
              <a:t>compromiso</a:t>
            </a:r>
            <a:r>
              <a:rPr lang="en-US" b="1" dirty="0">
                <a:solidFill>
                  <a:srgbClr val="FF0000"/>
                </a:solidFill>
              </a:rPr>
              <a:t> personal </a:t>
            </a:r>
            <a:r>
              <a:rPr lang="en-US" dirty="0"/>
              <a:t>con un </a:t>
            </a:r>
            <a:r>
              <a:rPr lang="en-US" b="1" dirty="0" err="1">
                <a:solidFill>
                  <a:srgbClr val="FF0000"/>
                </a:solidFill>
              </a:rPr>
              <a:t>proceso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cambio</a:t>
            </a:r>
            <a:r>
              <a:rPr lang="en-US" b="1" dirty="0">
                <a:solidFill>
                  <a:srgbClr val="FF0000"/>
                </a:solidFill>
              </a:rPr>
              <a:t> en la </a:t>
            </a:r>
            <a:r>
              <a:rPr lang="en-US" b="1" dirty="0" err="1">
                <a:solidFill>
                  <a:srgbClr val="FF0000"/>
                </a:solidFill>
              </a:rPr>
              <a:t>vida</a:t>
            </a:r>
            <a:r>
              <a:rPr lang="en-US" b="1" dirty="0">
                <a:solidFill>
                  <a:srgbClr val="FF0000"/>
                </a:solidFill>
              </a:rPr>
              <a:t> pastoral y con </a:t>
            </a:r>
            <a:r>
              <a:rPr lang="en-US" b="1" dirty="0" err="1">
                <a:solidFill>
                  <a:srgbClr val="FF0000"/>
                </a:solidFill>
              </a:rPr>
              <a:t>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consecuencias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decisiones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ser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tomadas</a:t>
            </a:r>
            <a:r>
              <a:rPr lang="en-US" dirty="0"/>
              <a:t>. Sin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determinación</a:t>
            </a:r>
            <a:r>
              <a:rPr lang="en-US" dirty="0"/>
              <a:t> personal, el </a:t>
            </a:r>
            <a:r>
              <a:rPr lang="en-US" b="1" dirty="0" err="1"/>
              <a:t>proceso</a:t>
            </a:r>
            <a:r>
              <a:rPr lang="en-US" b="1" dirty="0"/>
              <a:t> </a:t>
            </a:r>
            <a:r>
              <a:rPr lang="en-US" b="1" dirty="0" err="1"/>
              <a:t>corre</a:t>
            </a:r>
            <a:r>
              <a:rPr lang="en-US" b="1" dirty="0"/>
              <a:t> el </a:t>
            </a:r>
            <a:r>
              <a:rPr lang="en-US" b="1" dirty="0" err="1"/>
              <a:t>riesgo</a:t>
            </a:r>
            <a:r>
              <a:rPr lang="en-US" b="1" dirty="0"/>
              <a:t> de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interrumpido</a:t>
            </a:r>
            <a:r>
              <a:rPr lang="en-US" b="1" dirty="0"/>
              <a:t>, </a:t>
            </a:r>
            <a:r>
              <a:rPr lang="en-US" b="1" dirty="0" err="1"/>
              <a:t>provocando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frustración</a:t>
            </a:r>
            <a:r>
              <a:rPr lang="en-US" b="1" dirty="0"/>
              <a:t> en los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participan</a:t>
            </a:r>
            <a:r>
              <a:rPr lang="en-US" b="1" dirty="0"/>
              <a:t> de </a:t>
            </a:r>
            <a:r>
              <a:rPr lang="en-US" b="1" dirty="0" err="1"/>
              <a:t>él</a:t>
            </a:r>
            <a:r>
              <a:rPr lang="en-US" b="1" dirty="0"/>
              <a:t>.</a:t>
            </a:r>
            <a:endParaRPr lang="es-MX" b="1" dirty="0"/>
          </a:p>
          <a:p>
            <a:r>
              <a:rPr lang="en-US" dirty="0" err="1" smtClean="0"/>
              <a:t>Finalmente</a:t>
            </a:r>
            <a:r>
              <a:rPr lang="en-US" dirty="0"/>
              <a:t>, la </a:t>
            </a:r>
            <a:r>
              <a:rPr lang="en-US" dirty="0" err="1"/>
              <a:t>planeación</a:t>
            </a:r>
            <a:r>
              <a:rPr lang="en-US" dirty="0"/>
              <a:t> </a:t>
            </a:r>
            <a:r>
              <a:rPr lang="en-US" dirty="0" err="1"/>
              <a:t>participativa</a:t>
            </a:r>
            <a:r>
              <a:rPr lang="en-US" dirty="0"/>
              <a:t> </a:t>
            </a:r>
            <a:r>
              <a:rPr lang="en-US" dirty="0" err="1"/>
              <a:t>exige</a:t>
            </a:r>
            <a:r>
              <a:rPr lang="en-US" dirty="0"/>
              <a:t> de los </a:t>
            </a:r>
            <a:r>
              <a:rPr lang="en-US" dirty="0" err="1"/>
              <a:t>que</a:t>
            </a:r>
            <a:r>
              <a:rPr lang="en-US" dirty="0"/>
              <a:t> en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participan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objetividad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espíritu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crítico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distancia</a:t>
            </a:r>
            <a:r>
              <a:rPr lang="en-US" dirty="0"/>
              <a:t> del </a:t>
            </a:r>
            <a:r>
              <a:rPr lang="en-US" dirty="0" err="1"/>
              <a:t>peligro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modas</a:t>
            </a:r>
            <a:r>
              <a:rPr lang="en-US" dirty="0"/>
              <a:t> y </a:t>
            </a:r>
            <a:r>
              <a:rPr lang="en-US" dirty="0" err="1"/>
              <a:t>permite</a:t>
            </a:r>
            <a:r>
              <a:rPr lang="en-US" dirty="0"/>
              <a:t> responder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necesidades</a:t>
            </a:r>
            <a:r>
              <a:rPr lang="en-US" dirty="0"/>
              <a:t>; </a:t>
            </a:r>
            <a:r>
              <a:rPr lang="en-US" dirty="0" err="1"/>
              <a:t>exigen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creatividad</a:t>
            </a:r>
            <a:r>
              <a:rPr lang="en-US" dirty="0"/>
              <a:t> para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respuestas</a:t>
            </a:r>
            <a:r>
              <a:rPr lang="en-US" dirty="0"/>
              <a:t> a los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 smtClean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401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0927" y="370311"/>
            <a:ext cx="10515600" cy="60820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nivel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grupo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coordinación</a:t>
            </a:r>
            <a:r>
              <a:rPr lang="es-MX" b="1" dirty="0">
                <a:solidFill>
                  <a:srgbClr val="FF0000"/>
                </a:solidFill>
              </a:rPr>
              <a:t>: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n-US" dirty="0"/>
              <a:t>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 no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espontaneidad</a:t>
            </a:r>
            <a:r>
              <a:rPr lang="en-US" dirty="0"/>
              <a:t>. </a:t>
            </a:r>
            <a:r>
              <a:rPr lang="en-US" dirty="0" err="1"/>
              <a:t>Exige</a:t>
            </a:r>
            <a:r>
              <a:rPr lang="en-US" dirty="0"/>
              <a:t> </a:t>
            </a:r>
            <a:r>
              <a:rPr lang="en-US" b="1" dirty="0"/>
              <a:t>un </a:t>
            </a:r>
            <a:r>
              <a:rPr lang="en-US" b="1" dirty="0" err="1" smtClean="0"/>
              <a:t>equipo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coordinación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conduzca</a:t>
            </a:r>
            <a:r>
              <a:rPr lang="en-US" b="1" dirty="0"/>
              <a:t> no a los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sino</a:t>
            </a:r>
            <a:r>
              <a:rPr lang="en-US" b="1" dirty="0"/>
              <a:t> a la </a:t>
            </a:r>
            <a:r>
              <a:rPr lang="en-US" b="1" dirty="0" err="1"/>
              <a:t>metodología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b="1" dirty="0" err="1"/>
              <a:t>identificación</a:t>
            </a:r>
            <a:r>
              <a:rPr lang="en-US" dirty="0"/>
              <a:t> </a:t>
            </a:r>
            <a:r>
              <a:rPr lang="en-US" b="1" dirty="0" err="1"/>
              <a:t>mínima</a:t>
            </a:r>
            <a:r>
              <a:rPr lang="en-US" dirty="0"/>
              <a:t> ante </a:t>
            </a:r>
            <a:r>
              <a:rPr lang="en-US" b="1" dirty="0" err="1"/>
              <a:t>algunos</a:t>
            </a:r>
            <a:r>
              <a:rPr lang="en-US" b="1" dirty="0"/>
              <a:t> </a:t>
            </a:r>
            <a:r>
              <a:rPr lang="en-US" b="1" dirty="0" err="1"/>
              <a:t>objetivos</a:t>
            </a:r>
            <a:r>
              <a:rPr lang="en-US" b="1" dirty="0"/>
              <a:t> y </a:t>
            </a:r>
            <a:r>
              <a:rPr lang="en-US" b="1" dirty="0" err="1"/>
              <a:t>principios</a:t>
            </a:r>
            <a:r>
              <a:rPr lang="en-US" b="1" dirty="0"/>
              <a:t> </a:t>
            </a:r>
            <a:r>
              <a:rPr lang="en-US" b="1" dirty="0" err="1"/>
              <a:t>orientadores</a:t>
            </a:r>
            <a:r>
              <a:rPr lang="en-US" dirty="0"/>
              <a:t> del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desencadenará</a:t>
            </a:r>
            <a:r>
              <a:rPr lang="en-US" dirty="0"/>
              <a:t>.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 err="1"/>
              <a:t>alimente</a:t>
            </a:r>
            <a:r>
              <a:rPr lang="en-US" dirty="0"/>
              <a:t> </a:t>
            </a:r>
            <a:r>
              <a:rPr lang="en-US" b="1" dirty="0" err="1"/>
              <a:t>relaciones</a:t>
            </a:r>
            <a:r>
              <a:rPr lang="en-US" b="1" dirty="0"/>
              <a:t> de </a:t>
            </a:r>
            <a:r>
              <a:rPr lang="en-US" b="1" dirty="0" err="1"/>
              <a:t>igualdad</a:t>
            </a:r>
            <a:r>
              <a:rPr lang="en-US" b="1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permitan</a:t>
            </a:r>
            <a:r>
              <a:rPr lang="en-US" dirty="0"/>
              <a:t> el </a:t>
            </a:r>
            <a:r>
              <a:rPr lang="en-US" b="1" dirty="0" err="1"/>
              <a:t>diálogo</a:t>
            </a:r>
            <a:r>
              <a:rPr lang="en-US" dirty="0"/>
              <a:t>, la </a:t>
            </a:r>
            <a:r>
              <a:rPr lang="en-US" dirty="0" err="1"/>
              <a:t>confrontación</a:t>
            </a:r>
            <a:r>
              <a:rPr lang="en-US" dirty="0"/>
              <a:t> de ideas y la </a:t>
            </a:r>
            <a:r>
              <a:rPr lang="en-US" b="1" dirty="0" err="1"/>
              <a:t>valoración</a:t>
            </a:r>
            <a:r>
              <a:rPr lang="en-US" dirty="0"/>
              <a:t> de </a:t>
            </a:r>
            <a:r>
              <a:rPr lang="en-US" dirty="0" err="1"/>
              <a:t>éstas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contenido</a:t>
            </a:r>
            <a:r>
              <a:rPr lang="en-US" dirty="0"/>
              <a:t> y no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propone. 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/>
              <a:t>discipline</a:t>
            </a:r>
            <a:r>
              <a:rPr lang="en-US" dirty="0"/>
              <a:t> el </a:t>
            </a:r>
            <a:r>
              <a:rPr lang="en-US" b="1" dirty="0" err="1"/>
              <a:t>compromiso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con el fin de </a:t>
            </a:r>
            <a:r>
              <a:rPr lang="en-US" dirty="0" err="1"/>
              <a:t>alcanzar</a:t>
            </a:r>
            <a:r>
              <a:rPr lang="en-US" dirty="0"/>
              <a:t> los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propuestos</a:t>
            </a:r>
            <a:r>
              <a:rPr lang="en-US" dirty="0"/>
              <a:t>. Y, </a:t>
            </a:r>
            <a:r>
              <a:rPr lang="en-US" dirty="0" err="1"/>
              <a:t>finalmente</a:t>
            </a:r>
            <a:r>
              <a:rPr lang="en-US" dirty="0"/>
              <a:t>, </a:t>
            </a:r>
            <a:r>
              <a:rPr lang="en-US" b="1" dirty="0" err="1"/>
              <a:t>discernimiento</a:t>
            </a:r>
            <a:r>
              <a:rPr lang="en-US" dirty="0"/>
              <a:t> </a:t>
            </a:r>
            <a:r>
              <a:rPr lang="en-US" b="1" dirty="0" err="1"/>
              <a:t>comunitario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permita</a:t>
            </a:r>
            <a:r>
              <a:rPr lang="en-US" dirty="0"/>
              <a:t> </a:t>
            </a:r>
            <a:r>
              <a:rPr lang="en-US" dirty="0" err="1"/>
              <a:t>descubrir</a:t>
            </a:r>
            <a:r>
              <a:rPr lang="en-US" dirty="0"/>
              <a:t> </a:t>
            </a:r>
            <a:r>
              <a:rPr lang="en-US" dirty="0" err="1"/>
              <a:t>conjuntamente</a:t>
            </a:r>
            <a:r>
              <a:rPr lang="en-US" dirty="0"/>
              <a:t> los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caminos</a:t>
            </a:r>
            <a:r>
              <a:rPr lang="en-US" dirty="0"/>
              <a:t>, sin </a:t>
            </a:r>
            <a:r>
              <a:rPr lang="en-US" dirty="0" err="1"/>
              <a:t>medir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exigencias</a:t>
            </a:r>
            <a:r>
              <a:rPr lang="en-US" dirty="0"/>
              <a:t> y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renuncias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implican</a:t>
            </a:r>
            <a:r>
              <a:rPr lang="en-US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816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37882"/>
            <a:ext cx="10515600" cy="607882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estructuras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n-US" dirty="0"/>
              <a:t>En </a:t>
            </a:r>
            <a:r>
              <a:rPr lang="en-US" b="1" dirty="0"/>
              <a:t>primer</a:t>
            </a:r>
            <a:r>
              <a:rPr lang="en-US" dirty="0"/>
              <a:t> </a:t>
            </a:r>
            <a:r>
              <a:rPr lang="en-US" b="1" dirty="0" err="1"/>
              <a:t>lugar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compromiso</a:t>
            </a:r>
            <a:r>
              <a:rPr lang="en-US" dirty="0"/>
              <a:t> y </a:t>
            </a:r>
            <a:r>
              <a:rPr lang="en-US" b="1" dirty="0" err="1">
                <a:solidFill>
                  <a:srgbClr val="FF0000"/>
                </a:solidFill>
              </a:rPr>
              <a:t>participación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activa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en el </a:t>
            </a:r>
            <a:r>
              <a:rPr lang="en-US" dirty="0" err="1"/>
              <a:t>proceso</a:t>
            </a:r>
            <a:r>
              <a:rPr lang="en-US" dirty="0"/>
              <a:t> de los </a:t>
            </a:r>
            <a:r>
              <a:rPr lang="en-US" dirty="0" err="1"/>
              <a:t>responsables</a:t>
            </a:r>
            <a:r>
              <a:rPr lang="en-US" dirty="0"/>
              <a:t> a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eclesiales</a:t>
            </a:r>
            <a:r>
              <a:rPr lang="en-US" dirty="0"/>
              <a:t>, </a:t>
            </a:r>
            <a:r>
              <a:rPr lang="en-US" dirty="0" err="1"/>
              <a:t>organismos</a:t>
            </a:r>
            <a:r>
              <a:rPr lang="en-US" dirty="0"/>
              <a:t> y </a:t>
            </a:r>
            <a:r>
              <a:rPr lang="en-US" dirty="0" err="1"/>
              <a:t>sectores</a:t>
            </a:r>
            <a:r>
              <a:rPr lang="en-US" dirty="0"/>
              <a:t> de pastoral.</a:t>
            </a:r>
            <a:endParaRPr lang="es-MX" dirty="0"/>
          </a:p>
          <a:p>
            <a:r>
              <a:rPr lang="en-US" dirty="0"/>
              <a:t>No </a:t>
            </a:r>
            <a:r>
              <a:rPr lang="en-US" dirty="0" err="1"/>
              <a:t>basta</a:t>
            </a:r>
            <a:r>
              <a:rPr lang="en-US" dirty="0"/>
              <a:t> no </a:t>
            </a:r>
            <a:r>
              <a:rPr lang="en-US" dirty="0" err="1"/>
              <a:t>atropellar</a:t>
            </a:r>
            <a:r>
              <a:rPr lang="en-US" dirty="0"/>
              <a:t> o </a:t>
            </a:r>
            <a:r>
              <a:rPr lang="en-US" dirty="0" err="1"/>
              <a:t>dejar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necesaria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identificación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ánimo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demás</a:t>
            </a:r>
            <a:r>
              <a:rPr lang="en-US" b="1" dirty="0">
                <a:solidFill>
                  <a:srgbClr val="FF0000"/>
                </a:solidFill>
              </a:rPr>
              <a:t> personas</a:t>
            </a:r>
            <a:r>
              <a:rPr lang="en-US" dirty="0"/>
              <a:t>, </a:t>
            </a:r>
            <a:r>
              <a:rPr lang="en-US" dirty="0" err="1"/>
              <a:t>colaborando</a:t>
            </a:r>
            <a:r>
              <a:rPr lang="en-US" dirty="0"/>
              <a:t> con </a:t>
            </a:r>
            <a:r>
              <a:rPr lang="en-US" dirty="0" err="1"/>
              <a:t>ellas</a:t>
            </a:r>
            <a:r>
              <a:rPr lang="en-US" dirty="0"/>
              <a:t> y </a:t>
            </a:r>
            <a:r>
              <a:rPr lang="en-US" dirty="0" err="1"/>
              <a:t>apoyando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tomadas</a:t>
            </a:r>
            <a:r>
              <a:rPr lang="en-US" dirty="0"/>
              <a:t>. 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r>
              <a:rPr lang="en-US" dirty="0"/>
              <a:t> </a:t>
            </a:r>
            <a:r>
              <a:rPr lang="en-US" dirty="0" err="1"/>
              <a:t>exige</a:t>
            </a:r>
            <a:r>
              <a:rPr lang="en-US" dirty="0"/>
              <a:t> la </a:t>
            </a:r>
            <a:r>
              <a:rPr lang="en-US" dirty="0" err="1"/>
              <a:t>participación</a:t>
            </a:r>
            <a:r>
              <a:rPr lang="en-US" dirty="0"/>
              <a:t> de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estructuras</a:t>
            </a:r>
            <a:r>
              <a:rPr lang="en-US" dirty="0"/>
              <a:t> de la </a:t>
            </a:r>
            <a:r>
              <a:rPr lang="en-US" dirty="0" err="1"/>
              <a:t>institución</a:t>
            </a:r>
            <a:r>
              <a:rPr lang="en-US" dirty="0"/>
              <a:t>.</a:t>
            </a:r>
            <a:endParaRPr lang="es-MX" dirty="0"/>
          </a:p>
          <a:p>
            <a:r>
              <a:rPr lang="en-US" dirty="0"/>
              <a:t>En </a:t>
            </a:r>
            <a:r>
              <a:rPr lang="en-US" b="1" dirty="0" err="1"/>
              <a:t>segundo</a:t>
            </a:r>
            <a:r>
              <a:rPr lang="en-US" dirty="0"/>
              <a:t> </a:t>
            </a:r>
            <a:r>
              <a:rPr lang="en-US" b="1" dirty="0" err="1"/>
              <a:t>lugar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corra</a:t>
            </a:r>
            <a:r>
              <a:rPr lang="en-US" dirty="0"/>
              <a:t> el </a:t>
            </a:r>
            <a:r>
              <a:rPr lang="en-US" b="1" dirty="0" err="1">
                <a:solidFill>
                  <a:srgbClr val="FF0000"/>
                </a:solidFill>
              </a:rPr>
              <a:t>riesgo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inestabilidad</a:t>
            </a:r>
            <a:r>
              <a:rPr lang="en-US" dirty="0"/>
              <a:t>, </a:t>
            </a:r>
            <a:r>
              <a:rPr lang="en-US" dirty="0" err="1"/>
              <a:t>abriendo</a:t>
            </a:r>
            <a:r>
              <a:rPr lang="en-US" dirty="0"/>
              <a:t> la </a:t>
            </a:r>
            <a:r>
              <a:rPr lang="en-US" dirty="0" err="1"/>
              <a:t>mano</a:t>
            </a:r>
            <a:r>
              <a:rPr lang="en-US" dirty="0"/>
              <a:t> a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resquicio</a:t>
            </a:r>
            <a:r>
              <a:rPr lang="en-US" dirty="0"/>
              <a:t> de </a:t>
            </a:r>
            <a:r>
              <a:rPr lang="en-US" dirty="0" err="1"/>
              <a:t>ejercicio</a:t>
            </a:r>
            <a:r>
              <a:rPr lang="en-US" dirty="0"/>
              <a:t> de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autoritario</a:t>
            </a:r>
            <a:r>
              <a:rPr lang="en-US" dirty="0"/>
              <a:t> o a </a:t>
            </a:r>
            <a:r>
              <a:rPr lang="en-US" dirty="0" err="1"/>
              <a:t>servicio</a:t>
            </a:r>
            <a:r>
              <a:rPr lang="en-US" dirty="0"/>
              <a:t>. Los </a:t>
            </a:r>
            <a:r>
              <a:rPr lang="en-US" dirty="0" err="1"/>
              <a:t>sujetos</a:t>
            </a:r>
            <a:r>
              <a:rPr lang="en-US" dirty="0"/>
              <a:t> del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estructuras</a:t>
            </a:r>
            <a:r>
              <a:rPr lang="en-US" dirty="0"/>
              <a:t>. </a:t>
            </a:r>
            <a:r>
              <a:rPr lang="en-US" b="1" dirty="0"/>
              <a:t>El </a:t>
            </a:r>
            <a:r>
              <a:rPr lang="en-US" b="1" dirty="0" err="1"/>
              <a:t>proceso</a:t>
            </a:r>
            <a:r>
              <a:rPr lang="en-US" b="1" dirty="0"/>
              <a:t> </a:t>
            </a:r>
            <a:r>
              <a:rPr lang="en-US" b="1" dirty="0" err="1"/>
              <a:t>lleva</a:t>
            </a:r>
            <a:r>
              <a:rPr lang="en-US" b="1" dirty="0"/>
              <a:t> a la </a:t>
            </a:r>
            <a:r>
              <a:rPr lang="en-US" b="1" dirty="0" err="1"/>
              <a:t>reorganización</a:t>
            </a:r>
            <a:r>
              <a:rPr lang="en-US" b="1" dirty="0"/>
              <a:t> de la </a:t>
            </a:r>
            <a:r>
              <a:rPr lang="en-US" b="1" dirty="0" err="1"/>
              <a:t>institución</a:t>
            </a:r>
            <a:r>
              <a:rPr lang="en-US" b="1" dirty="0"/>
              <a:t> de </a:t>
            </a:r>
            <a:r>
              <a:rPr lang="en-US" b="1" dirty="0" err="1"/>
              <a:t>abajo</a:t>
            </a:r>
            <a:r>
              <a:rPr lang="en-US" b="1" dirty="0"/>
              <a:t> </a:t>
            </a:r>
            <a:r>
              <a:rPr lang="en-US" b="1" dirty="0" err="1"/>
              <a:t>hacia</a:t>
            </a:r>
            <a:r>
              <a:rPr lang="en-US" b="1" dirty="0"/>
              <a:t> </a:t>
            </a:r>
            <a:r>
              <a:rPr lang="en-US" b="1" dirty="0" err="1"/>
              <a:t>arriba</a:t>
            </a:r>
            <a:r>
              <a:rPr lang="en-US" b="1" dirty="0"/>
              <a:t>.</a:t>
            </a:r>
            <a:endParaRPr lang="es-MX" b="1" dirty="0"/>
          </a:p>
          <a:p>
            <a:r>
              <a:rPr lang="en-US" dirty="0" err="1"/>
              <a:t>Finalmente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indispensable la </a:t>
            </a:r>
            <a:r>
              <a:rPr lang="en-US" b="1" dirty="0" err="1">
                <a:solidFill>
                  <a:srgbClr val="FF0000"/>
                </a:solidFill>
              </a:rPr>
              <a:t>disponibilidad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recursos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humanos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físicos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dirty="0" err="1">
                <a:solidFill>
                  <a:srgbClr val="FF0000"/>
                </a:solidFill>
              </a:rPr>
              <a:t>financieros</a:t>
            </a:r>
            <a:r>
              <a:rPr lang="en-US" dirty="0"/>
              <a:t>. 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err="1"/>
              <a:t>exige</a:t>
            </a:r>
            <a:r>
              <a:rPr lang="en-US" dirty="0"/>
              <a:t> </a:t>
            </a:r>
            <a:r>
              <a:rPr lang="en-US" b="1" dirty="0" err="1"/>
              <a:t>prioridad</a:t>
            </a:r>
            <a:r>
              <a:rPr lang="en-US" dirty="0"/>
              <a:t> para los </a:t>
            </a:r>
            <a:r>
              <a:rPr lang="en-US" b="1" dirty="0"/>
              <a:t>fines </a:t>
            </a:r>
            <a:r>
              <a:rPr lang="en-US" b="1" dirty="0" err="1"/>
              <a:t>pastorales</a:t>
            </a:r>
            <a:r>
              <a:rPr lang="en-US" dirty="0"/>
              <a:t>, para la </a:t>
            </a:r>
            <a:r>
              <a:rPr lang="en-US" dirty="0" err="1"/>
              <a:t>acción</a:t>
            </a:r>
            <a:r>
              <a:rPr lang="en-US" dirty="0"/>
              <a:t> pastoral </a:t>
            </a:r>
            <a:r>
              <a:rPr lang="en-US" dirty="0" err="1"/>
              <a:t>tanto</a:t>
            </a:r>
            <a:r>
              <a:rPr lang="en-US" dirty="0"/>
              <a:t> en 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planeación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en la </a:t>
            </a:r>
            <a:r>
              <a:rPr lang="en-US" dirty="0" err="1"/>
              <a:t>ejecución</a:t>
            </a:r>
            <a:r>
              <a:rPr lang="en-US" dirty="0"/>
              <a:t> posterior del plan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137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105" t="23254" r="21721"/>
          <a:stretch/>
        </p:blipFill>
        <p:spPr>
          <a:xfrm>
            <a:off x="6656908" y="2086378"/>
            <a:ext cx="5320444" cy="43401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PRIMERA PARTE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latin typeface="Baskerville Old Face" panose="02020602080505020303" pitchFamily="18" charset="0"/>
              </a:rPr>
              <a:t> </a:t>
            </a:r>
            <a:r>
              <a:rPr lang="en-US" b="1" dirty="0" smtClean="0">
                <a:latin typeface="Baskerville Old Face" panose="02020602080505020303" pitchFamily="18" charset="0"/>
              </a:rPr>
              <a:t>¿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qué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planear</a:t>
            </a:r>
            <a:r>
              <a:rPr lang="en-US" b="1" dirty="0" smtClean="0">
                <a:latin typeface="Baskerville Old Face" panose="02020602080505020303" pitchFamily="18" charset="0"/>
              </a:rPr>
              <a:t>?</a:t>
            </a:r>
            <a:r>
              <a:rPr lang="es-MX" sz="3200" b="1" dirty="0">
                <a:latin typeface="Baskerville Old Face" panose="02020602080505020303" pitchFamily="18" charset="0"/>
              </a:rPr>
              <a:t/>
            </a:r>
            <a:br>
              <a:rPr lang="es-MX" sz="3200" b="1" dirty="0">
                <a:latin typeface="Baskerville Old Face" panose="02020602080505020303" pitchFamily="18" charset="0"/>
              </a:rPr>
            </a:br>
            <a:endParaRPr lang="es-MX" b="1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6683062" cy="480699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b="1" dirty="0" err="1"/>
              <a:t>dejar</a:t>
            </a:r>
            <a:r>
              <a:rPr lang="en-US" b="1" dirty="0"/>
              <a:t> de </a:t>
            </a:r>
            <a:r>
              <a:rPr lang="en-US" b="1" dirty="0" err="1"/>
              <a:t>improvisar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Debemos</a:t>
            </a:r>
            <a:r>
              <a:rPr lang="en-US" dirty="0" smtClean="0"/>
              <a:t> </a:t>
            </a:r>
            <a:r>
              <a:rPr lang="en-US" b="1" dirty="0" err="1" smtClean="0"/>
              <a:t>aprender</a:t>
            </a:r>
            <a:r>
              <a:rPr lang="en-US" b="1" dirty="0" smtClean="0"/>
              <a:t> a </a:t>
            </a:r>
            <a:r>
              <a:rPr lang="en-US" b="1" dirty="0" err="1" smtClean="0"/>
              <a:t>prever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PLANEAR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proyectar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el </a:t>
            </a:r>
            <a:r>
              <a:rPr lang="en-US" dirty="0" err="1"/>
              <a:t>futuro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dirty="0" err="1"/>
              <a:t>pensar</a:t>
            </a:r>
            <a:r>
              <a:rPr lang="en-US" b="1" dirty="0"/>
              <a:t> antes </a:t>
            </a:r>
            <a:r>
              <a:rPr lang="en-US" b="1" dirty="0" err="1"/>
              <a:t>cuál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el </a:t>
            </a:r>
            <a:r>
              <a:rPr lang="en-US" b="1" dirty="0" err="1"/>
              <a:t>mejor</a:t>
            </a:r>
            <a:r>
              <a:rPr lang="en-US" b="1" dirty="0"/>
              <a:t> </a:t>
            </a:r>
            <a:r>
              <a:rPr lang="en-US" b="1" dirty="0" err="1"/>
              <a:t>camino</a:t>
            </a:r>
            <a:r>
              <a:rPr lang="en-US" b="1" dirty="0"/>
              <a:t> para </a:t>
            </a:r>
            <a:r>
              <a:rPr lang="en-US" b="1" dirty="0" err="1" smtClean="0"/>
              <a:t>llegar</a:t>
            </a:r>
            <a:r>
              <a:rPr lang="en-US" b="1" dirty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o </a:t>
            </a:r>
            <a:r>
              <a:rPr lang="en-US" dirty="0" err="1"/>
              <a:t>planeamos</a:t>
            </a:r>
            <a:r>
              <a:rPr lang="en-US" dirty="0"/>
              <a:t> o </a:t>
            </a:r>
            <a:r>
              <a:rPr lang="en-US" dirty="0" err="1"/>
              <a:t>improvisamos</a:t>
            </a:r>
            <a:r>
              <a:rPr lang="en-US" dirty="0" smtClean="0"/>
              <a:t>.</a:t>
            </a:r>
            <a:endParaRPr lang="es-MX" dirty="0"/>
          </a:p>
          <a:p>
            <a:r>
              <a:rPr lang="en-US" dirty="0" err="1" smtClean="0"/>
              <a:t>Así</a:t>
            </a:r>
            <a:r>
              <a:rPr lang="en-US" dirty="0"/>
              <a:t>, </a:t>
            </a:r>
            <a:r>
              <a:rPr lang="en-US" dirty="0" err="1"/>
              <a:t>planear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avanzando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, de la </a:t>
            </a:r>
            <a:r>
              <a:rPr lang="en-US" dirty="0" err="1"/>
              <a:t>improvisación</a:t>
            </a:r>
            <a:r>
              <a:rPr lang="en-US" dirty="0"/>
              <a:t> a la </a:t>
            </a:r>
            <a:r>
              <a:rPr lang="en-US" dirty="0" err="1"/>
              <a:t>planeación</a:t>
            </a:r>
            <a:r>
              <a:rPr lang="en-US" dirty="0"/>
              <a:t>, de lo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planeado</a:t>
            </a:r>
            <a:r>
              <a:rPr lang="en-US" dirty="0"/>
              <a:t> a lo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planeado</a:t>
            </a:r>
            <a:r>
              <a:rPr lang="en-US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30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425485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El </a:t>
            </a:r>
            <a:r>
              <a:rPr lang="en-US" b="1" dirty="0" err="1"/>
              <a:t>interés</a:t>
            </a:r>
            <a:r>
              <a:rPr lang="en-US" b="1" dirty="0"/>
              <a:t> en los </a:t>
            </a:r>
            <a:r>
              <a:rPr lang="en-US" b="1" dirty="0" err="1" smtClean="0">
                <a:solidFill>
                  <a:srgbClr val="FF0000"/>
                </a:solidFill>
              </a:rPr>
              <a:t>resultados</a:t>
            </a:r>
            <a:r>
              <a:rPr lang="en-US" b="1" dirty="0" smtClean="0"/>
              <a:t>, en los </a:t>
            </a:r>
            <a:r>
              <a:rPr lang="en-US" b="1" dirty="0" err="1" smtClean="0">
                <a:solidFill>
                  <a:srgbClr val="FF0000"/>
                </a:solidFill>
              </a:rPr>
              <a:t>frutos</a:t>
            </a:r>
            <a:r>
              <a:rPr lang="en-US" b="1" dirty="0" smtClean="0"/>
              <a:t> de </a:t>
            </a:r>
            <a:r>
              <a:rPr lang="en-US" b="1" dirty="0" err="1" smtClean="0"/>
              <a:t>nuestra</a:t>
            </a:r>
            <a:r>
              <a:rPr lang="en-US" b="1" dirty="0" smtClean="0"/>
              <a:t> </a:t>
            </a:r>
            <a:r>
              <a:rPr lang="en-US" b="1" dirty="0" err="1" smtClean="0"/>
              <a:t>acción</a:t>
            </a:r>
            <a:r>
              <a:rPr lang="en-US" b="1" dirty="0" smtClean="0"/>
              <a:t>.</a:t>
            </a:r>
            <a:endParaRPr lang="es-MX" b="1" dirty="0"/>
          </a:p>
          <a:p>
            <a:r>
              <a:rPr lang="en-US" dirty="0" err="1"/>
              <a:t>Mientras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claro</a:t>
            </a:r>
            <a:r>
              <a:rPr lang="en-US" dirty="0"/>
              <a:t> se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b="1" dirty="0"/>
              <a:t>a </a:t>
            </a:r>
            <a:r>
              <a:rPr lang="en-US" b="1" dirty="0" err="1"/>
              <a:t>dónde</a:t>
            </a:r>
            <a:r>
              <a:rPr lang="en-US" b="1" dirty="0"/>
              <a:t> se </a:t>
            </a:r>
            <a:r>
              <a:rPr lang="en-US" b="1" dirty="0" err="1"/>
              <a:t>quiere</a:t>
            </a:r>
            <a:r>
              <a:rPr lang="en-US" b="1" dirty="0"/>
              <a:t> </a:t>
            </a:r>
            <a:r>
              <a:rPr lang="en-US" b="1" dirty="0" err="1"/>
              <a:t>llegar</a:t>
            </a:r>
            <a:r>
              <a:rPr lang="en-US" b="1" dirty="0"/>
              <a:t> </a:t>
            </a:r>
            <a:r>
              <a:rPr lang="en-US" dirty="0"/>
              <a:t>y </a:t>
            </a:r>
            <a:r>
              <a:rPr lang="en-US" b="1" dirty="0" err="1"/>
              <a:t>qué</a:t>
            </a:r>
            <a:r>
              <a:rPr lang="en-US" b="1" dirty="0"/>
              <a:t> se </a:t>
            </a:r>
            <a:r>
              <a:rPr lang="en-US" b="1" dirty="0" err="1"/>
              <a:t>quiere</a:t>
            </a:r>
            <a:r>
              <a:rPr lang="en-US" b="1" dirty="0"/>
              <a:t> </a:t>
            </a:r>
            <a:r>
              <a:rPr lang="en-US" b="1" dirty="0" err="1"/>
              <a:t>alcanzar</a:t>
            </a:r>
            <a:r>
              <a:rPr lang="en-US" dirty="0"/>
              <a:t> (</a:t>
            </a:r>
            <a:r>
              <a:rPr lang="en-US" dirty="0" err="1"/>
              <a:t>visión</a:t>
            </a:r>
            <a:r>
              <a:rPr lang="en-US" dirty="0"/>
              <a:t>),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motivado</a:t>
            </a:r>
            <a:r>
              <a:rPr lang="en-US" dirty="0"/>
              <a:t> se </a:t>
            </a:r>
            <a:r>
              <a:rPr lang="en-US" dirty="0" err="1"/>
              <a:t>está</a:t>
            </a:r>
            <a:r>
              <a:rPr lang="en-US" dirty="0"/>
              <a:t> para </a:t>
            </a:r>
            <a:r>
              <a:rPr lang="en-US" dirty="0" err="1"/>
              <a:t>planear</a:t>
            </a:r>
            <a:r>
              <a:rPr lang="en-US" dirty="0"/>
              <a:t>. En la </a:t>
            </a:r>
            <a:r>
              <a:rPr lang="en-US" dirty="0" smtClean="0"/>
              <a:t>pastoral…“</a:t>
            </a:r>
            <a:r>
              <a:rPr lang="en-US" b="1" i="1" dirty="0" err="1" smtClean="0">
                <a:solidFill>
                  <a:srgbClr val="FF0000"/>
                </a:solidFill>
              </a:rPr>
              <a:t>Nadie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tiene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derecho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 smtClean="0">
                <a:solidFill>
                  <a:srgbClr val="FF0000"/>
                </a:solidFill>
              </a:rPr>
              <a:t>jugar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>
                <a:solidFill>
                  <a:srgbClr val="FF0000"/>
                </a:solidFill>
              </a:rPr>
              <a:t>la </a:t>
            </a:r>
            <a:r>
              <a:rPr lang="en-US" b="1" i="1" dirty="0" err="1" smtClean="0">
                <a:solidFill>
                  <a:srgbClr val="FF0000"/>
                </a:solidFill>
              </a:rPr>
              <a:t>gracia</a:t>
            </a:r>
            <a:r>
              <a:rPr lang="en-US" dirty="0" smtClean="0"/>
              <a:t>”, </a:t>
            </a:r>
            <a:r>
              <a:rPr lang="en-US" dirty="0" err="1"/>
              <a:t>aunque</a:t>
            </a:r>
            <a:r>
              <a:rPr lang="en-US" dirty="0"/>
              <a:t> sea dada </a:t>
            </a:r>
            <a:r>
              <a:rPr lang="en-US" dirty="0" err="1"/>
              <a:t>gratuitamente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La </a:t>
            </a:r>
            <a:r>
              <a:rPr lang="en-US" b="1" dirty="0" err="1"/>
              <a:t>fe</a:t>
            </a:r>
            <a:r>
              <a:rPr lang="en-US" b="1" dirty="0"/>
              <a:t> </a:t>
            </a:r>
            <a:r>
              <a:rPr lang="en-US" b="1" dirty="0" err="1"/>
              <a:t>debe</a:t>
            </a:r>
            <a:r>
              <a:rPr lang="en-US" b="1" dirty="0"/>
              <a:t> </a:t>
            </a:r>
            <a:r>
              <a:rPr lang="en-US" b="1" dirty="0" err="1"/>
              <a:t>producir</a:t>
            </a:r>
            <a:r>
              <a:rPr lang="en-US" b="1" dirty="0"/>
              <a:t> </a:t>
            </a:r>
            <a:r>
              <a:rPr lang="en-US" b="1" dirty="0" err="1" smtClean="0"/>
              <a:t>frutos</a:t>
            </a:r>
            <a:r>
              <a:rPr lang="en-US" b="1" dirty="0" smtClean="0"/>
              <a:t>, </a:t>
            </a:r>
            <a:r>
              <a:rPr lang="en-US" b="1" dirty="0" err="1" smtClean="0"/>
              <a:t>si</a:t>
            </a:r>
            <a:r>
              <a:rPr lang="en-US" b="1" dirty="0" smtClean="0"/>
              <a:t> no al </a:t>
            </a:r>
            <a:r>
              <a:rPr lang="en-US" b="1" dirty="0" err="1" smtClean="0"/>
              <a:t>ciento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uno</a:t>
            </a:r>
            <a:r>
              <a:rPr lang="en-US" b="1" dirty="0" smtClean="0"/>
              <a:t> </a:t>
            </a:r>
            <a:r>
              <a:rPr lang="en-US" b="1" dirty="0" err="1" smtClean="0"/>
              <a:t>pero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debe</a:t>
            </a:r>
            <a:r>
              <a:rPr lang="en-US" b="1" dirty="0" smtClean="0"/>
              <a:t> </a:t>
            </a:r>
            <a:r>
              <a:rPr lang="en-US" b="1" dirty="0" err="1" smtClean="0"/>
              <a:t>haber</a:t>
            </a:r>
            <a:r>
              <a:rPr lang="en-US" b="1" dirty="0" smtClean="0"/>
              <a:t> </a:t>
            </a:r>
            <a:r>
              <a:rPr lang="en-US" b="1" dirty="0" err="1" smtClean="0"/>
              <a:t>crecimiento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04" y="1825626"/>
            <a:ext cx="46781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5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872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0774691"/>
              </p:ext>
            </p:extLst>
          </p:nvPr>
        </p:nvGraphicFramePr>
        <p:xfrm>
          <a:off x="1159099" y="719667"/>
          <a:ext cx="9929611" cy="560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3770"/>
          <a:stretch/>
        </p:blipFill>
        <p:spPr>
          <a:xfrm>
            <a:off x="1468192" y="3953814"/>
            <a:ext cx="1944709" cy="209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231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plan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4673958" cy="4890416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Planeación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toma</a:t>
            </a:r>
            <a:r>
              <a:rPr lang="en-US" dirty="0"/>
              <a:t> de </a:t>
            </a:r>
            <a:r>
              <a:rPr lang="en-US" dirty="0" err="1"/>
              <a:t>decisiones</a:t>
            </a:r>
            <a:r>
              <a:rPr lang="en-US" dirty="0"/>
              <a:t>. Lo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planeación</a:t>
            </a:r>
            <a:r>
              <a:rPr lang="en-US" dirty="0"/>
              <a:t> o </a:t>
            </a:r>
            <a:r>
              <a:rPr lang="en-US" dirty="0" err="1"/>
              <a:t>proceso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.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b="1" dirty="0" smtClean="0"/>
              <a:t>se require </a:t>
            </a:r>
            <a:r>
              <a:rPr lang="en-US" b="1" dirty="0" err="1" smtClean="0"/>
              <a:t>pensar</a:t>
            </a:r>
            <a:r>
              <a:rPr lang="en-US" b="1" dirty="0" smtClean="0"/>
              <a:t> antes, </a:t>
            </a:r>
            <a:r>
              <a:rPr lang="en-US" b="1" dirty="0" err="1" smtClean="0"/>
              <a:t>durante</a:t>
            </a:r>
            <a:r>
              <a:rPr lang="en-US" b="1" dirty="0" smtClean="0"/>
              <a:t> y </a:t>
            </a:r>
            <a:r>
              <a:rPr lang="en-US" b="1" dirty="0" err="1" smtClean="0"/>
              <a:t>después</a:t>
            </a:r>
            <a:r>
              <a:rPr lang="en-US" b="1" dirty="0" smtClean="0"/>
              <a:t> de la </a:t>
            </a:r>
            <a:r>
              <a:rPr lang="en-US" b="1" dirty="0" err="1" smtClean="0"/>
              <a:t>acción</a:t>
            </a:r>
            <a:r>
              <a:rPr lang="en-US" b="1" dirty="0" smtClean="0"/>
              <a:t>.</a:t>
            </a:r>
            <a:endParaRPr lang="es-MX" b="1" dirty="0"/>
          </a:p>
          <a:p>
            <a:r>
              <a:rPr lang="en-US" b="1" dirty="0" smtClean="0"/>
              <a:t>Plan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.  </a:t>
            </a:r>
            <a:endParaRPr lang="es-MX" sz="3200" dirty="0"/>
          </a:p>
          <a:p>
            <a:r>
              <a:rPr lang="en-US" b="1" dirty="0" err="1"/>
              <a:t>Acción</a:t>
            </a:r>
            <a:r>
              <a:rPr lang="en-US" b="1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acto</a:t>
            </a:r>
            <a:r>
              <a:rPr lang="en-US" dirty="0"/>
              <a:t> de </a:t>
            </a:r>
            <a:r>
              <a:rPr lang="en-US" dirty="0" err="1"/>
              <a:t>intervenir</a:t>
            </a:r>
            <a:r>
              <a:rPr lang="en-US" dirty="0"/>
              <a:t> en la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planeada</a:t>
            </a:r>
            <a:r>
              <a:rPr lang="en-US" dirty="0"/>
              <a:t> o no</a:t>
            </a:r>
            <a:r>
              <a:rPr lang="en-US" dirty="0" smtClean="0"/>
              <a:t>.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1" y="1158026"/>
            <a:ext cx="5296705" cy="52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4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planear?</a:t>
            </a:r>
            <a:b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ustifican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</a:t>
            </a:r>
            <a:endParaRPr lang="es-MX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/>
              <a:t>piensan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b="1" dirty="0" err="1"/>
              <a:t>Iglesia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no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 err="1"/>
              <a:t>empresa</a:t>
            </a:r>
            <a:r>
              <a:rPr lang="en-US" dirty="0"/>
              <a:t>, no </a:t>
            </a:r>
            <a:r>
              <a:rPr lang="en-US" dirty="0" err="1"/>
              <a:t>necesita</a:t>
            </a:r>
            <a:r>
              <a:rPr lang="en-US" dirty="0"/>
              <a:t> </a:t>
            </a:r>
            <a:r>
              <a:rPr lang="en-US" dirty="0" err="1" smtClean="0"/>
              <a:t>planeación</a:t>
            </a:r>
            <a:r>
              <a:rPr lang="en-US" dirty="0" smtClean="0"/>
              <a:t>…la </a:t>
            </a:r>
            <a:r>
              <a:rPr lang="en-US" dirty="0" err="1"/>
              <a:t>preocupación</a:t>
            </a:r>
            <a:r>
              <a:rPr lang="en-US" dirty="0"/>
              <a:t> </a:t>
            </a:r>
            <a:r>
              <a:rPr lang="en-US" dirty="0" err="1"/>
              <a:t>primera</a:t>
            </a:r>
            <a:r>
              <a:rPr lang="en-US" dirty="0"/>
              <a:t> de </a:t>
            </a:r>
            <a:r>
              <a:rPr lang="en-US" dirty="0" err="1"/>
              <a:t>ella</a:t>
            </a:r>
            <a:r>
              <a:rPr lang="en-US" dirty="0"/>
              <a:t>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la </a:t>
            </a:r>
            <a:r>
              <a:rPr lang="en-US" b="1" dirty="0" err="1"/>
              <a:t>eficiencia</a:t>
            </a:r>
            <a:r>
              <a:rPr lang="en-US" dirty="0"/>
              <a:t>, los </a:t>
            </a:r>
            <a:r>
              <a:rPr lang="en-US" b="1" dirty="0" err="1"/>
              <a:t>resultados</a:t>
            </a:r>
            <a:r>
              <a:rPr lang="en-US" dirty="0"/>
              <a:t>;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b="1" dirty="0"/>
              <a:t>la </a:t>
            </a:r>
            <a:r>
              <a:rPr lang="en-US" b="1" dirty="0" err="1"/>
              <a:t>eficacia</a:t>
            </a:r>
            <a:r>
              <a:rPr lang="en-US" b="1" dirty="0"/>
              <a:t> de la </a:t>
            </a:r>
            <a:r>
              <a:rPr lang="en-US" b="1" dirty="0" err="1"/>
              <a:t>fe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un </a:t>
            </a:r>
            <a:r>
              <a:rPr lang="en-US" b="1" dirty="0" err="1"/>
              <a:t>imperativo</a:t>
            </a:r>
            <a:r>
              <a:rPr lang="en-US" dirty="0"/>
              <a:t>. La </a:t>
            </a:r>
            <a:r>
              <a:rPr lang="en-US" b="1" dirty="0" err="1"/>
              <a:t>Iglesia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servicios</a:t>
            </a:r>
            <a:r>
              <a:rPr lang="en-US" dirty="0"/>
              <a:t> </a:t>
            </a:r>
            <a:r>
              <a:rPr lang="en-US" dirty="0" err="1"/>
              <a:t>permanentes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prestar</a:t>
            </a:r>
            <a:r>
              <a:rPr lang="en-US" dirty="0"/>
              <a:t>, en un </a:t>
            </a:r>
            <a:r>
              <a:rPr lang="en-US" dirty="0" err="1"/>
              <a:t>mundo</a:t>
            </a:r>
            <a:r>
              <a:rPr lang="en-US" dirty="0"/>
              <a:t> en continua </a:t>
            </a:r>
            <a:r>
              <a:rPr lang="en-US" dirty="0" err="1"/>
              <a:t>transformación</a:t>
            </a:r>
            <a:r>
              <a:rPr lang="en-US" dirty="0"/>
              <a:t>.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estructuras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adecuar</a:t>
            </a:r>
            <a:r>
              <a:rPr lang="en-US" dirty="0"/>
              <a:t> </a:t>
            </a:r>
            <a:r>
              <a:rPr lang="en-US" dirty="0" err="1"/>
              <a:t>constantemente</a:t>
            </a:r>
            <a:r>
              <a:rPr lang="en-US" dirty="0"/>
              <a:t> a la </a:t>
            </a:r>
            <a:r>
              <a:rPr lang="en-US" dirty="0" err="1"/>
              <a:t>realidad</a:t>
            </a:r>
            <a:r>
              <a:rPr lang="en-US" dirty="0"/>
              <a:t> </a:t>
            </a:r>
            <a:r>
              <a:rPr lang="en-US" dirty="0" err="1"/>
              <a:t>histórica</a:t>
            </a:r>
            <a:r>
              <a:rPr lang="en-US" dirty="0"/>
              <a:t> del </a:t>
            </a:r>
            <a:r>
              <a:rPr lang="en-US" dirty="0" err="1"/>
              <a:t>momento</a:t>
            </a:r>
            <a:r>
              <a:rPr lang="en-US" dirty="0"/>
              <a:t>. Su </a:t>
            </a:r>
            <a:r>
              <a:rPr lang="en-US" dirty="0" err="1"/>
              <a:t>presencia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dinámica</a:t>
            </a:r>
            <a:r>
              <a:rPr lang="en-US" b="1" dirty="0">
                <a:solidFill>
                  <a:srgbClr val="FF0000"/>
                </a:solidFill>
              </a:rPr>
              <a:t> y </a:t>
            </a:r>
            <a:r>
              <a:rPr lang="en-US" b="1" dirty="0" err="1">
                <a:solidFill>
                  <a:srgbClr val="FF0000"/>
                </a:solidFill>
              </a:rPr>
              <a:t>transformadora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la </a:t>
            </a:r>
            <a:r>
              <a:rPr lang="en-US" dirty="0" err="1"/>
              <a:t>sociedad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para </a:t>
            </a:r>
            <a:r>
              <a:rPr lang="en-US" b="1" dirty="0" err="1">
                <a:solidFill>
                  <a:srgbClr val="FF0000"/>
                </a:solidFill>
              </a:rPr>
              <a:t>despertar</a:t>
            </a:r>
            <a:r>
              <a:rPr lang="en-US" b="1" dirty="0">
                <a:solidFill>
                  <a:srgbClr val="FF0000"/>
                </a:solidFill>
              </a:rPr>
              <a:t> y </a:t>
            </a:r>
            <a:r>
              <a:rPr lang="en-US" b="1" dirty="0" err="1">
                <a:solidFill>
                  <a:srgbClr val="FF0000"/>
                </a:solidFill>
              </a:rPr>
              <a:t>suscitar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nuevas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respuestas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situaciones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siempre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nuevas</a:t>
            </a:r>
            <a:r>
              <a:rPr lang="en-US" dirty="0"/>
              <a:t>. De </a:t>
            </a:r>
            <a:r>
              <a:rPr lang="en-US" dirty="0" err="1"/>
              <a:t>ahí</a:t>
            </a:r>
            <a:r>
              <a:rPr lang="en-US" dirty="0"/>
              <a:t> la </a:t>
            </a:r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flexibilidad</a:t>
            </a:r>
            <a:r>
              <a:rPr lang="en-US" dirty="0"/>
              <a:t> y de </a:t>
            </a:r>
            <a:r>
              <a:rPr lang="en-US" dirty="0" err="1"/>
              <a:t>elasticidad</a:t>
            </a:r>
            <a:r>
              <a:rPr lang="en-US" dirty="0"/>
              <a:t> de </a:t>
            </a:r>
            <a:r>
              <a:rPr lang="en-US" dirty="0" err="1"/>
              <a:t>acciones</a:t>
            </a:r>
            <a:r>
              <a:rPr lang="en-US" dirty="0"/>
              <a:t> y de </a:t>
            </a:r>
            <a:r>
              <a:rPr lang="en-US" dirty="0" err="1"/>
              <a:t>utilización</a:t>
            </a:r>
            <a:r>
              <a:rPr lang="en-US" dirty="0"/>
              <a:t> de los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2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sociológico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teológico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pastoral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1311700"/>
              </p:ext>
            </p:extLst>
          </p:nvPr>
        </p:nvGraphicFramePr>
        <p:xfrm>
          <a:off x="463639" y="1596980"/>
          <a:ext cx="11294772" cy="501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54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eológico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2296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s-MX" dirty="0"/>
          </a:p>
          <a:p>
            <a:r>
              <a:rPr lang="en-US" b="1" dirty="0"/>
              <a:t> </a:t>
            </a:r>
            <a:endParaRPr lang="es-MX" dirty="0"/>
          </a:p>
          <a:p>
            <a:r>
              <a:rPr lang="en-US" b="1" dirty="0"/>
              <a:t> </a:t>
            </a:r>
            <a:endParaRPr lang="es-MX" dirty="0"/>
          </a:p>
          <a:p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06453326"/>
              </p:ext>
            </p:extLst>
          </p:nvPr>
        </p:nvGraphicFramePr>
        <p:xfrm>
          <a:off x="463639" y="1403798"/>
          <a:ext cx="11307651" cy="522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6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1768510"/>
              </p:ext>
            </p:extLst>
          </p:nvPr>
        </p:nvGraphicFramePr>
        <p:xfrm>
          <a:off x="373487" y="1378038"/>
          <a:ext cx="11449319" cy="525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2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1919</Words>
  <Application>Microsoft Macintosh PowerPoint</Application>
  <PresentationFormat>Personalizado</PresentationFormat>
  <Paragraphs>93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predeterminado</vt:lpstr>
      <vt:lpstr>Presentación de PowerPoint</vt:lpstr>
      <vt:lpstr> PRIMERA PARTE  ¿Por qué planear? </vt:lpstr>
      <vt:lpstr>¿Qué es lo que nos hace ir cada vez más hacia lo planeado?</vt:lpstr>
      <vt:lpstr>Presentación de PowerPoint</vt:lpstr>
      <vt:lpstr>Planeación y plan</vt:lpstr>
      <vt:lpstr>¿Por qué planear? Factores que justifican la planeación</vt:lpstr>
      <vt:lpstr>Factores de orden sociológico, teológico y pastoral que justifican la planeación.</vt:lpstr>
      <vt:lpstr>Factores de orden Teológico</vt:lpstr>
      <vt:lpstr>Factores de orden Pastoral</vt:lpstr>
      <vt:lpstr>SEGUNDA PARTE ¿Por qué planear participativamente?</vt:lpstr>
      <vt:lpstr>Fundamentos del Método Participativo</vt:lpstr>
      <vt:lpstr>Fundamentos sociales</vt:lpstr>
      <vt:lpstr>Presentación de PowerPoint</vt:lpstr>
      <vt:lpstr>Fundamentos pastorales</vt:lpstr>
      <vt:lpstr>Los fundamentos pastorales del método participativo son básicamente tres:</vt:lpstr>
      <vt:lpstr>Presentación de PowerPoint</vt:lpstr>
      <vt:lpstr>Condiciones para la Planeación participativa La planeación participativa exige algunas condiciones indispensables.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Cutberto Ramírez Gutiérrez</cp:lastModifiedBy>
  <cp:revision>19</cp:revision>
  <dcterms:created xsi:type="dcterms:W3CDTF">2023-09-17T02:43:46Z</dcterms:created>
  <dcterms:modified xsi:type="dcterms:W3CDTF">2023-09-18T22:07:13Z</dcterms:modified>
</cp:coreProperties>
</file>