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85" r:id="rId8"/>
    <p:sldMasterId id="2147483821" r:id="rId9"/>
    <p:sldMasterId id="2147483833" r:id="rId10"/>
    <p:sldMasterId id="2147483871" r:id="rId11"/>
    <p:sldMasterId id="2147483943" r:id="rId12"/>
    <p:sldMasterId id="2147484016" r:id="rId13"/>
    <p:sldMasterId id="2147484028" r:id="rId14"/>
  </p:sldMasterIdLst>
  <p:notesMasterIdLst>
    <p:notesMasterId r:id="rId46"/>
  </p:notesMasterIdLst>
  <p:sldIdLst>
    <p:sldId id="256" r:id="rId15"/>
    <p:sldId id="754" r:id="rId16"/>
    <p:sldId id="988" r:id="rId17"/>
    <p:sldId id="769" r:id="rId18"/>
    <p:sldId id="857" r:id="rId19"/>
    <p:sldId id="344" r:id="rId20"/>
    <p:sldId id="1043" r:id="rId21"/>
    <p:sldId id="997" r:id="rId22"/>
    <p:sldId id="310" r:id="rId23"/>
    <p:sldId id="311" r:id="rId24"/>
    <p:sldId id="829" r:id="rId25"/>
    <p:sldId id="890" r:id="rId26"/>
    <p:sldId id="421" r:id="rId27"/>
    <p:sldId id="325" r:id="rId28"/>
    <p:sldId id="1082" r:id="rId29"/>
    <p:sldId id="298" r:id="rId30"/>
    <p:sldId id="879" r:id="rId31"/>
    <p:sldId id="427" r:id="rId32"/>
    <p:sldId id="855" r:id="rId33"/>
    <p:sldId id="856" r:id="rId34"/>
    <p:sldId id="860" r:id="rId35"/>
    <p:sldId id="749" r:id="rId36"/>
    <p:sldId id="1081" r:id="rId37"/>
    <p:sldId id="1135" r:id="rId38"/>
    <p:sldId id="821" r:id="rId39"/>
    <p:sldId id="269" r:id="rId40"/>
    <p:sldId id="329" r:id="rId41"/>
    <p:sldId id="859" r:id="rId42"/>
    <p:sldId id="994" r:id="rId43"/>
    <p:sldId id="280" r:id="rId44"/>
    <p:sldId id="650" r:id="rId45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7D4E6-3C29-B34A-B843-FE4D15F4A99A}" type="doc">
      <dgm:prSet loTypeId="urn:microsoft.com/office/officeart/2005/8/layout/hList6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_tradnl"/>
        </a:p>
      </dgm:t>
    </dgm:pt>
    <dgm:pt modelId="{F9DECA42-7F7B-B44A-9CF1-33A95ABAE32E}">
      <dgm:prSet phldrT="[Texto]"/>
      <dgm:spPr>
        <a:solidFill>
          <a:srgbClr val="00B0F0"/>
        </a:solidFill>
      </dgm:spPr>
      <dgm:t>
        <a:bodyPr/>
        <a:lstStyle/>
        <a:p>
          <a:r>
            <a:rPr lang="es-ES_tradnl" dirty="0"/>
            <a:t>ACTITUDES</a:t>
          </a:r>
        </a:p>
      </dgm:t>
    </dgm:pt>
    <dgm:pt modelId="{95500725-8FD9-DD4A-97AB-CC1EB83A7E13}" type="parTrans" cxnId="{AB1364F0-9D80-5149-B386-8C2E59DEFDA0}">
      <dgm:prSet/>
      <dgm:spPr/>
      <dgm:t>
        <a:bodyPr/>
        <a:lstStyle/>
        <a:p>
          <a:endParaRPr lang="es-ES_tradnl"/>
        </a:p>
      </dgm:t>
    </dgm:pt>
    <dgm:pt modelId="{E1A97F46-70D0-9C4F-B8AE-5E08FDF64876}" type="sibTrans" cxnId="{AB1364F0-9D80-5149-B386-8C2E59DEFDA0}">
      <dgm:prSet/>
      <dgm:spPr/>
      <dgm:t>
        <a:bodyPr/>
        <a:lstStyle/>
        <a:p>
          <a:endParaRPr lang="es-ES_tradnl"/>
        </a:p>
      </dgm:t>
    </dgm:pt>
    <dgm:pt modelId="{8A91F459-68A9-8C43-B14C-51493AE12F2C}">
      <dgm:prSet phldrT="[Texto]"/>
      <dgm:spPr>
        <a:solidFill>
          <a:srgbClr val="0070C0"/>
        </a:solidFill>
      </dgm:spPr>
      <dgm:t>
        <a:bodyPr/>
        <a:lstStyle/>
        <a:p>
          <a:r>
            <a:rPr lang="es-ES_tradnl" dirty="0"/>
            <a:t>PERSONAS</a:t>
          </a:r>
        </a:p>
      </dgm:t>
    </dgm:pt>
    <dgm:pt modelId="{84E58B82-5929-3843-ABCF-3E37EA1B9FBC}" type="parTrans" cxnId="{48BD0E8C-2D7F-BB46-8372-F680780027C6}">
      <dgm:prSet/>
      <dgm:spPr/>
      <dgm:t>
        <a:bodyPr/>
        <a:lstStyle/>
        <a:p>
          <a:endParaRPr lang="es-ES_tradnl"/>
        </a:p>
      </dgm:t>
    </dgm:pt>
    <dgm:pt modelId="{4E50FAE4-CBD5-E049-B0E3-748AB7E13983}" type="sibTrans" cxnId="{48BD0E8C-2D7F-BB46-8372-F680780027C6}">
      <dgm:prSet/>
      <dgm:spPr/>
      <dgm:t>
        <a:bodyPr/>
        <a:lstStyle/>
        <a:p>
          <a:endParaRPr lang="es-ES_tradnl"/>
        </a:p>
      </dgm:t>
    </dgm:pt>
    <dgm:pt modelId="{4F0170A5-44C0-48D5-BAE9-5B9C5E846E23}">
      <dgm:prSet phldrT="[Texto]"/>
      <dgm:spPr>
        <a:solidFill>
          <a:srgbClr val="00B0F0"/>
        </a:solidFill>
      </dgm:spPr>
      <dgm:t>
        <a:bodyPr/>
        <a:lstStyle/>
        <a:p>
          <a:r>
            <a:rPr lang="es-ES_tradnl" dirty="0"/>
            <a:t>ESTRUCTURAS</a:t>
          </a:r>
        </a:p>
      </dgm:t>
    </dgm:pt>
    <dgm:pt modelId="{1E3F2752-58A5-4C1C-88E2-C9A123E89DB3}" type="parTrans" cxnId="{C33DDBE7-C4B1-475D-974D-9E4637FA8EAF}">
      <dgm:prSet/>
      <dgm:spPr/>
      <dgm:t>
        <a:bodyPr/>
        <a:lstStyle/>
        <a:p>
          <a:endParaRPr lang="es-ES"/>
        </a:p>
      </dgm:t>
    </dgm:pt>
    <dgm:pt modelId="{7F21110F-BD01-42DA-9011-EF9A125CE9FA}" type="sibTrans" cxnId="{C33DDBE7-C4B1-475D-974D-9E4637FA8EAF}">
      <dgm:prSet/>
      <dgm:spPr/>
      <dgm:t>
        <a:bodyPr/>
        <a:lstStyle/>
        <a:p>
          <a:endParaRPr lang="es-ES"/>
        </a:p>
      </dgm:t>
    </dgm:pt>
    <dgm:pt modelId="{56FFFA47-55CD-184A-9C52-D9C142E388DC}" type="pres">
      <dgm:prSet presAssocID="{8ED7D4E6-3C29-B34A-B843-FE4D15F4A99A}" presName="Name0" presStyleCnt="0">
        <dgm:presLayoutVars>
          <dgm:dir/>
          <dgm:resizeHandles val="exact"/>
        </dgm:presLayoutVars>
      </dgm:prSet>
      <dgm:spPr/>
    </dgm:pt>
    <dgm:pt modelId="{1EDD6D57-580A-4646-950F-1BBE0604BAC3}" type="pres">
      <dgm:prSet presAssocID="{F9DECA42-7F7B-B44A-9CF1-33A95ABAE32E}" presName="node" presStyleLbl="node1" presStyleIdx="0" presStyleCnt="3">
        <dgm:presLayoutVars>
          <dgm:bulletEnabled val="1"/>
        </dgm:presLayoutVars>
      </dgm:prSet>
      <dgm:spPr/>
    </dgm:pt>
    <dgm:pt modelId="{34A7A98F-538B-6947-87CF-40F66C349A90}" type="pres">
      <dgm:prSet presAssocID="{E1A97F46-70D0-9C4F-B8AE-5E08FDF64876}" presName="sibTrans" presStyleCnt="0"/>
      <dgm:spPr/>
    </dgm:pt>
    <dgm:pt modelId="{3C0F1EFB-BD06-584E-A16E-34A943C71ADB}" type="pres">
      <dgm:prSet presAssocID="{8A91F459-68A9-8C43-B14C-51493AE12F2C}" presName="node" presStyleLbl="node1" presStyleIdx="1" presStyleCnt="3">
        <dgm:presLayoutVars>
          <dgm:bulletEnabled val="1"/>
        </dgm:presLayoutVars>
      </dgm:prSet>
      <dgm:spPr/>
    </dgm:pt>
    <dgm:pt modelId="{BFD7760E-A649-43E9-90B2-F58ECD7A3418}" type="pres">
      <dgm:prSet presAssocID="{4E50FAE4-CBD5-E049-B0E3-748AB7E13983}" presName="sibTrans" presStyleCnt="0"/>
      <dgm:spPr/>
    </dgm:pt>
    <dgm:pt modelId="{FC4C5030-B715-4113-8A4C-2DFC12B60EFA}" type="pres">
      <dgm:prSet presAssocID="{4F0170A5-44C0-48D5-BAE9-5B9C5E846E23}" presName="node" presStyleLbl="node1" presStyleIdx="2" presStyleCnt="3">
        <dgm:presLayoutVars>
          <dgm:bulletEnabled val="1"/>
        </dgm:presLayoutVars>
      </dgm:prSet>
      <dgm:spPr/>
    </dgm:pt>
  </dgm:ptLst>
  <dgm:cxnLst>
    <dgm:cxn modelId="{5D35195D-11CE-4616-A0EE-247A6383084B}" type="presOf" srcId="{F9DECA42-7F7B-B44A-9CF1-33A95ABAE32E}" destId="{1EDD6D57-580A-4646-950F-1BBE0604BAC3}" srcOrd="0" destOrd="0" presId="urn:microsoft.com/office/officeart/2005/8/layout/hList6"/>
    <dgm:cxn modelId="{EFEA8061-05F5-462C-9061-47D0CFE1BCAE}" type="presOf" srcId="{4F0170A5-44C0-48D5-BAE9-5B9C5E846E23}" destId="{FC4C5030-B715-4113-8A4C-2DFC12B60EFA}" srcOrd="0" destOrd="0" presId="urn:microsoft.com/office/officeart/2005/8/layout/hList6"/>
    <dgm:cxn modelId="{48BD0E8C-2D7F-BB46-8372-F680780027C6}" srcId="{8ED7D4E6-3C29-B34A-B843-FE4D15F4A99A}" destId="{8A91F459-68A9-8C43-B14C-51493AE12F2C}" srcOrd="1" destOrd="0" parTransId="{84E58B82-5929-3843-ABCF-3E37EA1B9FBC}" sibTransId="{4E50FAE4-CBD5-E049-B0E3-748AB7E13983}"/>
    <dgm:cxn modelId="{7B876598-1A0D-49DD-B68C-7BA97B84BDDC}" type="presOf" srcId="{8A91F459-68A9-8C43-B14C-51493AE12F2C}" destId="{3C0F1EFB-BD06-584E-A16E-34A943C71ADB}" srcOrd="0" destOrd="0" presId="urn:microsoft.com/office/officeart/2005/8/layout/hList6"/>
    <dgm:cxn modelId="{C33DDBE7-C4B1-475D-974D-9E4637FA8EAF}" srcId="{8ED7D4E6-3C29-B34A-B843-FE4D15F4A99A}" destId="{4F0170A5-44C0-48D5-BAE9-5B9C5E846E23}" srcOrd="2" destOrd="0" parTransId="{1E3F2752-58A5-4C1C-88E2-C9A123E89DB3}" sibTransId="{7F21110F-BD01-42DA-9011-EF9A125CE9FA}"/>
    <dgm:cxn modelId="{AB1364F0-9D80-5149-B386-8C2E59DEFDA0}" srcId="{8ED7D4E6-3C29-B34A-B843-FE4D15F4A99A}" destId="{F9DECA42-7F7B-B44A-9CF1-33A95ABAE32E}" srcOrd="0" destOrd="0" parTransId="{95500725-8FD9-DD4A-97AB-CC1EB83A7E13}" sibTransId="{E1A97F46-70D0-9C4F-B8AE-5E08FDF64876}"/>
    <dgm:cxn modelId="{1616C3FC-5AF8-42CF-BE9E-9A2CC40BEF29}" type="presOf" srcId="{8ED7D4E6-3C29-B34A-B843-FE4D15F4A99A}" destId="{56FFFA47-55CD-184A-9C52-D9C142E388DC}" srcOrd="0" destOrd="0" presId="urn:microsoft.com/office/officeart/2005/8/layout/hList6"/>
    <dgm:cxn modelId="{4E8F6E8E-7B4E-4446-9366-6BAAEE8DD790}" type="presParOf" srcId="{56FFFA47-55CD-184A-9C52-D9C142E388DC}" destId="{1EDD6D57-580A-4646-950F-1BBE0604BAC3}" srcOrd="0" destOrd="0" presId="urn:microsoft.com/office/officeart/2005/8/layout/hList6"/>
    <dgm:cxn modelId="{98278EA8-4621-4FA4-A2AE-2BB381B7617F}" type="presParOf" srcId="{56FFFA47-55CD-184A-9C52-D9C142E388DC}" destId="{34A7A98F-538B-6947-87CF-40F66C349A90}" srcOrd="1" destOrd="0" presId="urn:microsoft.com/office/officeart/2005/8/layout/hList6"/>
    <dgm:cxn modelId="{147F6D13-9D61-43E3-96F7-42D0B90CE7FB}" type="presParOf" srcId="{56FFFA47-55CD-184A-9C52-D9C142E388DC}" destId="{3C0F1EFB-BD06-584E-A16E-34A943C71ADB}" srcOrd="2" destOrd="0" presId="urn:microsoft.com/office/officeart/2005/8/layout/hList6"/>
    <dgm:cxn modelId="{FDC8E6D0-D3F3-4F35-8632-CAB19F73C2F6}" type="presParOf" srcId="{56FFFA47-55CD-184A-9C52-D9C142E388DC}" destId="{BFD7760E-A649-43E9-90B2-F58ECD7A3418}" srcOrd="3" destOrd="0" presId="urn:microsoft.com/office/officeart/2005/8/layout/hList6"/>
    <dgm:cxn modelId="{7FA16354-8847-425B-B212-999CC375DFAA}" type="presParOf" srcId="{56FFFA47-55CD-184A-9C52-D9C142E388DC}" destId="{FC4C5030-B715-4113-8A4C-2DFC12B60EF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A35880-C77B-4237-8597-8A3B3708364A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7DCAAB-EB09-46EC-8C77-8ADA1401329E}">
      <dgm:prSet phldrT="[Texto]"/>
      <dgm:spPr/>
      <dgm:t>
        <a:bodyPr/>
        <a:lstStyle/>
        <a:p>
          <a:r>
            <a:rPr lang="es-CR" dirty="0"/>
            <a:t>Comunión</a:t>
          </a:r>
          <a:endParaRPr lang="en-US" dirty="0"/>
        </a:p>
      </dgm:t>
    </dgm:pt>
    <dgm:pt modelId="{6D1889F1-975E-4920-97AC-56AA6A044CF8}" type="parTrans" cxnId="{49B10923-C02A-4B1B-8491-11DC2CA684F8}">
      <dgm:prSet/>
      <dgm:spPr/>
      <dgm:t>
        <a:bodyPr/>
        <a:lstStyle/>
        <a:p>
          <a:endParaRPr lang="en-US"/>
        </a:p>
      </dgm:t>
    </dgm:pt>
    <dgm:pt modelId="{C11F1587-57DD-4237-992E-209DC9489E7E}" type="sibTrans" cxnId="{49B10923-C02A-4B1B-8491-11DC2CA684F8}">
      <dgm:prSet/>
      <dgm:spPr/>
      <dgm:t>
        <a:bodyPr/>
        <a:lstStyle/>
        <a:p>
          <a:endParaRPr lang="en-US"/>
        </a:p>
      </dgm:t>
    </dgm:pt>
    <dgm:pt modelId="{5F4A73B8-AAA2-4596-8962-E566E1049BF9}">
      <dgm:prSet phldrT="[Texto]"/>
      <dgm:spPr/>
      <dgm:t>
        <a:bodyPr/>
        <a:lstStyle/>
        <a:p>
          <a:r>
            <a:rPr lang="es-CR" dirty="0"/>
            <a:t>Misión</a:t>
          </a:r>
          <a:endParaRPr lang="en-US" dirty="0"/>
        </a:p>
      </dgm:t>
    </dgm:pt>
    <dgm:pt modelId="{2848288A-BA8A-4438-B64D-40A0B46BACF2}" type="parTrans" cxnId="{DBF322A4-0E8B-44B4-A2B7-CE0DDE7562A1}">
      <dgm:prSet/>
      <dgm:spPr/>
      <dgm:t>
        <a:bodyPr/>
        <a:lstStyle/>
        <a:p>
          <a:endParaRPr lang="en-US"/>
        </a:p>
      </dgm:t>
    </dgm:pt>
    <dgm:pt modelId="{1A147E82-C56E-4B7F-BC0D-18DCB6179E94}" type="sibTrans" cxnId="{DBF322A4-0E8B-44B4-A2B7-CE0DDE7562A1}">
      <dgm:prSet/>
      <dgm:spPr/>
      <dgm:t>
        <a:bodyPr/>
        <a:lstStyle/>
        <a:p>
          <a:endParaRPr lang="en-US"/>
        </a:p>
      </dgm:t>
    </dgm:pt>
    <dgm:pt modelId="{4311333F-3A21-4569-BB13-03538FF88706}" type="pres">
      <dgm:prSet presAssocID="{B5A35880-C77B-4237-8597-8A3B3708364A}" presName="compositeShape" presStyleCnt="0">
        <dgm:presLayoutVars>
          <dgm:chMax val="2"/>
          <dgm:dir/>
          <dgm:resizeHandles val="exact"/>
        </dgm:presLayoutVars>
      </dgm:prSet>
      <dgm:spPr/>
    </dgm:pt>
    <dgm:pt modelId="{547B5533-E369-4234-81BC-365321AC256A}" type="pres">
      <dgm:prSet presAssocID="{B5A35880-C77B-4237-8597-8A3B3708364A}" presName="ribbon" presStyleLbl="node1" presStyleIdx="0" presStyleCnt="1"/>
      <dgm:spPr/>
    </dgm:pt>
    <dgm:pt modelId="{E163328C-8261-4A78-BB19-876FECB332C0}" type="pres">
      <dgm:prSet presAssocID="{B5A35880-C77B-4237-8597-8A3B3708364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3128F11-8167-48BC-BF16-0B42B39818C2}" type="pres">
      <dgm:prSet presAssocID="{B5A35880-C77B-4237-8597-8A3B3708364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E3F019-CC85-4F9C-8FAD-C351E4A647F9}" type="presOf" srcId="{B5A35880-C77B-4237-8597-8A3B3708364A}" destId="{4311333F-3A21-4569-BB13-03538FF88706}" srcOrd="0" destOrd="0" presId="urn:microsoft.com/office/officeart/2005/8/layout/arrow6"/>
    <dgm:cxn modelId="{49B10923-C02A-4B1B-8491-11DC2CA684F8}" srcId="{B5A35880-C77B-4237-8597-8A3B3708364A}" destId="{B87DCAAB-EB09-46EC-8C77-8ADA1401329E}" srcOrd="0" destOrd="0" parTransId="{6D1889F1-975E-4920-97AC-56AA6A044CF8}" sibTransId="{C11F1587-57DD-4237-992E-209DC9489E7E}"/>
    <dgm:cxn modelId="{4DBBCA40-1772-4F17-88F8-8942E25B01C0}" type="presOf" srcId="{5F4A73B8-AAA2-4596-8962-E566E1049BF9}" destId="{03128F11-8167-48BC-BF16-0B42B39818C2}" srcOrd="0" destOrd="0" presId="urn:microsoft.com/office/officeart/2005/8/layout/arrow6"/>
    <dgm:cxn modelId="{DD95DD42-5A66-4D4B-BF4C-EB0C9217DBCD}" type="presOf" srcId="{B87DCAAB-EB09-46EC-8C77-8ADA1401329E}" destId="{E163328C-8261-4A78-BB19-876FECB332C0}" srcOrd="0" destOrd="0" presId="urn:microsoft.com/office/officeart/2005/8/layout/arrow6"/>
    <dgm:cxn modelId="{DBF322A4-0E8B-44B4-A2B7-CE0DDE7562A1}" srcId="{B5A35880-C77B-4237-8597-8A3B3708364A}" destId="{5F4A73B8-AAA2-4596-8962-E566E1049BF9}" srcOrd="1" destOrd="0" parTransId="{2848288A-BA8A-4438-B64D-40A0B46BACF2}" sibTransId="{1A147E82-C56E-4B7F-BC0D-18DCB6179E94}"/>
    <dgm:cxn modelId="{78281F07-A5CF-4673-A201-C5B818C3460E}" type="presParOf" srcId="{4311333F-3A21-4569-BB13-03538FF88706}" destId="{547B5533-E369-4234-81BC-365321AC256A}" srcOrd="0" destOrd="0" presId="urn:microsoft.com/office/officeart/2005/8/layout/arrow6"/>
    <dgm:cxn modelId="{B72D70FD-2D3C-4CBE-932C-432684154EC6}" type="presParOf" srcId="{4311333F-3A21-4569-BB13-03538FF88706}" destId="{E163328C-8261-4A78-BB19-876FECB332C0}" srcOrd="1" destOrd="0" presId="urn:microsoft.com/office/officeart/2005/8/layout/arrow6"/>
    <dgm:cxn modelId="{7553022D-B33E-47C2-B609-CEDA5A426408}" type="presParOf" srcId="{4311333F-3A21-4569-BB13-03538FF88706}" destId="{03128F11-8167-48BC-BF16-0B42B39818C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010021-4D13-49F8-AD23-F9291F22FB47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8F0329A-B484-4843-8FED-6AD859586E39}">
      <dgm:prSet phldrT="[Texto]"/>
      <dgm:spPr/>
      <dgm:t>
        <a:bodyPr/>
        <a:lstStyle/>
        <a:p>
          <a:r>
            <a:rPr lang="es-ES" dirty="0"/>
            <a:t>FIDES QUA</a:t>
          </a:r>
        </a:p>
      </dgm:t>
    </dgm:pt>
    <dgm:pt modelId="{9D4D6FA5-1ACB-4792-8C39-D94D6C969B82}" type="parTrans" cxnId="{7E5CD2EF-8CDE-4B35-A49D-54AB1AF78DBE}">
      <dgm:prSet/>
      <dgm:spPr/>
      <dgm:t>
        <a:bodyPr/>
        <a:lstStyle/>
        <a:p>
          <a:endParaRPr lang="es-ES"/>
        </a:p>
      </dgm:t>
    </dgm:pt>
    <dgm:pt modelId="{88476E0F-43AA-488D-9C93-20332ECAF0B9}" type="sibTrans" cxnId="{7E5CD2EF-8CDE-4B35-A49D-54AB1AF78DBE}">
      <dgm:prSet/>
      <dgm:spPr/>
      <dgm:t>
        <a:bodyPr/>
        <a:lstStyle/>
        <a:p>
          <a:endParaRPr lang="es-ES"/>
        </a:p>
      </dgm:t>
    </dgm:pt>
    <dgm:pt modelId="{341C8F11-A4F4-4228-A1B3-1838E2DD8072}">
      <dgm:prSet phldrT="[Texto]"/>
      <dgm:spPr/>
      <dgm:t>
        <a:bodyPr/>
        <a:lstStyle/>
        <a:p>
          <a:r>
            <a:rPr lang="es-ES" dirty="0"/>
            <a:t>FIDES QUAE</a:t>
          </a:r>
        </a:p>
      </dgm:t>
    </dgm:pt>
    <dgm:pt modelId="{9E0F258F-3101-41E7-8285-05CF4CE689AF}" type="parTrans" cxnId="{77D29827-6CBA-4779-8201-A7C2DBA91628}">
      <dgm:prSet/>
      <dgm:spPr/>
      <dgm:t>
        <a:bodyPr/>
        <a:lstStyle/>
        <a:p>
          <a:endParaRPr lang="es-ES"/>
        </a:p>
      </dgm:t>
    </dgm:pt>
    <dgm:pt modelId="{2027C6F6-CAA2-45A8-AB6F-EB997C141C79}" type="sibTrans" cxnId="{77D29827-6CBA-4779-8201-A7C2DBA91628}">
      <dgm:prSet/>
      <dgm:spPr/>
      <dgm:t>
        <a:bodyPr/>
        <a:lstStyle/>
        <a:p>
          <a:endParaRPr lang="es-ES"/>
        </a:p>
      </dgm:t>
    </dgm:pt>
    <dgm:pt modelId="{E6CD4D21-B08C-4735-93CA-E76E9E47FA9B}">
      <dgm:prSet phldrT="[Texto]"/>
      <dgm:spPr/>
      <dgm:t>
        <a:bodyPr/>
        <a:lstStyle/>
        <a:p>
          <a:r>
            <a:rPr lang="es-ES" dirty="0"/>
            <a:t>TRANSMISSIO FIDEI</a:t>
          </a:r>
        </a:p>
      </dgm:t>
    </dgm:pt>
    <dgm:pt modelId="{CF42733D-F7D8-4A76-AFB7-15FFB50C87A8}" type="parTrans" cxnId="{8256EBB5-CBF5-4B0A-999C-3A6A56DBD027}">
      <dgm:prSet/>
      <dgm:spPr/>
      <dgm:t>
        <a:bodyPr/>
        <a:lstStyle/>
        <a:p>
          <a:endParaRPr lang="es-ES"/>
        </a:p>
      </dgm:t>
    </dgm:pt>
    <dgm:pt modelId="{E4371E34-40FF-4133-9DC3-29C23BFF949C}" type="sibTrans" cxnId="{8256EBB5-CBF5-4B0A-999C-3A6A56DBD027}">
      <dgm:prSet/>
      <dgm:spPr/>
      <dgm:t>
        <a:bodyPr/>
        <a:lstStyle/>
        <a:p>
          <a:endParaRPr lang="es-ES"/>
        </a:p>
      </dgm:t>
    </dgm:pt>
    <dgm:pt modelId="{72A48BA0-E7D2-4F4B-BDCB-DEBFBEDA8F8A}" type="pres">
      <dgm:prSet presAssocID="{2F010021-4D13-49F8-AD23-F9291F22FB4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F2910DD-12B4-4AA3-9E5A-71F26AA29892}" type="pres">
      <dgm:prSet presAssocID="{28F0329A-B484-4843-8FED-6AD859586E39}" presName="Accent1" presStyleCnt="0"/>
      <dgm:spPr/>
    </dgm:pt>
    <dgm:pt modelId="{3790DF78-9A84-4BE7-9DE3-12FE38C9285C}" type="pres">
      <dgm:prSet presAssocID="{28F0329A-B484-4843-8FED-6AD859586E39}" presName="Accent" presStyleLbl="node1" presStyleIdx="0" presStyleCnt="3" custLinFactNeighborX="4245" custLinFactNeighborY="-4663"/>
      <dgm:spPr/>
    </dgm:pt>
    <dgm:pt modelId="{3321019B-F1B3-4ADD-98B6-5EFF61203ACD}" type="pres">
      <dgm:prSet presAssocID="{28F0329A-B484-4843-8FED-6AD859586E3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55EB7AF-D4FF-4371-9F88-DB1CF14A0FBC}" type="pres">
      <dgm:prSet presAssocID="{341C8F11-A4F4-4228-A1B3-1838E2DD8072}" presName="Accent2" presStyleCnt="0"/>
      <dgm:spPr/>
    </dgm:pt>
    <dgm:pt modelId="{32073255-5BA9-44FA-A069-576FA0929794}" type="pres">
      <dgm:prSet presAssocID="{341C8F11-A4F4-4228-A1B3-1838E2DD8072}" presName="Accent" presStyleLbl="node1" presStyleIdx="1" presStyleCnt="3"/>
      <dgm:spPr/>
    </dgm:pt>
    <dgm:pt modelId="{14669F97-3B6C-402B-A5D5-D105171BA273}" type="pres">
      <dgm:prSet presAssocID="{341C8F11-A4F4-4228-A1B3-1838E2DD807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ECC884E-D737-454C-AC9B-65ED4F86D592}" type="pres">
      <dgm:prSet presAssocID="{E6CD4D21-B08C-4735-93CA-E76E9E47FA9B}" presName="Accent3" presStyleCnt="0"/>
      <dgm:spPr/>
    </dgm:pt>
    <dgm:pt modelId="{DF47CD7A-A890-4452-899D-EB68A97FF0B8}" type="pres">
      <dgm:prSet presAssocID="{E6CD4D21-B08C-4735-93CA-E76E9E47FA9B}" presName="Accent" presStyleLbl="node1" presStyleIdx="2" presStyleCnt="3" custLinFactNeighborX="8593" custLinFactNeighborY="-2393"/>
      <dgm:spPr/>
    </dgm:pt>
    <dgm:pt modelId="{4C76E725-F659-4228-B5CA-0A9E1F2B766D}" type="pres">
      <dgm:prSet presAssocID="{E6CD4D21-B08C-4735-93CA-E76E9E47FA9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7D29827-6CBA-4779-8201-A7C2DBA91628}" srcId="{2F010021-4D13-49F8-AD23-F9291F22FB47}" destId="{341C8F11-A4F4-4228-A1B3-1838E2DD8072}" srcOrd="1" destOrd="0" parTransId="{9E0F258F-3101-41E7-8285-05CF4CE689AF}" sibTransId="{2027C6F6-CAA2-45A8-AB6F-EB997C141C79}"/>
    <dgm:cxn modelId="{E7938648-63E0-4B7C-A203-9CCAF187E003}" type="presOf" srcId="{E6CD4D21-B08C-4735-93CA-E76E9E47FA9B}" destId="{4C76E725-F659-4228-B5CA-0A9E1F2B766D}" srcOrd="0" destOrd="0" presId="urn:microsoft.com/office/officeart/2009/layout/CircleArrowProcess"/>
    <dgm:cxn modelId="{20110657-0DD5-4F1A-B01B-600D4FFA3D33}" type="presOf" srcId="{341C8F11-A4F4-4228-A1B3-1838E2DD8072}" destId="{14669F97-3B6C-402B-A5D5-D105171BA273}" srcOrd="0" destOrd="0" presId="urn:microsoft.com/office/officeart/2009/layout/CircleArrowProcess"/>
    <dgm:cxn modelId="{8256EBB5-CBF5-4B0A-999C-3A6A56DBD027}" srcId="{2F010021-4D13-49F8-AD23-F9291F22FB47}" destId="{E6CD4D21-B08C-4735-93CA-E76E9E47FA9B}" srcOrd="2" destOrd="0" parTransId="{CF42733D-F7D8-4A76-AFB7-15FFB50C87A8}" sibTransId="{E4371E34-40FF-4133-9DC3-29C23BFF949C}"/>
    <dgm:cxn modelId="{D2D02DE5-39CD-4E22-BB83-BEAF5863F322}" type="presOf" srcId="{2F010021-4D13-49F8-AD23-F9291F22FB47}" destId="{72A48BA0-E7D2-4F4B-BDCB-DEBFBEDA8F8A}" srcOrd="0" destOrd="0" presId="urn:microsoft.com/office/officeart/2009/layout/CircleArrowProcess"/>
    <dgm:cxn modelId="{7F7402ED-4871-46D4-8D9D-10D815691B54}" type="presOf" srcId="{28F0329A-B484-4843-8FED-6AD859586E39}" destId="{3321019B-F1B3-4ADD-98B6-5EFF61203ACD}" srcOrd="0" destOrd="0" presId="urn:microsoft.com/office/officeart/2009/layout/CircleArrowProcess"/>
    <dgm:cxn modelId="{7E5CD2EF-8CDE-4B35-A49D-54AB1AF78DBE}" srcId="{2F010021-4D13-49F8-AD23-F9291F22FB47}" destId="{28F0329A-B484-4843-8FED-6AD859586E39}" srcOrd="0" destOrd="0" parTransId="{9D4D6FA5-1ACB-4792-8C39-D94D6C969B82}" sibTransId="{88476E0F-43AA-488D-9C93-20332ECAF0B9}"/>
    <dgm:cxn modelId="{2253BF00-A14F-4D52-A161-D8AAB6AC155F}" type="presParOf" srcId="{72A48BA0-E7D2-4F4B-BDCB-DEBFBEDA8F8A}" destId="{BF2910DD-12B4-4AA3-9E5A-71F26AA29892}" srcOrd="0" destOrd="0" presId="urn:microsoft.com/office/officeart/2009/layout/CircleArrowProcess"/>
    <dgm:cxn modelId="{F379637D-33AF-4ED2-90A7-E391478D2809}" type="presParOf" srcId="{BF2910DD-12B4-4AA3-9E5A-71F26AA29892}" destId="{3790DF78-9A84-4BE7-9DE3-12FE38C9285C}" srcOrd="0" destOrd="0" presId="urn:microsoft.com/office/officeart/2009/layout/CircleArrowProcess"/>
    <dgm:cxn modelId="{030B0F60-C3BF-4FDA-A47F-77F076A67307}" type="presParOf" srcId="{72A48BA0-E7D2-4F4B-BDCB-DEBFBEDA8F8A}" destId="{3321019B-F1B3-4ADD-98B6-5EFF61203ACD}" srcOrd="1" destOrd="0" presId="urn:microsoft.com/office/officeart/2009/layout/CircleArrowProcess"/>
    <dgm:cxn modelId="{733FF090-B1D5-4970-938B-5149423AF5C4}" type="presParOf" srcId="{72A48BA0-E7D2-4F4B-BDCB-DEBFBEDA8F8A}" destId="{F55EB7AF-D4FF-4371-9F88-DB1CF14A0FBC}" srcOrd="2" destOrd="0" presId="urn:microsoft.com/office/officeart/2009/layout/CircleArrowProcess"/>
    <dgm:cxn modelId="{00971C52-7BD6-4DBE-AFE1-F43CE7A45ACE}" type="presParOf" srcId="{F55EB7AF-D4FF-4371-9F88-DB1CF14A0FBC}" destId="{32073255-5BA9-44FA-A069-576FA0929794}" srcOrd="0" destOrd="0" presId="urn:microsoft.com/office/officeart/2009/layout/CircleArrowProcess"/>
    <dgm:cxn modelId="{5DFE0F33-8DB1-40B2-B2D8-CD2D697DAA58}" type="presParOf" srcId="{72A48BA0-E7D2-4F4B-BDCB-DEBFBEDA8F8A}" destId="{14669F97-3B6C-402B-A5D5-D105171BA273}" srcOrd="3" destOrd="0" presId="urn:microsoft.com/office/officeart/2009/layout/CircleArrowProcess"/>
    <dgm:cxn modelId="{77C0012E-19B4-4DDC-B743-F18DC0B026EC}" type="presParOf" srcId="{72A48BA0-E7D2-4F4B-BDCB-DEBFBEDA8F8A}" destId="{5ECC884E-D737-454C-AC9B-65ED4F86D592}" srcOrd="4" destOrd="0" presId="urn:microsoft.com/office/officeart/2009/layout/CircleArrowProcess"/>
    <dgm:cxn modelId="{80945506-0D6E-4E31-9A59-FBF0BD06847F}" type="presParOf" srcId="{5ECC884E-D737-454C-AC9B-65ED4F86D592}" destId="{DF47CD7A-A890-4452-899D-EB68A97FF0B8}" srcOrd="0" destOrd="0" presId="urn:microsoft.com/office/officeart/2009/layout/CircleArrowProcess"/>
    <dgm:cxn modelId="{2F696C43-5306-4D86-80D1-83FE222D19A3}" type="presParOf" srcId="{72A48BA0-E7D2-4F4B-BDCB-DEBFBEDA8F8A}" destId="{4C76E725-F659-4228-B5CA-0A9E1F2B766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8ACC5-282D-4ABA-B9B7-334199E25C6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E561375-A317-41F3-A9EB-60B4FCE9F597}">
      <dgm:prSet phldrT="[Text]"/>
      <dgm:spPr/>
      <dgm:t>
        <a:bodyPr/>
        <a:lstStyle/>
        <a:p>
          <a:r>
            <a:rPr lang="es-419" dirty="0"/>
            <a:t>Acción Misionera</a:t>
          </a:r>
          <a:endParaRPr lang="en-US" dirty="0"/>
        </a:p>
      </dgm:t>
    </dgm:pt>
    <dgm:pt modelId="{D4053625-4FF2-40AE-976F-650A3E3403F7}" type="parTrans" cxnId="{D7177B3A-F442-40A3-87E7-D93CAA3E2BDC}">
      <dgm:prSet/>
      <dgm:spPr/>
      <dgm:t>
        <a:bodyPr/>
        <a:lstStyle/>
        <a:p>
          <a:endParaRPr lang="en-US"/>
        </a:p>
      </dgm:t>
    </dgm:pt>
    <dgm:pt modelId="{E35AE0AD-5A91-4CBD-804B-C129E62E0B52}" type="sibTrans" cxnId="{D7177B3A-F442-40A3-87E7-D93CAA3E2BDC}">
      <dgm:prSet/>
      <dgm:spPr/>
      <dgm:t>
        <a:bodyPr/>
        <a:lstStyle/>
        <a:p>
          <a:endParaRPr lang="en-US"/>
        </a:p>
      </dgm:t>
    </dgm:pt>
    <dgm:pt modelId="{EB43DC50-5D59-482A-BB15-716CA98CF29A}">
      <dgm:prSet phldrT="[Text]"/>
      <dgm:spPr/>
      <dgm:t>
        <a:bodyPr/>
        <a:lstStyle/>
        <a:p>
          <a:r>
            <a:rPr lang="es-419" dirty="0"/>
            <a:t>Acción Catequética</a:t>
          </a:r>
          <a:endParaRPr lang="en-US" dirty="0"/>
        </a:p>
      </dgm:t>
    </dgm:pt>
    <dgm:pt modelId="{F1D1A0CC-13A9-4937-A064-C9E98794D06C}" type="parTrans" cxnId="{B7E349C3-2C86-40E8-891B-5B3948364E2B}">
      <dgm:prSet/>
      <dgm:spPr/>
      <dgm:t>
        <a:bodyPr/>
        <a:lstStyle/>
        <a:p>
          <a:endParaRPr lang="en-US"/>
        </a:p>
      </dgm:t>
    </dgm:pt>
    <dgm:pt modelId="{6AB6219C-A581-44E0-9839-5DF6B1A155A3}" type="sibTrans" cxnId="{B7E349C3-2C86-40E8-891B-5B3948364E2B}">
      <dgm:prSet/>
      <dgm:spPr/>
      <dgm:t>
        <a:bodyPr/>
        <a:lstStyle/>
        <a:p>
          <a:endParaRPr lang="en-US"/>
        </a:p>
      </dgm:t>
    </dgm:pt>
    <dgm:pt modelId="{409972BB-D137-44F3-A7F9-9C7364E193C6}">
      <dgm:prSet phldrT="[Text]"/>
      <dgm:spPr/>
      <dgm:t>
        <a:bodyPr/>
        <a:lstStyle/>
        <a:p>
          <a:r>
            <a:rPr lang="es-419" dirty="0"/>
            <a:t>Acción Pastoral</a:t>
          </a:r>
          <a:endParaRPr lang="en-US" dirty="0"/>
        </a:p>
      </dgm:t>
    </dgm:pt>
    <dgm:pt modelId="{5A3C025B-81CF-4E2C-8735-A4752D3B6495}" type="parTrans" cxnId="{F7E94558-AE5A-4DA6-AE2F-C37DB763685F}">
      <dgm:prSet/>
      <dgm:spPr/>
      <dgm:t>
        <a:bodyPr/>
        <a:lstStyle/>
        <a:p>
          <a:endParaRPr lang="en-US"/>
        </a:p>
      </dgm:t>
    </dgm:pt>
    <dgm:pt modelId="{9ADF0A10-9E16-404A-868B-D32DC1831C30}" type="sibTrans" cxnId="{F7E94558-AE5A-4DA6-AE2F-C37DB763685F}">
      <dgm:prSet/>
      <dgm:spPr/>
      <dgm:t>
        <a:bodyPr/>
        <a:lstStyle/>
        <a:p>
          <a:endParaRPr lang="en-US"/>
        </a:p>
      </dgm:t>
    </dgm:pt>
    <dgm:pt modelId="{8B9990BB-0C76-4B9A-9888-EFBF7BC4624C}" type="pres">
      <dgm:prSet presAssocID="{24F8ACC5-282D-4ABA-B9B7-334199E25C63}" presName="CompostProcess" presStyleCnt="0">
        <dgm:presLayoutVars>
          <dgm:dir/>
          <dgm:resizeHandles val="exact"/>
        </dgm:presLayoutVars>
      </dgm:prSet>
      <dgm:spPr/>
    </dgm:pt>
    <dgm:pt modelId="{816C7312-92BD-4CA1-A0B4-552B335E8793}" type="pres">
      <dgm:prSet presAssocID="{24F8ACC5-282D-4ABA-B9B7-334199E25C63}" presName="arrow" presStyleLbl="bgShp" presStyleIdx="0" presStyleCnt="1"/>
      <dgm:spPr/>
    </dgm:pt>
    <dgm:pt modelId="{CB60A287-5289-4DF1-AAC3-0CFDCFCFA6E7}" type="pres">
      <dgm:prSet presAssocID="{24F8ACC5-282D-4ABA-B9B7-334199E25C63}" presName="linearProcess" presStyleCnt="0"/>
      <dgm:spPr/>
    </dgm:pt>
    <dgm:pt modelId="{3FC386EC-47CA-4C02-93B1-043C83C0EC43}" type="pres">
      <dgm:prSet presAssocID="{BE561375-A317-41F3-A9EB-60B4FCE9F597}" presName="textNode" presStyleLbl="node1" presStyleIdx="0" presStyleCnt="3">
        <dgm:presLayoutVars>
          <dgm:bulletEnabled val="1"/>
        </dgm:presLayoutVars>
      </dgm:prSet>
      <dgm:spPr/>
    </dgm:pt>
    <dgm:pt modelId="{223DE656-F522-45CF-8746-65CCF04D0613}" type="pres">
      <dgm:prSet presAssocID="{E35AE0AD-5A91-4CBD-804B-C129E62E0B52}" presName="sibTrans" presStyleCnt="0"/>
      <dgm:spPr/>
    </dgm:pt>
    <dgm:pt modelId="{3F34F3AB-22F3-4C18-9D49-76FC2BDEAB68}" type="pres">
      <dgm:prSet presAssocID="{EB43DC50-5D59-482A-BB15-716CA98CF29A}" presName="textNode" presStyleLbl="node1" presStyleIdx="1" presStyleCnt="3">
        <dgm:presLayoutVars>
          <dgm:bulletEnabled val="1"/>
        </dgm:presLayoutVars>
      </dgm:prSet>
      <dgm:spPr/>
    </dgm:pt>
    <dgm:pt modelId="{3E48F3AD-9D98-4986-A04B-3828A9795F2E}" type="pres">
      <dgm:prSet presAssocID="{6AB6219C-A581-44E0-9839-5DF6B1A155A3}" presName="sibTrans" presStyleCnt="0"/>
      <dgm:spPr/>
    </dgm:pt>
    <dgm:pt modelId="{47059009-29B2-4863-AF11-D754DCA3529B}" type="pres">
      <dgm:prSet presAssocID="{409972BB-D137-44F3-A7F9-9C7364E193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6917628-1D54-47A6-859A-F7170BE014AB}" type="presOf" srcId="{24F8ACC5-282D-4ABA-B9B7-334199E25C63}" destId="{8B9990BB-0C76-4B9A-9888-EFBF7BC4624C}" srcOrd="0" destOrd="0" presId="urn:microsoft.com/office/officeart/2005/8/layout/hProcess9"/>
    <dgm:cxn modelId="{D7177B3A-F442-40A3-87E7-D93CAA3E2BDC}" srcId="{24F8ACC5-282D-4ABA-B9B7-334199E25C63}" destId="{BE561375-A317-41F3-A9EB-60B4FCE9F597}" srcOrd="0" destOrd="0" parTransId="{D4053625-4FF2-40AE-976F-650A3E3403F7}" sibTransId="{E35AE0AD-5A91-4CBD-804B-C129E62E0B52}"/>
    <dgm:cxn modelId="{B377404B-12BE-4D65-9649-F919CE587126}" type="presOf" srcId="{BE561375-A317-41F3-A9EB-60B4FCE9F597}" destId="{3FC386EC-47CA-4C02-93B1-043C83C0EC43}" srcOrd="0" destOrd="0" presId="urn:microsoft.com/office/officeart/2005/8/layout/hProcess9"/>
    <dgm:cxn modelId="{F7E94558-AE5A-4DA6-AE2F-C37DB763685F}" srcId="{24F8ACC5-282D-4ABA-B9B7-334199E25C63}" destId="{409972BB-D137-44F3-A7F9-9C7364E193C6}" srcOrd="2" destOrd="0" parTransId="{5A3C025B-81CF-4E2C-8735-A4752D3B6495}" sibTransId="{9ADF0A10-9E16-404A-868B-D32DC1831C30}"/>
    <dgm:cxn modelId="{81C6B98E-98A4-4EF6-B594-D1D9866F6B88}" type="presOf" srcId="{EB43DC50-5D59-482A-BB15-716CA98CF29A}" destId="{3F34F3AB-22F3-4C18-9D49-76FC2BDEAB68}" srcOrd="0" destOrd="0" presId="urn:microsoft.com/office/officeart/2005/8/layout/hProcess9"/>
    <dgm:cxn modelId="{D59799B6-4BF2-4D5B-9675-DB7C355430DE}" type="presOf" srcId="{409972BB-D137-44F3-A7F9-9C7364E193C6}" destId="{47059009-29B2-4863-AF11-D754DCA3529B}" srcOrd="0" destOrd="0" presId="urn:microsoft.com/office/officeart/2005/8/layout/hProcess9"/>
    <dgm:cxn modelId="{B7E349C3-2C86-40E8-891B-5B3948364E2B}" srcId="{24F8ACC5-282D-4ABA-B9B7-334199E25C63}" destId="{EB43DC50-5D59-482A-BB15-716CA98CF29A}" srcOrd="1" destOrd="0" parTransId="{F1D1A0CC-13A9-4937-A064-C9E98794D06C}" sibTransId="{6AB6219C-A581-44E0-9839-5DF6B1A155A3}"/>
    <dgm:cxn modelId="{73713EDE-782C-40C9-9841-2EB689E5238D}" type="presParOf" srcId="{8B9990BB-0C76-4B9A-9888-EFBF7BC4624C}" destId="{816C7312-92BD-4CA1-A0B4-552B335E8793}" srcOrd="0" destOrd="0" presId="urn:microsoft.com/office/officeart/2005/8/layout/hProcess9"/>
    <dgm:cxn modelId="{DE6B1ABF-5CA5-408E-9753-F81FDF7B7917}" type="presParOf" srcId="{8B9990BB-0C76-4B9A-9888-EFBF7BC4624C}" destId="{CB60A287-5289-4DF1-AAC3-0CFDCFCFA6E7}" srcOrd="1" destOrd="0" presId="urn:microsoft.com/office/officeart/2005/8/layout/hProcess9"/>
    <dgm:cxn modelId="{D6D03A69-8AB5-4E26-840D-1B34AAD61CCD}" type="presParOf" srcId="{CB60A287-5289-4DF1-AAC3-0CFDCFCFA6E7}" destId="{3FC386EC-47CA-4C02-93B1-043C83C0EC43}" srcOrd="0" destOrd="0" presId="urn:microsoft.com/office/officeart/2005/8/layout/hProcess9"/>
    <dgm:cxn modelId="{1D1913B5-627C-407D-A80D-E484E9657691}" type="presParOf" srcId="{CB60A287-5289-4DF1-AAC3-0CFDCFCFA6E7}" destId="{223DE656-F522-45CF-8746-65CCF04D0613}" srcOrd="1" destOrd="0" presId="urn:microsoft.com/office/officeart/2005/8/layout/hProcess9"/>
    <dgm:cxn modelId="{8DC42E4C-0558-43E4-8324-AE8B03B60E5E}" type="presParOf" srcId="{CB60A287-5289-4DF1-AAC3-0CFDCFCFA6E7}" destId="{3F34F3AB-22F3-4C18-9D49-76FC2BDEAB68}" srcOrd="2" destOrd="0" presId="urn:microsoft.com/office/officeart/2005/8/layout/hProcess9"/>
    <dgm:cxn modelId="{A7777E0F-53CA-4079-B659-D30A52D49206}" type="presParOf" srcId="{CB60A287-5289-4DF1-AAC3-0CFDCFCFA6E7}" destId="{3E48F3AD-9D98-4986-A04B-3828A9795F2E}" srcOrd="3" destOrd="0" presId="urn:microsoft.com/office/officeart/2005/8/layout/hProcess9"/>
    <dgm:cxn modelId="{025FA161-8BCA-4231-B82F-5A3354608C7C}" type="presParOf" srcId="{CB60A287-5289-4DF1-AAC3-0CFDCFCFA6E7}" destId="{47059009-29B2-4863-AF11-D754DCA3529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9FEDA0-C01E-44B4-8BD7-441384303C3F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7DD71F8-20D9-423E-9958-1151A28CD93E}">
      <dgm:prSet phldrT="[Texto]" custT="1"/>
      <dgm:spPr/>
      <dgm:t>
        <a:bodyPr/>
        <a:lstStyle/>
        <a:p>
          <a:r>
            <a:rPr lang="es-419" sz="1800" b="1" dirty="0"/>
            <a:t>ILUMINACIÓN-PURIFICACIÓN</a:t>
          </a:r>
          <a:endParaRPr lang="en-US" sz="1800" b="1" dirty="0"/>
        </a:p>
      </dgm:t>
    </dgm:pt>
    <dgm:pt modelId="{3A8918FC-7CA6-4C39-9571-1BC971023943}" type="parTrans" cxnId="{77C293F6-545D-40E1-835C-0D90733D20A0}">
      <dgm:prSet/>
      <dgm:spPr/>
      <dgm:t>
        <a:bodyPr/>
        <a:lstStyle/>
        <a:p>
          <a:endParaRPr lang="en-US"/>
        </a:p>
      </dgm:t>
    </dgm:pt>
    <dgm:pt modelId="{41887EBD-CEFE-42BC-A1D0-8BBDA0B8FB31}" type="sibTrans" cxnId="{77C293F6-545D-40E1-835C-0D90733D20A0}">
      <dgm:prSet/>
      <dgm:spPr/>
      <dgm:t>
        <a:bodyPr/>
        <a:lstStyle/>
        <a:p>
          <a:endParaRPr lang="en-US"/>
        </a:p>
      </dgm:t>
    </dgm:pt>
    <dgm:pt modelId="{625E8F09-01E4-42D3-92AC-58F226EF0701}">
      <dgm:prSet phldrT="[Texto]" custT="1"/>
      <dgm:spPr/>
      <dgm:t>
        <a:bodyPr/>
        <a:lstStyle/>
        <a:p>
          <a:r>
            <a:rPr lang="es-419" sz="1800" b="1" dirty="0"/>
            <a:t>PRECATECUMENADO</a:t>
          </a:r>
          <a:endParaRPr lang="en-US" sz="1800" b="1" dirty="0"/>
        </a:p>
      </dgm:t>
    </dgm:pt>
    <dgm:pt modelId="{905E126B-70F3-406C-8E95-1E74022C4964}" type="parTrans" cxnId="{8A493D27-6156-4478-A297-A2BD26EF1366}">
      <dgm:prSet/>
      <dgm:spPr/>
      <dgm:t>
        <a:bodyPr/>
        <a:lstStyle/>
        <a:p>
          <a:endParaRPr lang="en-US"/>
        </a:p>
      </dgm:t>
    </dgm:pt>
    <dgm:pt modelId="{D2D984AF-ED2B-4B4A-98DB-E39F38D83E82}" type="sibTrans" cxnId="{8A493D27-6156-4478-A297-A2BD26EF1366}">
      <dgm:prSet/>
      <dgm:spPr/>
      <dgm:t>
        <a:bodyPr/>
        <a:lstStyle/>
        <a:p>
          <a:endParaRPr lang="en-US"/>
        </a:p>
      </dgm:t>
    </dgm:pt>
    <dgm:pt modelId="{1F16615A-730E-496A-BC5B-DC8D6E0ED027}">
      <dgm:prSet phldrT="[Texto]" custT="1"/>
      <dgm:spPr/>
      <dgm:t>
        <a:bodyPr/>
        <a:lstStyle/>
        <a:p>
          <a:r>
            <a:rPr lang="es-419" sz="1800" b="1" dirty="0"/>
            <a:t>MISTAGOGIA</a:t>
          </a:r>
          <a:endParaRPr lang="en-US" sz="1800" b="1" dirty="0"/>
        </a:p>
      </dgm:t>
    </dgm:pt>
    <dgm:pt modelId="{8EC8CD13-2F14-4C8B-8080-AD99558BC943}" type="parTrans" cxnId="{261C7BC2-3116-4897-AF92-56BE0CE71940}">
      <dgm:prSet/>
      <dgm:spPr/>
      <dgm:t>
        <a:bodyPr/>
        <a:lstStyle/>
        <a:p>
          <a:endParaRPr lang="en-US"/>
        </a:p>
      </dgm:t>
    </dgm:pt>
    <dgm:pt modelId="{F8A1F64B-6ABF-426C-BBFF-CBBB7F1DBDD0}" type="sibTrans" cxnId="{261C7BC2-3116-4897-AF92-56BE0CE71940}">
      <dgm:prSet/>
      <dgm:spPr/>
      <dgm:t>
        <a:bodyPr/>
        <a:lstStyle/>
        <a:p>
          <a:endParaRPr lang="en-US"/>
        </a:p>
      </dgm:t>
    </dgm:pt>
    <dgm:pt modelId="{AA5E7CAC-6A30-4DA7-A5CF-A51B2E6FE86F}">
      <dgm:prSet phldrT="[Texto]" custScaleX="128171" custScaleY="109045" custLinFactNeighborX="-25761" custLinFactNeighborY="1260"/>
      <dgm:spPr/>
    </dgm:pt>
    <dgm:pt modelId="{8FBEB3A1-6872-4928-AB65-46F3B17D1E63}" type="parTrans" cxnId="{F4535CE1-8ECD-4493-A3F3-0CEDE75168F3}">
      <dgm:prSet/>
      <dgm:spPr/>
      <dgm:t>
        <a:bodyPr/>
        <a:lstStyle/>
        <a:p>
          <a:endParaRPr lang="en-US"/>
        </a:p>
      </dgm:t>
    </dgm:pt>
    <dgm:pt modelId="{E8BA92F5-096C-4740-8419-F54E416FF834}" type="sibTrans" cxnId="{F4535CE1-8ECD-4493-A3F3-0CEDE75168F3}">
      <dgm:prSet/>
      <dgm:spPr/>
      <dgm:t>
        <a:bodyPr/>
        <a:lstStyle/>
        <a:p>
          <a:endParaRPr lang="en-US"/>
        </a:p>
      </dgm:t>
    </dgm:pt>
    <dgm:pt modelId="{14615F66-109C-42C4-8EF2-837C118EF1BE}" type="pres">
      <dgm:prSet presAssocID="{EE9FEDA0-C01E-44B4-8BD7-441384303C3F}" presName="Name0" presStyleCnt="0">
        <dgm:presLayoutVars>
          <dgm:chMax val="1"/>
          <dgm:chPref val="1"/>
        </dgm:presLayoutVars>
      </dgm:prSet>
      <dgm:spPr/>
    </dgm:pt>
    <dgm:pt modelId="{1E1330CC-E774-4405-B65E-0635516A5236}" type="pres">
      <dgm:prSet presAssocID="{C7DD71F8-20D9-423E-9958-1151A28CD93E}" presName="Parent" presStyleLbl="node0" presStyleIdx="0" presStyleCnt="1" custScaleX="65584" custScaleY="59307" custLinFactNeighborX="27149" custLinFactNeighborY="11659">
        <dgm:presLayoutVars>
          <dgm:chMax val="5"/>
          <dgm:chPref val="5"/>
        </dgm:presLayoutVars>
      </dgm:prSet>
      <dgm:spPr/>
    </dgm:pt>
    <dgm:pt modelId="{6764C9E9-2F7E-47DE-A63B-E55293476AE9}" type="pres">
      <dgm:prSet presAssocID="{C7DD71F8-20D9-423E-9958-1151A28CD93E}" presName="Accent1" presStyleLbl="node1" presStyleIdx="0" presStyleCnt="13" custLinFactX="79551" custLinFactY="100000" custLinFactNeighborX="100000" custLinFactNeighborY="118628"/>
      <dgm:spPr/>
    </dgm:pt>
    <dgm:pt modelId="{661381E9-0785-4A4C-8888-BD156239C716}" type="pres">
      <dgm:prSet presAssocID="{C7DD71F8-20D9-423E-9958-1151A28CD93E}" presName="Accent2" presStyleLbl="node1" presStyleIdx="1" presStyleCnt="13" custLinFactX="-151306" custLinFactY="-57996" custLinFactNeighborX="-200000" custLinFactNeighborY="-100000"/>
      <dgm:spPr/>
    </dgm:pt>
    <dgm:pt modelId="{8E8F18AB-3A9D-43EF-A627-D6C0B691217B}" type="pres">
      <dgm:prSet presAssocID="{C7DD71F8-20D9-423E-9958-1151A28CD93E}" presName="Accent3" presStyleLbl="node1" presStyleIdx="2" presStyleCnt="13"/>
      <dgm:spPr/>
    </dgm:pt>
    <dgm:pt modelId="{52B7911C-88DA-450C-A680-333F6D2932B7}" type="pres">
      <dgm:prSet presAssocID="{C7DD71F8-20D9-423E-9958-1151A28CD93E}" presName="Accent4" presStyleLbl="node1" presStyleIdx="3" presStyleCnt="13" custLinFactX="184434" custLinFactY="-100000" custLinFactNeighborX="200000" custLinFactNeighborY="-159020"/>
      <dgm:spPr/>
    </dgm:pt>
    <dgm:pt modelId="{642D7EE4-6355-4C4B-83FC-D342DFC0D693}" type="pres">
      <dgm:prSet presAssocID="{C7DD71F8-20D9-423E-9958-1151A28CD93E}" presName="Accent5" presStyleLbl="node1" presStyleIdx="4" presStyleCnt="13" custLinFactY="200000" custLinFactNeighborX="29987" custLinFactNeighborY="266465"/>
      <dgm:spPr/>
    </dgm:pt>
    <dgm:pt modelId="{74343E02-A094-4E31-94FB-BA8262C11B89}" type="pres">
      <dgm:prSet presAssocID="{C7DD71F8-20D9-423E-9958-1151A28CD93E}" presName="Accent6" presStyleLbl="node1" presStyleIdx="5" presStyleCnt="13"/>
      <dgm:spPr/>
    </dgm:pt>
    <dgm:pt modelId="{C61204B9-D451-43A5-BE50-2458C1416BEE}" type="pres">
      <dgm:prSet presAssocID="{625E8F09-01E4-42D3-92AC-58F226EF0701}" presName="Child1" presStyleLbl="node1" presStyleIdx="6" presStyleCnt="13" custScaleX="215665" custScaleY="168601" custLinFactNeighborX="-35801" custLinFactNeighborY="25366">
        <dgm:presLayoutVars>
          <dgm:chMax val="0"/>
          <dgm:chPref val="0"/>
        </dgm:presLayoutVars>
      </dgm:prSet>
      <dgm:spPr/>
    </dgm:pt>
    <dgm:pt modelId="{EFE8AF3C-8256-40EE-AB2B-7C9F8811DFB7}" type="pres">
      <dgm:prSet presAssocID="{625E8F09-01E4-42D3-92AC-58F226EF0701}" presName="Accent7" presStyleCnt="0"/>
      <dgm:spPr/>
    </dgm:pt>
    <dgm:pt modelId="{D6D62E86-20FC-4FBD-BEFA-553E62D935AF}" type="pres">
      <dgm:prSet presAssocID="{625E8F09-01E4-42D3-92AC-58F226EF0701}" presName="AccentHold1" presStyleLbl="node1" presStyleIdx="7" presStyleCnt="13" custLinFactY="100000" custLinFactNeighborX="-27265" custLinFactNeighborY="186285"/>
      <dgm:spPr/>
    </dgm:pt>
    <dgm:pt modelId="{CCE6179A-9E43-4F35-88F9-8C40EE9AD32D}" type="pres">
      <dgm:prSet presAssocID="{625E8F09-01E4-42D3-92AC-58F226EF0701}" presName="Accent8" presStyleCnt="0"/>
      <dgm:spPr/>
    </dgm:pt>
    <dgm:pt modelId="{6D7FDD1E-6D69-4429-8558-26E470D05DDD}" type="pres">
      <dgm:prSet presAssocID="{625E8F09-01E4-42D3-92AC-58F226EF0701}" presName="AccentHold2" presStyleLbl="node1" presStyleIdx="8" presStyleCnt="13" custScaleX="391842" custScaleY="216197" custLinFactX="100000" custLinFactY="-100000" custLinFactNeighborX="198158" custLinFactNeighborY="-158300"/>
      <dgm:spPr/>
    </dgm:pt>
    <dgm:pt modelId="{1C211721-5DEA-4423-A1F7-A8F861DEC977}" type="pres">
      <dgm:prSet presAssocID="{1F16615A-730E-496A-BC5B-DC8D6E0ED027}" presName="Child2" presStyleLbl="node1" presStyleIdx="9" presStyleCnt="13" custScaleX="128171" custScaleY="109045" custLinFactNeighborX="-25761" custLinFactNeighborY="1260">
        <dgm:presLayoutVars>
          <dgm:chMax val="0"/>
          <dgm:chPref val="0"/>
        </dgm:presLayoutVars>
      </dgm:prSet>
      <dgm:spPr/>
    </dgm:pt>
    <dgm:pt modelId="{4AE2F9CC-91BD-4FAA-AEA4-273DC758C389}" type="pres">
      <dgm:prSet presAssocID="{1F16615A-730E-496A-BC5B-DC8D6E0ED027}" presName="Accent9" presStyleCnt="0"/>
      <dgm:spPr/>
    </dgm:pt>
    <dgm:pt modelId="{0B4C0FFF-9E72-4357-93CC-FC28A792B369}" type="pres">
      <dgm:prSet presAssocID="{1F16615A-730E-496A-BC5B-DC8D6E0ED027}" presName="AccentHold1" presStyleLbl="node1" presStyleIdx="10" presStyleCnt="13"/>
      <dgm:spPr/>
    </dgm:pt>
    <dgm:pt modelId="{1A30261F-F2D7-449C-895D-577625DA96EB}" type="pres">
      <dgm:prSet presAssocID="{1F16615A-730E-496A-BC5B-DC8D6E0ED027}" presName="Accent10" presStyleCnt="0"/>
      <dgm:spPr/>
    </dgm:pt>
    <dgm:pt modelId="{FBCD6859-1210-4FC8-A0D7-027D1F49628E}" type="pres">
      <dgm:prSet presAssocID="{1F16615A-730E-496A-BC5B-DC8D6E0ED027}" presName="AccentHold2" presStyleLbl="node1" presStyleIdx="11" presStyleCnt="13" custLinFactX="398273" custLinFactY="-100000" custLinFactNeighborX="400000" custLinFactNeighborY="-182136"/>
      <dgm:spPr/>
    </dgm:pt>
    <dgm:pt modelId="{3D9D8DD6-093F-44CC-8A1B-F638FCD3E938}" type="pres">
      <dgm:prSet presAssocID="{1F16615A-730E-496A-BC5B-DC8D6E0ED027}" presName="Accent11" presStyleCnt="0"/>
      <dgm:spPr/>
    </dgm:pt>
    <dgm:pt modelId="{9A657857-36DC-4DA5-A596-2CC40C693FF9}" type="pres">
      <dgm:prSet presAssocID="{1F16615A-730E-496A-BC5B-DC8D6E0ED027}" presName="AccentHold3" presStyleLbl="node1" presStyleIdx="12" presStyleCnt="13"/>
      <dgm:spPr/>
    </dgm:pt>
  </dgm:ptLst>
  <dgm:cxnLst>
    <dgm:cxn modelId="{F96AD210-D778-4D2E-AE6B-AB70D4257CF3}" type="presOf" srcId="{EE9FEDA0-C01E-44B4-8BD7-441384303C3F}" destId="{14615F66-109C-42C4-8EF2-837C118EF1BE}" srcOrd="0" destOrd="0" presId="urn:microsoft.com/office/officeart/2009/3/layout/CircleRelationship"/>
    <dgm:cxn modelId="{8A493D27-6156-4478-A297-A2BD26EF1366}" srcId="{C7DD71F8-20D9-423E-9958-1151A28CD93E}" destId="{625E8F09-01E4-42D3-92AC-58F226EF0701}" srcOrd="0" destOrd="0" parTransId="{905E126B-70F3-406C-8E95-1E74022C4964}" sibTransId="{D2D984AF-ED2B-4B4A-98DB-E39F38D83E82}"/>
    <dgm:cxn modelId="{85275F46-26F9-49A0-B426-28461242F0CD}" type="presOf" srcId="{625E8F09-01E4-42D3-92AC-58F226EF0701}" destId="{C61204B9-D451-43A5-BE50-2458C1416BEE}" srcOrd="0" destOrd="0" presId="urn:microsoft.com/office/officeart/2009/3/layout/CircleRelationship"/>
    <dgm:cxn modelId="{261C7BC2-3116-4897-AF92-56BE0CE71940}" srcId="{C7DD71F8-20D9-423E-9958-1151A28CD93E}" destId="{1F16615A-730E-496A-BC5B-DC8D6E0ED027}" srcOrd="1" destOrd="0" parTransId="{8EC8CD13-2F14-4C8B-8080-AD99558BC943}" sibTransId="{F8A1F64B-6ABF-426C-BBFF-CBBB7F1DBDD0}"/>
    <dgm:cxn modelId="{EE87F3DA-9D28-4AC5-A85D-21BEACE78E55}" type="presOf" srcId="{C7DD71F8-20D9-423E-9958-1151A28CD93E}" destId="{1E1330CC-E774-4405-B65E-0635516A5236}" srcOrd="0" destOrd="0" presId="urn:microsoft.com/office/officeart/2009/3/layout/CircleRelationship"/>
    <dgm:cxn modelId="{F4535CE1-8ECD-4493-A3F3-0CEDE75168F3}" srcId="{EE9FEDA0-C01E-44B4-8BD7-441384303C3F}" destId="{AA5E7CAC-6A30-4DA7-A5CF-A51B2E6FE86F}" srcOrd="1" destOrd="0" parTransId="{8FBEB3A1-6872-4928-AB65-46F3B17D1E63}" sibTransId="{E8BA92F5-096C-4740-8419-F54E416FF834}"/>
    <dgm:cxn modelId="{43BDCEF2-B699-4A33-9A89-96B27D034152}" type="presOf" srcId="{1F16615A-730E-496A-BC5B-DC8D6E0ED027}" destId="{1C211721-5DEA-4423-A1F7-A8F861DEC977}" srcOrd="0" destOrd="0" presId="urn:microsoft.com/office/officeart/2009/3/layout/CircleRelationship"/>
    <dgm:cxn modelId="{77C293F6-545D-40E1-835C-0D90733D20A0}" srcId="{EE9FEDA0-C01E-44B4-8BD7-441384303C3F}" destId="{C7DD71F8-20D9-423E-9958-1151A28CD93E}" srcOrd="0" destOrd="0" parTransId="{3A8918FC-7CA6-4C39-9571-1BC971023943}" sibTransId="{41887EBD-CEFE-42BC-A1D0-8BBDA0B8FB31}"/>
    <dgm:cxn modelId="{26882863-D033-4506-ADC3-139956F4E4FC}" type="presParOf" srcId="{14615F66-109C-42C4-8EF2-837C118EF1BE}" destId="{1E1330CC-E774-4405-B65E-0635516A5236}" srcOrd="0" destOrd="0" presId="urn:microsoft.com/office/officeart/2009/3/layout/CircleRelationship"/>
    <dgm:cxn modelId="{89FA2804-F0C9-4CC1-A4CE-ACC8A654975C}" type="presParOf" srcId="{14615F66-109C-42C4-8EF2-837C118EF1BE}" destId="{6764C9E9-2F7E-47DE-A63B-E55293476AE9}" srcOrd="1" destOrd="0" presId="urn:microsoft.com/office/officeart/2009/3/layout/CircleRelationship"/>
    <dgm:cxn modelId="{F2E40E08-467B-4CB8-97FB-51F4D8847440}" type="presParOf" srcId="{14615F66-109C-42C4-8EF2-837C118EF1BE}" destId="{661381E9-0785-4A4C-8888-BD156239C716}" srcOrd="2" destOrd="0" presId="urn:microsoft.com/office/officeart/2009/3/layout/CircleRelationship"/>
    <dgm:cxn modelId="{D6D9EFD1-F740-4F7C-A2D2-DB9380D6D054}" type="presParOf" srcId="{14615F66-109C-42C4-8EF2-837C118EF1BE}" destId="{8E8F18AB-3A9D-43EF-A627-D6C0B691217B}" srcOrd="3" destOrd="0" presId="urn:microsoft.com/office/officeart/2009/3/layout/CircleRelationship"/>
    <dgm:cxn modelId="{9C88FB69-7554-4FC7-8396-D4E360A1A317}" type="presParOf" srcId="{14615F66-109C-42C4-8EF2-837C118EF1BE}" destId="{52B7911C-88DA-450C-A680-333F6D2932B7}" srcOrd="4" destOrd="0" presId="urn:microsoft.com/office/officeart/2009/3/layout/CircleRelationship"/>
    <dgm:cxn modelId="{7C79C0AD-1FEB-4F99-9011-ECB6FD91647A}" type="presParOf" srcId="{14615F66-109C-42C4-8EF2-837C118EF1BE}" destId="{642D7EE4-6355-4C4B-83FC-D342DFC0D693}" srcOrd="5" destOrd="0" presId="urn:microsoft.com/office/officeart/2009/3/layout/CircleRelationship"/>
    <dgm:cxn modelId="{C51E630F-E21C-4883-9736-2B5F24292E93}" type="presParOf" srcId="{14615F66-109C-42C4-8EF2-837C118EF1BE}" destId="{74343E02-A094-4E31-94FB-BA8262C11B89}" srcOrd="6" destOrd="0" presId="urn:microsoft.com/office/officeart/2009/3/layout/CircleRelationship"/>
    <dgm:cxn modelId="{D0FEF9FF-B7D9-4FD6-8697-9AA0A2C60C61}" type="presParOf" srcId="{14615F66-109C-42C4-8EF2-837C118EF1BE}" destId="{C61204B9-D451-43A5-BE50-2458C1416BEE}" srcOrd="7" destOrd="0" presId="urn:microsoft.com/office/officeart/2009/3/layout/CircleRelationship"/>
    <dgm:cxn modelId="{A4D62673-922B-49C4-B5B9-6BA010ECDA1E}" type="presParOf" srcId="{14615F66-109C-42C4-8EF2-837C118EF1BE}" destId="{EFE8AF3C-8256-40EE-AB2B-7C9F8811DFB7}" srcOrd="8" destOrd="0" presId="urn:microsoft.com/office/officeart/2009/3/layout/CircleRelationship"/>
    <dgm:cxn modelId="{ECAC2225-9E32-4396-8075-DB58E23259C8}" type="presParOf" srcId="{EFE8AF3C-8256-40EE-AB2B-7C9F8811DFB7}" destId="{D6D62E86-20FC-4FBD-BEFA-553E62D935AF}" srcOrd="0" destOrd="0" presId="urn:microsoft.com/office/officeart/2009/3/layout/CircleRelationship"/>
    <dgm:cxn modelId="{7CAFD9B1-EDB3-4CD8-AC91-B266CA326497}" type="presParOf" srcId="{14615F66-109C-42C4-8EF2-837C118EF1BE}" destId="{CCE6179A-9E43-4F35-88F9-8C40EE9AD32D}" srcOrd="9" destOrd="0" presId="urn:microsoft.com/office/officeart/2009/3/layout/CircleRelationship"/>
    <dgm:cxn modelId="{5897688B-2D0C-48B4-ABBA-76004E9AD75B}" type="presParOf" srcId="{CCE6179A-9E43-4F35-88F9-8C40EE9AD32D}" destId="{6D7FDD1E-6D69-4429-8558-26E470D05DDD}" srcOrd="0" destOrd="0" presId="urn:microsoft.com/office/officeart/2009/3/layout/CircleRelationship"/>
    <dgm:cxn modelId="{F4B01B5F-BC33-4152-A7ED-FA58A0B5CDCC}" type="presParOf" srcId="{14615F66-109C-42C4-8EF2-837C118EF1BE}" destId="{1C211721-5DEA-4423-A1F7-A8F861DEC977}" srcOrd="10" destOrd="0" presId="urn:microsoft.com/office/officeart/2009/3/layout/CircleRelationship"/>
    <dgm:cxn modelId="{0151A793-B743-42DC-A497-105526B64AA5}" type="presParOf" srcId="{14615F66-109C-42C4-8EF2-837C118EF1BE}" destId="{4AE2F9CC-91BD-4FAA-AEA4-273DC758C389}" srcOrd="11" destOrd="0" presId="urn:microsoft.com/office/officeart/2009/3/layout/CircleRelationship"/>
    <dgm:cxn modelId="{AFEF1E3E-FBA4-40AB-AB29-689207A5F128}" type="presParOf" srcId="{4AE2F9CC-91BD-4FAA-AEA4-273DC758C389}" destId="{0B4C0FFF-9E72-4357-93CC-FC28A792B369}" srcOrd="0" destOrd="0" presId="urn:microsoft.com/office/officeart/2009/3/layout/CircleRelationship"/>
    <dgm:cxn modelId="{DB37A12C-0328-4F94-AD1B-1AEF164FA07E}" type="presParOf" srcId="{14615F66-109C-42C4-8EF2-837C118EF1BE}" destId="{1A30261F-F2D7-449C-895D-577625DA96EB}" srcOrd="12" destOrd="0" presId="urn:microsoft.com/office/officeart/2009/3/layout/CircleRelationship"/>
    <dgm:cxn modelId="{6BBB5255-CAE7-4E68-B601-F60DADCB35CF}" type="presParOf" srcId="{1A30261F-F2D7-449C-895D-577625DA96EB}" destId="{FBCD6859-1210-4FC8-A0D7-027D1F49628E}" srcOrd="0" destOrd="0" presId="urn:microsoft.com/office/officeart/2009/3/layout/CircleRelationship"/>
    <dgm:cxn modelId="{ECF5EA48-A536-4AED-8F11-D84563075551}" type="presParOf" srcId="{14615F66-109C-42C4-8EF2-837C118EF1BE}" destId="{3D9D8DD6-093F-44CC-8A1B-F638FCD3E938}" srcOrd="13" destOrd="0" presId="urn:microsoft.com/office/officeart/2009/3/layout/CircleRelationship"/>
    <dgm:cxn modelId="{5A495ABE-909F-445B-A2C4-F325EE409BD0}" type="presParOf" srcId="{3D9D8DD6-093F-44CC-8A1B-F638FCD3E938}" destId="{9A657857-36DC-4DA5-A596-2CC40C693FF9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8D6710-8EE8-4F39-BCEF-AA02A367E57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C94453-5072-422C-940A-CEF9263DDB2F}">
      <dgm:prSet phldrT="[Texto]" custT="1"/>
      <dgm:spPr/>
      <dgm:t>
        <a:bodyPr/>
        <a:lstStyle/>
        <a:p>
          <a:r>
            <a:rPr lang="es-ES" sz="1800" b="1" dirty="0"/>
            <a:t>Acción Misionera </a:t>
          </a:r>
        </a:p>
      </dgm:t>
    </dgm:pt>
    <dgm:pt modelId="{7C10B719-679E-474C-86FA-90EA6A9C1358}" type="parTrans" cxnId="{6E0EA731-0559-4749-A9B0-5BB50AE82965}">
      <dgm:prSet/>
      <dgm:spPr/>
      <dgm:t>
        <a:bodyPr/>
        <a:lstStyle/>
        <a:p>
          <a:endParaRPr lang="es-ES"/>
        </a:p>
      </dgm:t>
    </dgm:pt>
    <dgm:pt modelId="{3910194B-60EC-4C1E-9C60-7C9E3C38686A}" type="sibTrans" cxnId="{6E0EA731-0559-4749-A9B0-5BB50AE82965}">
      <dgm:prSet/>
      <dgm:spPr>
        <a:solidFill>
          <a:schemeClr val="accent2"/>
        </a:solidFill>
      </dgm:spPr>
      <dgm:t>
        <a:bodyPr/>
        <a:lstStyle/>
        <a:p>
          <a:endParaRPr lang="es-ES" dirty="0"/>
        </a:p>
      </dgm:t>
    </dgm:pt>
    <dgm:pt modelId="{49CF9916-C61A-4E33-AE51-0CF8F8277C49}">
      <dgm:prSet phldrT="[Texto]" custT="1"/>
      <dgm:spPr/>
      <dgm:t>
        <a:bodyPr/>
        <a:lstStyle/>
        <a:p>
          <a:r>
            <a:rPr lang="es-ES" sz="1600" b="1" dirty="0"/>
            <a:t>COMPETENCIA KERIGMATICA</a:t>
          </a:r>
        </a:p>
      </dgm:t>
    </dgm:pt>
    <dgm:pt modelId="{B8AC9F0B-793F-499F-BC1B-F0F56602ED96}" type="parTrans" cxnId="{93B783F4-CEF0-4936-9E8C-3F075B79E45D}">
      <dgm:prSet/>
      <dgm:spPr/>
      <dgm:t>
        <a:bodyPr/>
        <a:lstStyle/>
        <a:p>
          <a:endParaRPr lang="es-ES"/>
        </a:p>
      </dgm:t>
    </dgm:pt>
    <dgm:pt modelId="{CC989C16-07D8-4893-92E2-F26140EE3269}" type="sibTrans" cxnId="{93B783F4-CEF0-4936-9E8C-3F075B79E45D}">
      <dgm:prSet/>
      <dgm:spPr/>
      <dgm:t>
        <a:bodyPr/>
        <a:lstStyle/>
        <a:p>
          <a:endParaRPr lang="es-ES"/>
        </a:p>
      </dgm:t>
    </dgm:pt>
    <dgm:pt modelId="{48234912-54FA-48A6-9099-560CD8E43AC0}">
      <dgm:prSet phldrT="[Texto]" custT="1"/>
      <dgm:spPr/>
      <dgm:t>
        <a:bodyPr/>
        <a:lstStyle/>
        <a:p>
          <a:r>
            <a:rPr lang="es-ES" sz="1100" b="1" dirty="0"/>
            <a:t>ACCION CATEQUETICA</a:t>
          </a:r>
        </a:p>
      </dgm:t>
    </dgm:pt>
    <dgm:pt modelId="{AB485A68-0A2F-40DF-8E23-76E97FE10DEA}" type="parTrans" cxnId="{08CCFA78-F076-43B0-9EA8-0C288B7C20CD}">
      <dgm:prSet/>
      <dgm:spPr/>
      <dgm:t>
        <a:bodyPr/>
        <a:lstStyle/>
        <a:p>
          <a:endParaRPr lang="es-ES"/>
        </a:p>
      </dgm:t>
    </dgm:pt>
    <dgm:pt modelId="{538F1E38-446F-429C-B0B0-1819568BEB81}" type="sibTrans" cxnId="{08CCFA78-F076-43B0-9EA8-0C288B7C20CD}">
      <dgm:prSet/>
      <dgm:spPr>
        <a:solidFill>
          <a:srgbClr val="00B050"/>
        </a:solidFill>
      </dgm:spPr>
      <dgm:t>
        <a:bodyPr/>
        <a:lstStyle/>
        <a:p>
          <a:endParaRPr lang="es-ES"/>
        </a:p>
      </dgm:t>
    </dgm:pt>
    <dgm:pt modelId="{75E7E3A1-CA8E-448E-A1A8-E71111AC0547}">
      <dgm:prSet phldrT="[Texto]" custT="1"/>
      <dgm:spPr/>
      <dgm:t>
        <a:bodyPr/>
        <a:lstStyle/>
        <a:p>
          <a:r>
            <a:rPr lang="es-ES" sz="1400" b="1" dirty="0"/>
            <a:t>COMPETENCIA CATEQUETICA</a:t>
          </a:r>
        </a:p>
      </dgm:t>
    </dgm:pt>
    <dgm:pt modelId="{1C9BB48B-109B-4C5D-8335-5AAA10EF801C}" type="parTrans" cxnId="{7F3A8561-AF5E-428D-B81D-BE15F8D507E2}">
      <dgm:prSet/>
      <dgm:spPr/>
      <dgm:t>
        <a:bodyPr/>
        <a:lstStyle/>
        <a:p>
          <a:endParaRPr lang="es-ES"/>
        </a:p>
      </dgm:t>
    </dgm:pt>
    <dgm:pt modelId="{133B96C2-ED5E-4F60-A863-A5633FA2DF48}" type="sibTrans" cxnId="{7F3A8561-AF5E-428D-B81D-BE15F8D507E2}">
      <dgm:prSet/>
      <dgm:spPr/>
      <dgm:t>
        <a:bodyPr/>
        <a:lstStyle/>
        <a:p>
          <a:endParaRPr lang="es-ES"/>
        </a:p>
      </dgm:t>
    </dgm:pt>
    <dgm:pt modelId="{6D198FD4-2F00-43A6-AEE2-D2423D86EFC7}">
      <dgm:prSet phldrT="[Texto]"/>
      <dgm:spPr/>
      <dgm:t>
        <a:bodyPr/>
        <a:lstStyle/>
        <a:p>
          <a:r>
            <a:rPr lang="es-ES" dirty="0"/>
            <a:t>ACCION PASTORAL</a:t>
          </a:r>
        </a:p>
      </dgm:t>
    </dgm:pt>
    <dgm:pt modelId="{1BF79ECE-CD9E-450E-A932-C8DD785218BD}" type="parTrans" cxnId="{F0C1A1B6-33E3-4787-99F8-4A68D8072B23}">
      <dgm:prSet/>
      <dgm:spPr/>
      <dgm:t>
        <a:bodyPr/>
        <a:lstStyle/>
        <a:p>
          <a:endParaRPr lang="es-ES"/>
        </a:p>
      </dgm:t>
    </dgm:pt>
    <dgm:pt modelId="{27C72530-CA42-4D7C-BE29-1813D40E8349}" type="sibTrans" cxnId="{F0C1A1B6-33E3-4787-99F8-4A68D8072B23}">
      <dgm:prSet/>
      <dgm:spPr>
        <a:solidFill>
          <a:srgbClr val="002060"/>
        </a:solidFill>
      </dgm:spPr>
      <dgm:t>
        <a:bodyPr/>
        <a:lstStyle/>
        <a:p>
          <a:endParaRPr lang="es-ES"/>
        </a:p>
      </dgm:t>
    </dgm:pt>
    <dgm:pt modelId="{5AE4A364-438D-463F-A79B-F25AE93AA50B}">
      <dgm:prSet phldrT="[Texto]"/>
      <dgm:spPr/>
      <dgm:t>
        <a:bodyPr/>
        <a:lstStyle/>
        <a:p>
          <a:r>
            <a:rPr lang="es-ES" b="1" dirty="0"/>
            <a:t>COMPETENCIA PASTORAL</a:t>
          </a:r>
        </a:p>
      </dgm:t>
    </dgm:pt>
    <dgm:pt modelId="{0EC4B84C-E5B0-46DF-88A3-C9E549086237}" type="parTrans" cxnId="{3180F95F-A9FB-4252-8002-9FE13975FB5A}">
      <dgm:prSet/>
      <dgm:spPr/>
      <dgm:t>
        <a:bodyPr/>
        <a:lstStyle/>
        <a:p>
          <a:endParaRPr lang="es-ES"/>
        </a:p>
      </dgm:t>
    </dgm:pt>
    <dgm:pt modelId="{BCF27016-2D70-4851-BBFA-EC1BCC176140}" type="sibTrans" cxnId="{3180F95F-A9FB-4252-8002-9FE13975FB5A}">
      <dgm:prSet/>
      <dgm:spPr/>
      <dgm:t>
        <a:bodyPr/>
        <a:lstStyle/>
        <a:p>
          <a:endParaRPr lang="es-ES"/>
        </a:p>
      </dgm:t>
    </dgm:pt>
    <dgm:pt modelId="{A7C72587-5C68-4485-8BCC-D9B06B1025E3}" type="pres">
      <dgm:prSet presAssocID="{BA8D6710-8EE8-4F39-BCEF-AA02A367E570}" presName="Name0" presStyleCnt="0">
        <dgm:presLayoutVars>
          <dgm:chMax/>
          <dgm:chPref/>
          <dgm:dir/>
          <dgm:animLvl val="lvl"/>
        </dgm:presLayoutVars>
      </dgm:prSet>
      <dgm:spPr/>
    </dgm:pt>
    <dgm:pt modelId="{1687DB54-00D8-4D5A-AC20-4A1AB671FB44}" type="pres">
      <dgm:prSet presAssocID="{5CC94453-5072-422C-940A-CEF9263DDB2F}" presName="composite" presStyleCnt="0"/>
      <dgm:spPr/>
    </dgm:pt>
    <dgm:pt modelId="{0B20C4EC-899A-47FD-BC11-56A382FDF376}" type="pres">
      <dgm:prSet presAssocID="{5CC94453-5072-422C-940A-CEF9263DDB2F}" presName="Parent1" presStyleLbl="node1" presStyleIdx="0" presStyleCnt="6" custScaleX="201687" custScaleY="148433">
        <dgm:presLayoutVars>
          <dgm:chMax val="1"/>
          <dgm:chPref val="1"/>
          <dgm:bulletEnabled val="1"/>
        </dgm:presLayoutVars>
      </dgm:prSet>
      <dgm:spPr/>
    </dgm:pt>
    <dgm:pt modelId="{B60E5835-7948-4926-9289-B96F59DCFF09}" type="pres">
      <dgm:prSet presAssocID="{5CC94453-5072-422C-940A-CEF9263DDB2F}" presName="Childtext1" presStyleLbl="revTx" presStyleIdx="0" presStyleCnt="3" custScaleX="178172" custScaleY="99058" custLinFactNeighborX="68541" custLinFactNeighborY="916">
        <dgm:presLayoutVars>
          <dgm:chMax val="0"/>
          <dgm:chPref val="0"/>
          <dgm:bulletEnabled val="1"/>
        </dgm:presLayoutVars>
      </dgm:prSet>
      <dgm:spPr/>
    </dgm:pt>
    <dgm:pt modelId="{898DF00F-FEF3-479B-9ABB-5796D2C0FF3F}" type="pres">
      <dgm:prSet presAssocID="{5CC94453-5072-422C-940A-CEF9263DDB2F}" presName="BalanceSpacing" presStyleCnt="0"/>
      <dgm:spPr/>
    </dgm:pt>
    <dgm:pt modelId="{7F5F3F82-5DE9-4D9E-9B39-EAC4F1D6AC76}" type="pres">
      <dgm:prSet presAssocID="{5CC94453-5072-422C-940A-CEF9263DDB2F}" presName="BalanceSpacing1" presStyleCnt="0"/>
      <dgm:spPr/>
    </dgm:pt>
    <dgm:pt modelId="{16C8309A-C29B-4150-A4C4-4BD65D946856}" type="pres">
      <dgm:prSet presAssocID="{3910194B-60EC-4C1E-9C60-7C9E3C38686A}" presName="Accent1Text" presStyleLbl="node1" presStyleIdx="1" presStyleCnt="6" custScaleX="21800" custScaleY="55971" custLinFactNeighborX="5789" custLinFactNeighborY="-512"/>
      <dgm:spPr/>
    </dgm:pt>
    <dgm:pt modelId="{E70038A1-EFDD-4667-A52F-C4C1FAEDFA32}" type="pres">
      <dgm:prSet presAssocID="{3910194B-60EC-4C1E-9C60-7C9E3C38686A}" presName="spaceBetweenRectangles" presStyleCnt="0"/>
      <dgm:spPr/>
    </dgm:pt>
    <dgm:pt modelId="{E9A66909-DD06-4F65-905A-B534F3762B2B}" type="pres">
      <dgm:prSet presAssocID="{48234912-54FA-48A6-9099-560CD8E43AC0}" presName="composite" presStyleCnt="0"/>
      <dgm:spPr/>
    </dgm:pt>
    <dgm:pt modelId="{DF341632-834E-4583-B2DC-6C9ADC49ACE8}" type="pres">
      <dgm:prSet presAssocID="{48234912-54FA-48A6-9099-560CD8E43AC0}" presName="Parent1" presStyleLbl="node1" presStyleIdx="2" presStyleCnt="6" custScaleX="197083" custScaleY="154406">
        <dgm:presLayoutVars>
          <dgm:chMax val="1"/>
          <dgm:chPref val="1"/>
          <dgm:bulletEnabled val="1"/>
        </dgm:presLayoutVars>
      </dgm:prSet>
      <dgm:spPr/>
    </dgm:pt>
    <dgm:pt modelId="{71B7170C-A9D2-47D5-B552-C4FA944F80EF}" type="pres">
      <dgm:prSet presAssocID="{48234912-54FA-48A6-9099-560CD8E43AC0}" presName="Childtext1" presStyleLbl="revTx" presStyleIdx="1" presStyleCnt="3" custScaleX="151968" custLinFactNeighborX="-32817" custLinFactNeighborY="916">
        <dgm:presLayoutVars>
          <dgm:chMax val="0"/>
          <dgm:chPref val="0"/>
          <dgm:bulletEnabled val="1"/>
        </dgm:presLayoutVars>
      </dgm:prSet>
      <dgm:spPr/>
    </dgm:pt>
    <dgm:pt modelId="{1BC3B14C-ADA5-4FDD-8CD1-92E0B98668BE}" type="pres">
      <dgm:prSet presAssocID="{48234912-54FA-48A6-9099-560CD8E43AC0}" presName="BalanceSpacing" presStyleCnt="0"/>
      <dgm:spPr/>
    </dgm:pt>
    <dgm:pt modelId="{92D43C41-0C1A-425A-98DF-5D51B13B5FEC}" type="pres">
      <dgm:prSet presAssocID="{48234912-54FA-48A6-9099-560CD8E43AC0}" presName="BalanceSpacing1" presStyleCnt="0"/>
      <dgm:spPr/>
    </dgm:pt>
    <dgm:pt modelId="{C94317AA-C41B-46A5-8EF5-7C0558600B92}" type="pres">
      <dgm:prSet presAssocID="{538F1E38-446F-429C-B0B0-1819568BEB81}" presName="Accent1Text" presStyleLbl="node1" presStyleIdx="3" presStyleCnt="6" custScaleX="23306" custScaleY="57306" custLinFactNeighborX="-22578" custLinFactNeighborY="4987"/>
      <dgm:spPr/>
    </dgm:pt>
    <dgm:pt modelId="{97A4624B-491D-4C9C-99F5-CB484BA0F40D}" type="pres">
      <dgm:prSet presAssocID="{538F1E38-446F-429C-B0B0-1819568BEB81}" presName="spaceBetweenRectangles" presStyleCnt="0"/>
      <dgm:spPr/>
    </dgm:pt>
    <dgm:pt modelId="{00C955AF-520E-448A-BC30-97C6A03333A1}" type="pres">
      <dgm:prSet presAssocID="{6D198FD4-2F00-43A6-AEE2-D2423D86EFC7}" presName="composite" presStyleCnt="0"/>
      <dgm:spPr/>
    </dgm:pt>
    <dgm:pt modelId="{16C54664-130E-4E66-AEC5-395A49718D26}" type="pres">
      <dgm:prSet presAssocID="{6D198FD4-2F00-43A6-AEE2-D2423D86EFC7}" presName="Parent1" presStyleLbl="node1" presStyleIdx="4" presStyleCnt="6" custScaleX="190133" custScaleY="165586">
        <dgm:presLayoutVars>
          <dgm:chMax val="1"/>
          <dgm:chPref val="1"/>
          <dgm:bulletEnabled val="1"/>
        </dgm:presLayoutVars>
      </dgm:prSet>
      <dgm:spPr/>
    </dgm:pt>
    <dgm:pt modelId="{C391893E-C110-4923-AD22-BEE38B3FA884}" type="pres">
      <dgm:prSet presAssocID="{6D198FD4-2F00-43A6-AEE2-D2423D86EFC7}" presName="Childtext1" presStyleLbl="revTx" presStyleIdx="2" presStyleCnt="3" custScaleX="129820" custLinFactNeighborX="22102" custLinFactNeighborY="-2005">
        <dgm:presLayoutVars>
          <dgm:chMax val="0"/>
          <dgm:chPref val="0"/>
          <dgm:bulletEnabled val="1"/>
        </dgm:presLayoutVars>
      </dgm:prSet>
      <dgm:spPr/>
    </dgm:pt>
    <dgm:pt modelId="{C59F06B1-4754-439D-B398-844C2C475650}" type="pres">
      <dgm:prSet presAssocID="{6D198FD4-2F00-43A6-AEE2-D2423D86EFC7}" presName="BalanceSpacing" presStyleCnt="0"/>
      <dgm:spPr/>
    </dgm:pt>
    <dgm:pt modelId="{1E263243-B808-49C6-B180-0763BD865F49}" type="pres">
      <dgm:prSet presAssocID="{6D198FD4-2F00-43A6-AEE2-D2423D86EFC7}" presName="BalanceSpacing1" presStyleCnt="0"/>
      <dgm:spPr/>
    </dgm:pt>
    <dgm:pt modelId="{1FACE2CD-26CC-4A85-A023-256B81CBAA0D}" type="pres">
      <dgm:prSet presAssocID="{27C72530-CA42-4D7C-BE29-1813D40E8349}" presName="Accent1Text" presStyleLbl="node1" presStyleIdx="5" presStyleCnt="6" custScaleX="19631" custScaleY="71534" custLinFactNeighborX="12477" custLinFactNeighborY="1985"/>
      <dgm:spPr/>
    </dgm:pt>
  </dgm:ptLst>
  <dgm:cxnLst>
    <dgm:cxn modelId="{98245F0A-4A03-414A-855A-B1ACC10478D8}" type="presOf" srcId="{48234912-54FA-48A6-9099-560CD8E43AC0}" destId="{DF341632-834E-4583-B2DC-6C9ADC49ACE8}" srcOrd="0" destOrd="0" presId="urn:microsoft.com/office/officeart/2008/layout/AlternatingHexagons"/>
    <dgm:cxn modelId="{8CFC7310-CBE5-425A-878F-F658CD5A8D97}" type="presOf" srcId="{3910194B-60EC-4C1E-9C60-7C9E3C38686A}" destId="{16C8309A-C29B-4150-A4C4-4BD65D946856}" srcOrd="0" destOrd="0" presId="urn:microsoft.com/office/officeart/2008/layout/AlternatingHexagons"/>
    <dgm:cxn modelId="{D81BD31D-8DE9-4641-B86E-8780121C69CA}" type="presOf" srcId="{75E7E3A1-CA8E-448E-A1A8-E71111AC0547}" destId="{71B7170C-A9D2-47D5-B552-C4FA944F80EF}" srcOrd="0" destOrd="0" presId="urn:microsoft.com/office/officeart/2008/layout/AlternatingHexagons"/>
    <dgm:cxn modelId="{26FCCA2C-C80B-470F-A687-EB29FB0F118F}" type="presOf" srcId="{49CF9916-C61A-4E33-AE51-0CF8F8277C49}" destId="{B60E5835-7948-4926-9289-B96F59DCFF09}" srcOrd="0" destOrd="0" presId="urn:microsoft.com/office/officeart/2008/layout/AlternatingHexagons"/>
    <dgm:cxn modelId="{6E0EA731-0559-4749-A9B0-5BB50AE82965}" srcId="{BA8D6710-8EE8-4F39-BCEF-AA02A367E570}" destId="{5CC94453-5072-422C-940A-CEF9263DDB2F}" srcOrd="0" destOrd="0" parTransId="{7C10B719-679E-474C-86FA-90EA6A9C1358}" sibTransId="{3910194B-60EC-4C1E-9C60-7C9E3C38686A}"/>
    <dgm:cxn modelId="{DF88BF5D-CFB3-4C1F-9FDE-6BBE128CEF31}" type="presOf" srcId="{538F1E38-446F-429C-B0B0-1819568BEB81}" destId="{C94317AA-C41B-46A5-8EF5-7C0558600B92}" srcOrd="0" destOrd="0" presId="urn:microsoft.com/office/officeart/2008/layout/AlternatingHexagons"/>
    <dgm:cxn modelId="{3180F95F-A9FB-4252-8002-9FE13975FB5A}" srcId="{6D198FD4-2F00-43A6-AEE2-D2423D86EFC7}" destId="{5AE4A364-438D-463F-A79B-F25AE93AA50B}" srcOrd="0" destOrd="0" parTransId="{0EC4B84C-E5B0-46DF-88A3-C9E549086237}" sibTransId="{BCF27016-2D70-4851-BBFA-EC1BCC176140}"/>
    <dgm:cxn modelId="{7F3A8561-AF5E-428D-B81D-BE15F8D507E2}" srcId="{48234912-54FA-48A6-9099-560CD8E43AC0}" destId="{75E7E3A1-CA8E-448E-A1A8-E71111AC0547}" srcOrd="0" destOrd="0" parTransId="{1C9BB48B-109B-4C5D-8335-5AAA10EF801C}" sibTransId="{133B96C2-ED5E-4F60-A863-A5633FA2DF48}"/>
    <dgm:cxn modelId="{1301F765-1AB3-41E4-A725-F924DD4E30D0}" type="presOf" srcId="{6D198FD4-2F00-43A6-AEE2-D2423D86EFC7}" destId="{16C54664-130E-4E66-AEC5-395A49718D26}" srcOrd="0" destOrd="0" presId="urn:microsoft.com/office/officeart/2008/layout/AlternatingHexagons"/>
    <dgm:cxn modelId="{9F813669-CD5D-424B-8773-EFB88CBDA816}" type="presOf" srcId="{5CC94453-5072-422C-940A-CEF9263DDB2F}" destId="{0B20C4EC-899A-47FD-BC11-56A382FDF376}" srcOrd="0" destOrd="0" presId="urn:microsoft.com/office/officeart/2008/layout/AlternatingHexagons"/>
    <dgm:cxn modelId="{08CCFA78-F076-43B0-9EA8-0C288B7C20CD}" srcId="{BA8D6710-8EE8-4F39-BCEF-AA02A367E570}" destId="{48234912-54FA-48A6-9099-560CD8E43AC0}" srcOrd="1" destOrd="0" parTransId="{AB485A68-0A2F-40DF-8E23-76E97FE10DEA}" sibTransId="{538F1E38-446F-429C-B0B0-1819568BEB81}"/>
    <dgm:cxn modelId="{CC323C9F-B72C-4DDC-9B5B-36D57BB2F16F}" type="presOf" srcId="{BA8D6710-8EE8-4F39-BCEF-AA02A367E570}" destId="{A7C72587-5C68-4485-8BCC-D9B06B1025E3}" srcOrd="0" destOrd="0" presId="urn:microsoft.com/office/officeart/2008/layout/AlternatingHexagons"/>
    <dgm:cxn modelId="{864083AE-FFE1-4A86-9893-183364428D7C}" type="presOf" srcId="{27C72530-CA42-4D7C-BE29-1813D40E8349}" destId="{1FACE2CD-26CC-4A85-A023-256B81CBAA0D}" srcOrd="0" destOrd="0" presId="urn:microsoft.com/office/officeart/2008/layout/AlternatingHexagons"/>
    <dgm:cxn modelId="{81AD66B0-8BC6-4BCA-B821-F2946506D5A9}" type="presOf" srcId="{5AE4A364-438D-463F-A79B-F25AE93AA50B}" destId="{C391893E-C110-4923-AD22-BEE38B3FA884}" srcOrd="0" destOrd="0" presId="urn:microsoft.com/office/officeart/2008/layout/AlternatingHexagons"/>
    <dgm:cxn modelId="{F0C1A1B6-33E3-4787-99F8-4A68D8072B23}" srcId="{BA8D6710-8EE8-4F39-BCEF-AA02A367E570}" destId="{6D198FD4-2F00-43A6-AEE2-D2423D86EFC7}" srcOrd="2" destOrd="0" parTransId="{1BF79ECE-CD9E-450E-A932-C8DD785218BD}" sibTransId="{27C72530-CA42-4D7C-BE29-1813D40E8349}"/>
    <dgm:cxn modelId="{93B783F4-CEF0-4936-9E8C-3F075B79E45D}" srcId="{5CC94453-5072-422C-940A-CEF9263DDB2F}" destId="{49CF9916-C61A-4E33-AE51-0CF8F8277C49}" srcOrd="0" destOrd="0" parTransId="{B8AC9F0B-793F-499F-BC1B-F0F56602ED96}" sibTransId="{CC989C16-07D8-4893-92E2-F26140EE3269}"/>
    <dgm:cxn modelId="{48A7D985-60D6-4EE9-BFE6-55C80F534056}" type="presParOf" srcId="{A7C72587-5C68-4485-8BCC-D9B06B1025E3}" destId="{1687DB54-00D8-4D5A-AC20-4A1AB671FB44}" srcOrd="0" destOrd="0" presId="urn:microsoft.com/office/officeart/2008/layout/AlternatingHexagons"/>
    <dgm:cxn modelId="{E73C1D0B-55BE-4B19-9270-D53B9B9849B1}" type="presParOf" srcId="{1687DB54-00D8-4D5A-AC20-4A1AB671FB44}" destId="{0B20C4EC-899A-47FD-BC11-56A382FDF376}" srcOrd="0" destOrd="0" presId="urn:microsoft.com/office/officeart/2008/layout/AlternatingHexagons"/>
    <dgm:cxn modelId="{3C5EADAF-C3BC-4D1F-80B8-6C624084DCEC}" type="presParOf" srcId="{1687DB54-00D8-4D5A-AC20-4A1AB671FB44}" destId="{B60E5835-7948-4926-9289-B96F59DCFF09}" srcOrd="1" destOrd="0" presId="urn:microsoft.com/office/officeart/2008/layout/AlternatingHexagons"/>
    <dgm:cxn modelId="{A5189B3A-6750-4A0A-B905-DD7C134187DF}" type="presParOf" srcId="{1687DB54-00D8-4D5A-AC20-4A1AB671FB44}" destId="{898DF00F-FEF3-479B-9ABB-5796D2C0FF3F}" srcOrd="2" destOrd="0" presId="urn:microsoft.com/office/officeart/2008/layout/AlternatingHexagons"/>
    <dgm:cxn modelId="{5A06AA3E-A959-4A78-A4FD-0D9286786ECC}" type="presParOf" srcId="{1687DB54-00D8-4D5A-AC20-4A1AB671FB44}" destId="{7F5F3F82-5DE9-4D9E-9B39-EAC4F1D6AC76}" srcOrd="3" destOrd="0" presId="urn:microsoft.com/office/officeart/2008/layout/AlternatingHexagons"/>
    <dgm:cxn modelId="{16E12944-E461-405D-B8B1-19B62BD255E9}" type="presParOf" srcId="{1687DB54-00D8-4D5A-AC20-4A1AB671FB44}" destId="{16C8309A-C29B-4150-A4C4-4BD65D946856}" srcOrd="4" destOrd="0" presId="urn:microsoft.com/office/officeart/2008/layout/AlternatingHexagons"/>
    <dgm:cxn modelId="{A98B8072-CF2A-4417-9F42-A0A85A423E59}" type="presParOf" srcId="{A7C72587-5C68-4485-8BCC-D9B06B1025E3}" destId="{E70038A1-EFDD-4667-A52F-C4C1FAEDFA32}" srcOrd="1" destOrd="0" presId="urn:microsoft.com/office/officeart/2008/layout/AlternatingHexagons"/>
    <dgm:cxn modelId="{8069D201-5FA6-4C27-8AC3-4D37A450CC51}" type="presParOf" srcId="{A7C72587-5C68-4485-8BCC-D9B06B1025E3}" destId="{E9A66909-DD06-4F65-905A-B534F3762B2B}" srcOrd="2" destOrd="0" presId="urn:microsoft.com/office/officeart/2008/layout/AlternatingHexagons"/>
    <dgm:cxn modelId="{D46A8B43-9E8A-4CEB-A471-6269C9E657FE}" type="presParOf" srcId="{E9A66909-DD06-4F65-905A-B534F3762B2B}" destId="{DF341632-834E-4583-B2DC-6C9ADC49ACE8}" srcOrd="0" destOrd="0" presId="urn:microsoft.com/office/officeart/2008/layout/AlternatingHexagons"/>
    <dgm:cxn modelId="{3B262C5C-386A-4A12-AEC1-9E36A5E960FA}" type="presParOf" srcId="{E9A66909-DD06-4F65-905A-B534F3762B2B}" destId="{71B7170C-A9D2-47D5-B552-C4FA944F80EF}" srcOrd="1" destOrd="0" presId="urn:microsoft.com/office/officeart/2008/layout/AlternatingHexagons"/>
    <dgm:cxn modelId="{A6943347-6186-4653-AD4C-F91765964210}" type="presParOf" srcId="{E9A66909-DD06-4F65-905A-B534F3762B2B}" destId="{1BC3B14C-ADA5-4FDD-8CD1-92E0B98668BE}" srcOrd="2" destOrd="0" presId="urn:microsoft.com/office/officeart/2008/layout/AlternatingHexagons"/>
    <dgm:cxn modelId="{DBBC1816-F59C-4A52-BA79-8851FC41F6DA}" type="presParOf" srcId="{E9A66909-DD06-4F65-905A-B534F3762B2B}" destId="{92D43C41-0C1A-425A-98DF-5D51B13B5FEC}" srcOrd="3" destOrd="0" presId="urn:microsoft.com/office/officeart/2008/layout/AlternatingHexagons"/>
    <dgm:cxn modelId="{D03072CC-F2C7-44DF-8568-280ECFC3ABFE}" type="presParOf" srcId="{E9A66909-DD06-4F65-905A-B534F3762B2B}" destId="{C94317AA-C41B-46A5-8EF5-7C0558600B92}" srcOrd="4" destOrd="0" presId="urn:microsoft.com/office/officeart/2008/layout/AlternatingHexagons"/>
    <dgm:cxn modelId="{13502072-EC4E-41ED-817D-9C30E8304ED8}" type="presParOf" srcId="{A7C72587-5C68-4485-8BCC-D9B06B1025E3}" destId="{97A4624B-491D-4C9C-99F5-CB484BA0F40D}" srcOrd="3" destOrd="0" presId="urn:microsoft.com/office/officeart/2008/layout/AlternatingHexagons"/>
    <dgm:cxn modelId="{B08FC7E8-5BEA-4FDF-91E1-252F973945ED}" type="presParOf" srcId="{A7C72587-5C68-4485-8BCC-D9B06B1025E3}" destId="{00C955AF-520E-448A-BC30-97C6A03333A1}" srcOrd="4" destOrd="0" presId="urn:microsoft.com/office/officeart/2008/layout/AlternatingHexagons"/>
    <dgm:cxn modelId="{1F226C2C-76C1-4A9F-A10E-E5560A69B8DB}" type="presParOf" srcId="{00C955AF-520E-448A-BC30-97C6A03333A1}" destId="{16C54664-130E-4E66-AEC5-395A49718D26}" srcOrd="0" destOrd="0" presId="urn:microsoft.com/office/officeart/2008/layout/AlternatingHexagons"/>
    <dgm:cxn modelId="{993162FB-B6C4-43FC-A4D2-0D45E916192F}" type="presParOf" srcId="{00C955AF-520E-448A-BC30-97C6A03333A1}" destId="{C391893E-C110-4923-AD22-BEE38B3FA884}" srcOrd="1" destOrd="0" presId="urn:microsoft.com/office/officeart/2008/layout/AlternatingHexagons"/>
    <dgm:cxn modelId="{7A510511-44EB-4E8A-A430-A4D99241329A}" type="presParOf" srcId="{00C955AF-520E-448A-BC30-97C6A03333A1}" destId="{C59F06B1-4754-439D-B398-844C2C475650}" srcOrd="2" destOrd="0" presId="urn:microsoft.com/office/officeart/2008/layout/AlternatingHexagons"/>
    <dgm:cxn modelId="{70ACAAFC-D6B8-4355-91D3-545E2A89249A}" type="presParOf" srcId="{00C955AF-520E-448A-BC30-97C6A03333A1}" destId="{1E263243-B808-49C6-B180-0763BD865F49}" srcOrd="3" destOrd="0" presId="urn:microsoft.com/office/officeart/2008/layout/AlternatingHexagons"/>
    <dgm:cxn modelId="{20B5D090-F80A-4C22-9CB9-CFD1B126B1F1}" type="presParOf" srcId="{00C955AF-520E-448A-BC30-97C6A03333A1}" destId="{1FACE2CD-26CC-4A85-A023-256B81CBAA0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149536-9D46-4D46-9978-5F309C41ABB9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R"/>
        </a:p>
      </dgm:t>
    </dgm:pt>
    <dgm:pt modelId="{86EE1F2C-E25F-436C-9843-C32E2811DEA1}">
      <dgm:prSet phldrT="[Texto]"/>
      <dgm:spPr/>
      <dgm:t>
        <a:bodyPr/>
        <a:lstStyle/>
        <a:p>
          <a:r>
            <a:rPr lang="es-CR" dirty="0"/>
            <a:t>Formación</a:t>
          </a:r>
        </a:p>
      </dgm:t>
    </dgm:pt>
    <dgm:pt modelId="{ED6F6042-28A4-432A-8147-2E7DD2138D7F}" type="parTrans" cxnId="{7E2BF1D3-0C35-4C44-86DD-1C66A34F956B}">
      <dgm:prSet/>
      <dgm:spPr/>
      <dgm:t>
        <a:bodyPr/>
        <a:lstStyle/>
        <a:p>
          <a:endParaRPr lang="es-CR"/>
        </a:p>
      </dgm:t>
    </dgm:pt>
    <dgm:pt modelId="{782D59E4-4DC7-4906-ADFF-FE8D59263496}" type="sibTrans" cxnId="{7E2BF1D3-0C35-4C44-86DD-1C66A34F956B}">
      <dgm:prSet/>
      <dgm:spPr/>
      <dgm:t>
        <a:bodyPr/>
        <a:lstStyle/>
        <a:p>
          <a:endParaRPr lang="es-CR"/>
        </a:p>
      </dgm:t>
    </dgm:pt>
    <dgm:pt modelId="{7334BB7C-0A3E-4917-8536-885EF82CF7C5}">
      <dgm:prSet phldrT="[Texto]"/>
      <dgm:spPr/>
      <dgm:t>
        <a:bodyPr/>
        <a:lstStyle/>
        <a:p>
          <a:r>
            <a:rPr lang="es-CR" dirty="0"/>
            <a:t>Agentes</a:t>
          </a:r>
        </a:p>
      </dgm:t>
    </dgm:pt>
    <dgm:pt modelId="{44F82E3B-870B-44D1-81DE-4030D46049E2}" type="parTrans" cxnId="{A422F2CE-382D-4869-85C3-1E4CE3B5EF86}">
      <dgm:prSet/>
      <dgm:spPr/>
      <dgm:t>
        <a:bodyPr/>
        <a:lstStyle/>
        <a:p>
          <a:endParaRPr lang="es-CR"/>
        </a:p>
      </dgm:t>
    </dgm:pt>
    <dgm:pt modelId="{FD900D5F-B9AB-4310-AA5C-1219BD3BA9E0}" type="sibTrans" cxnId="{A422F2CE-382D-4869-85C3-1E4CE3B5EF86}">
      <dgm:prSet/>
      <dgm:spPr/>
      <dgm:t>
        <a:bodyPr/>
        <a:lstStyle/>
        <a:p>
          <a:endParaRPr lang="es-CR"/>
        </a:p>
      </dgm:t>
    </dgm:pt>
    <dgm:pt modelId="{2B548A6F-CBFB-4B21-A553-96572A8F92F9}">
      <dgm:prSet phldrT="[Texto]"/>
      <dgm:spPr/>
      <dgm:t>
        <a:bodyPr/>
        <a:lstStyle/>
        <a:p>
          <a:r>
            <a:rPr lang="es-CR" dirty="0"/>
            <a:t>MÉTODO</a:t>
          </a:r>
        </a:p>
      </dgm:t>
    </dgm:pt>
    <dgm:pt modelId="{5111CE9E-1174-4B1D-9FBE-DAD798B678D1}" type="parTrans" cxnId="{D4A645AE-6D69-4792-B6F6-8864814E3FA5}">
      <dgm:prSet/>
      <dgm:spPr/>
      <dgm:t>
        <a:bodyPr/>
        <a:lstStyle/>
        <a:p>
          <a:endParaRPr lang="es-CR"/>
        </a:p>
      </dgm:t>
    </dgm:pt>
    <dgm:pt modelId="{63FEEC79-D45B-4A74-8BA0-FFF6D5FDEC53}" type="sibTrans" cxnId="{D4A645AE-6D69-4792-B6F6-8864814E3FA5}">
      <dgm:prSet/>
      <dgm:spPr/>
      <dgm:t>
        <a:bodyPr/>
        <a:lstStyle/>
        <a:p>
          <a:endParaRPr lang="es-CR"/>
        </a:p>
      </dgm:t>
    </dgm:pt>
    <dgm:pt modelId="{18F0C9CA-8833-491C-9954-4DF7D9B077A4}" type="pres">
      <dgm:prSet presAssocID="{32149536-9D46-4D46-9978-5F309C41ABB9}" presName="Name0" presStyleCnt="0">
        <dgm:presLayoutVars>
          <dgm:dir/>
          <dgm:resizeHandles val="exact"/>
        </dgm:presLayoutVars>
      </dgm:prSet>
      <dgm:spPr/>
    </dgm:pt>
    <dgm:pt modelId="{A33946D2-990B-452B-9494-C93BCA2785D6}" type="pres">
      <dgm:prSet presAssocID="{32149536-9D46-4D46-9978-5F309C41ABB9}" presName="cycle" presStyleCnt="0"/>
      <dgm:spPr/>
    </dgm:pt>
    <dgm:pt modelId="{B88888D7-B94A-454B-91FE-F772F1DE302C}" type="pres">
      <dgm:prSet presAssocID="{86EE1F2C-E25F-436C-9843-C32E2811DEA1}" presName="nodeFirstNode" presStyleLbl="node1" presStyleIdx="0" presStyleCnt="3" custRadScaleRad="100472" custRadScaleInc="17068">
        <dgm:presLayoutVars>
          <dgm:bulletEnabled val="1"/>
        </dgm:presLayoutVars>
      </dgm:prSet>
      <dgm:spPr/>
    </dgm:pt>
    <dgm:pt modelId="{3B828FCA-4946-4D18-A484-DA7877EF0F0B}" type="pres">
      <dgm:prSet presAssocID="{782D59E4-4DC7-4906-ADFF-FE8D59263496}" presName="sibTransFirstNode" presStyleLbl="bgShp" presStyleIdx="0" presStyleCnt="1" custLinFactNeighborX="-6848" custLinFactNeighborY="-1186"/>
      <dgm:spPr/>
    </dgm:pt>
    <dgm:pt modelId="{96F91021-4056-4F53-830B-0C929F324839}" type="pres">
      <dgm:prSet presAssocID="{7334BB7C-0A3E-4917-8536-885EF82CF7C5}" presName="nodeFollowingNodes" presStyleLbl="node1" presStyleIdx="1" presStyleCnt="3" custRadScaleRad="127097" custRadScaleInc="-1869">
        <dgm:presLayoutVars>
          <dgm:bulletEnabled val="1"/>
        </dgm:presLayoutVars>
      </dgm:prSet>
      <dgm:spPr/>
    </dgm:pt>
    <dgm:pt modelId="{9F089FC0-88EB-42A9-8857-EFCA0CDFB205}" type="pres">
      <dgm:prSet presAssocID="{2B548A6F-CBFB-4B21-A553-96572A8F92F9}" presName="nodeFollowingNodes" presStyleLbl="node1" presStyleIdx="2" presStyleCnt="3" custRadScaleRad="125930" custRadScaleInc="7340">
        <dgm:presLayoutVars>
          <dgm:bulletEnabled val="1"/>
        </dgm:presLayoutVars>
      </dgm:prSet>
      <dgm:spPr/>
    </dgm:pt>
  </dgm:ptLst>
  <dgm:cxnLst>
    <dgm:cxn modelId="{C3C1099D-651B-4B94-AE32-6DD9A28EB9E3}" type="presOf" srcId="{32149536-9D46-4D46-9978-5F309C41ABB9}" destId="{18F0C9CA-8833-491C-9954-4DF7D9B077A4}" srcOrd="0" destOrd="0" presId="urn:microsoft.com/office/officeart/2005/8/layout/cycle3"/>
    <dgm:cxn modelId="{7254BC9E-F6DB-4D5C-AD0B-96B6E6A17F1A}" type="presOf" srcId="{7334BB7C-0A3E-4917-8536-885EF82CF7C5}" destId="{96F91021-4056-4F53-830B-0C929F324839}" srcOrd="0" destOrd="0" presId="urn:microsoft.com/office/officeart/2005/8/layout/cycle3"/>
    <dgm:cxn modelId="{D4A645AE-6D69-4792-B6F6-8864814E3FA5}" srcId="{32149536-9D46-4D46-9978-5F309C41ABB9}" destId="{2B548A6F-CBFB-4B21-A553-96572A8F92F9}" srcOrd="2" destOrd="0" parTransId="{5111CE9E-1174-4B1D-9FBE-DAD798B678D1}" sibTransId="{63FEEC79-D45B-4A74-8BA0-FFF6D5FDEC53}"/>
    <dgm:cxn modelId="{A66103CC-4640-4550-AD90-D84D6DD0A26D}" type="presOf" srcId="{86EE1F2C-E25F-436C-9843-C32E2811DEA1}" destId="{B88888D7-B94A-454B-91FE-F772F1DE302C}" srcOrd="0" destOrd="0" presId="urn:microsoft.com/office/officeart/2005/8/layout/cycle3"/>
    <dgm:cxn modelId="{A422F2CE-382D-4869-85C3-1E4CE3B5EF86}" srcId="{32149536-9D46-4D46-9978-5F309C41ABB9}" destId="{7334BB7C-0A3E-4917-8536-885EF82CF7C5}" srcOrd="1" destOrd="0" parTransId="{44F82E3B-870B-44D1-81DE-4030D46049E2}" sibTransId="{FD900D5F-B9AB-4310-AA5C-1219BD3BA9E0}"/>
    <dgm:cxn modelId="{7E2BF1D3-0C35-4C44-86DD-1C66A34F956B}" srcId="{32149536-9D46-4D46-9978-5F309C41ABB9}" destId="{86EE1F2C-E25F-436C-9843-C32E2811DEA1}" srcOrd="0" destOrd="0" parTransId="{ED6F6042-28A4-432A-8147-2E7DD2138D7F}" sibTransId="{782D59E4-4DC7-4906-ADFF-FE8D59263496}"/>
    <dgm:cxn modelId="{410305D4-1058-4DCC-935F-678EFEC4DFC9}" type="presOf" srcId="{2B548A6F-CBFB-4B21-A553-96572A8F92F9}" destId="{9F089FC0-88EB-42A9-8857-EFCA0CDFB205}" srcOrd="0" destOrd="0" presId="urn:microsoft.com/office/officeart/2005/8/layout/cycle3"/>
    <dgm:cxn modelId="{BF8661E0-0664-4E5A-905A-A841468B7D3B}" type="presOf" srcId="{782D59E4-4DC7-4906-ADFF-FE8D59263496}" destId="{3B828FCA-4946-4D18-A484-DA7877EF0F0B}" srcOrd="0" destOrd="0" presId="urn:microsoft.com/office/officeart/2005/8/layout/cycle3"/>
    <dgm:cxn modelId="{37F6BE2E-AB8C-4854-AF8A-68655232399E}" type="presParOf" srcId="{18F0C9CA-8833-491C-9954-4DF7D9B077A4}" destId="{A33946D2-990B-452B-9494-C93BCA2785D6}" srcOrd="0" destOrd="0" presId="urn:microsoft.com/office/officeart/2005/8/layout/cycle3"/>
    <dgm:cxn modelId="{F8A4689E-A7D2-43F2-81D3-35E40281976E}" type="presParOf" srcId="{A33946D2-990B-452B-9494-C93BCA2785D6}" destId="{B88888D7-B94A-454B-91FE-F772F1DE302C}" srcOrd="0" destOrd="0" presId="urn:microsoft.com/office/officeart/2005/8/layout/cycle3"/>
    <dgm:cxn modelId="{EB185EEC-1D44-49DB-B580-C04F142C6ABC}" type="presParOf" srcId="{A33946D2-990B-452B-9494-C93BCA2785D6}" destId="{3B828FCA-4946-4D18-A484-DA7877EF0F0B}" srcOrd="1" destOrd="0" presId="urn:microsoft.com/office/officeart/2005/8/layout/cycle3"/>
    <dgm:cxn modelId="{CC9ECCB5-D59D-4462-9D07-F5E85DA87994}" type="presParOf" srcId="{A33946D2-990B-452B-9494-C93BCA2785D6}" destId="{96F91021-4056-4F53-830B-0C929F324839}" srcOrd="2" destOrd="0" presId="urn:microsoft.com/office/officeart/2005/8/layout/cycle3"/>
    <dgm:cxn modelId="{08ADEA74-997D-48B5-B363-F988C7E99935}" type="presParOf" srcId="{A33946D2-990B-452B-9494-C93BCA2785D6}" destId="{9F089FC0-88EB-42A9-8857-EFCA0CDFB205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9FEDA0-C01E-44B4-8BD7-441384303C3F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7DD71F8-20D9-423E-9958-1151A28CD93E}">
      <dgm:prSet phldrT="[Texto]" custT="1"/>
      <dgm:spPr/>
      <dgm:t>
        <a:bodyPr/>
        <a:lstStyle/>
        <a:p>
          <a:r>
            <a:rPr lang="es-CR" sz="3600" dirty="0"/>
            <a:t>ARTESANOS DE RELACIÓN Y COMUNIÓN EN LA MISIÓN</a:t>
          </a:r>
          <a:endParaRPr lang="en-US" sz="3600" dirty="0"/>
        </a:p>
      </dgm:t>
    </dgm:pt>
    <dgm:pt modelId="{3A8918FC-7CA6-4C39-9571-1BC971023943}" type="parTrans" cxnId="{77C293F6-545D-40E1-835C-0D90733D20A0}">
      <dgm:prSet/>
      <dgm:spPr/>
      <dgm:t>
        <a:bodyPr/>
        <a:lstStyle/>
        <a:p>
          <a:endParaRPr lang="en-US"/>
        </a:p>
      </dgm:t>
    </dgm:pt>
    <dgm:pt modelId="{41887EBD-CEFE-42BC-A1D0-8BBDA0B8FB31}" type="sibTrans" cxnId="{77C293F6-545D-40E1-835C-0D90733D20A0}">
      <dgm:prSet/>
      <dgm:spPr/>
      <dgm:t>
        <a:bodyPr/>
        <a:lstStyle/>
        <a:p>
          <a:endParaRPr lang="en-US"/>
        </a:p>
      </dgm:t>
    </dgm:pt>
    <dgm:pt modelId="{14615F66-109C-42C4-8EF2-837C118EF1BE}" type="pres">
      <dgm:prSet presAssocID="{EE9FEDA0-C01E-44B4-8BD7-441384303C3F}" presName="Name0" presStyleCnt="0">
        <dgm:presLayoutVars>
          <dgm:chMax val="1"/>
          <dgm:chPref val="1"/>
        </dgm:presLayoutVars>
      </dgm:prSet>
      <dgm:spPr/>
    </dgm:pt>
    <dgm:pt modelId="{1E1330CC-E774-4405-B65E-0635516A5236}" type="pres">
      <dgm:prSet presAssocID="{C7DD71F8-20D9-423E-9958-1151A28CD93E}" presName="Parent" presStyleLbl="node0" presStyleIdx="0" presStyleCnt="1">
        <dgm:presLayoutVars>
          <dgm:chMax val="5"/>
          <dgm:chPref val="5"/>
        </dgm:presLayoutVars>
      </dgm:prSet>
      <dgm:spPr/>
    </dgm:pt>
    <dgm:pt modelId="{6764C9E9-2F7E-47DE-A63B-E55293476AE9}" type="pres">
      <dgm:prSet presAssocID="{C7DD71F8-20D9-423E-9958-1151A28CD93E}" presName="Accent1" presStyleLbl="node1" presStyleIdx="0" presStyleCnt="6"/>
      <dgm:spPr/>
    </dgm:pt>
    <dgm:pt modelId="{661381E9-0785-4A4C-8888-BD156239C716}" type="pres">
      <dgm:prSet presAssocID="{C7DD71F8-20D9-423E-9958-1151A28CD93E}" presName="Accent2" presStyleLbl="node1" presStyleIdx="1" presStyleCnt="6"/>
      <dgm:spPr/>
    </dgm:pt>
    <dgm:pt modelId="{8E8F18AB-3A9D-43EF-A627-D6C0B691217B}" type="pres">
      <dgm:prSet presAssocID="{C7DD71F8-20D9-423E-9958-1151A28CD93E}" presName="Accent3" presStyleLbl="node1" presStyleIdx="2" presStyleCnt="6"/>
      <dgm:spPr/>
    </dgm:pt>
    <dgm:pt modelId="{52B7911C-88DA-450C-A680-333F6D2932B7}" type="pres">
      <dgm:prSet presAssocID="{C7DD71F8-20D9-423E-9958-1151A28CD93E}" presName="Accent4" presStyleLbl="node1" presStyleIdx="3" presStyleCnt="6"/>
      <dgm:spPr/>
    </dgm:pt>
    <dgm:pt modelId="{642D7EE4-6355-4C4B-83FC-D342DFC0D693}" type="pres">
      <dgm:prSet presAssocID="{C7DD71F8-20D9-423E-9958-1151A28CD93E}" presName="Accent5" presStyleLbl="node1" presStyleIdx="4" presStyleCnt="6"/>
      <dgm:spPr/>
    </dgm:pt>
    <dgm:pt modelId="{74343E02-A094-4E31-94FB-BA8262C11B89}" type="pres">
      <dgm:prSet presAssocID="{C7DD71F8-20D9-423E-9958-1151A28CD93E}" presName="Accent6" presStyleLbl="node1" presStyleIdx="5" presStyleCnt="6"/>
      <dgm:spPr/>
    </dgm:pt>
  </dgm:ptLst>
  <dgm:cxnLst>
    <dgm:cxn modelId="{F96AD210-D778-4D2E-AE6B-AB70D4257CF3}" type="presOf" srcId="{EE9FEDA0-C01E-44B4-8BD7-441384303C3F}" destId="{14615F66-109C-42C4-8EF2-837C118EF1BE}" srcOrd="0" destOrd="0" presId="urn:microsoft.com/office/officeart/2009/3/layout/CircleRelationship"/>
    <dgm:cxn modelId="{EE87F3DA-9D28-4AC5-A85D-21BEACE78E55}" type="presOf" srcId="{C7DD71F8-20D9-423E-9958-1151A28CD93E}" destId="{1E1330CC-E774-4405-B65E-0635516A5236}" srcOrd="0" destOrd="0" presId="urn:microsoft.com/office/officeart/2009/3/layout/CircleRelationship"/>
    <dgm:cxn modelId="{77C293F6-545D-40E1-835C-0D90733D20A0}" srcId="{EE9FEDA0-C01E-44B4-8BD7-441384303C3F}" destId="{C7DD71F8-20D9-423E-9958-1151A28CD93E}" srcOrd="0" destOrd="0" parTransId="{3A8918FC-7CA6-4C39-9571-1BC971023943}" sibTransId="{41887EBD-CEFE-42BC-A1D0-8BBDA0B8FB31}"/>
    <dgm:cxn modelId="{26882863-D033-4506-ADC3-139956F4E4FC}" type="presParOf" srcId="{14615F66-109C-42C4-8EF2-837C118EF1BE}" destId="{1E1330CC-E774-4405-B65E-0635516A5236}" srcOrd="0" destOrd="0" presId="urn:microsoft.com/office/officeart/2009/3/layout/CircleRelationship"/>
    <dgm:cxn modelId="{89FA2804-F0C9-4CC1-A4CE-ACC8A654975C}" type="presParOf" srcId="{14615F66-109C-42C4-8EF2-837C118EF1BE}" destId="{6764C9E9-2F7E-47DE-A63B-E55293476AE9}" srcOrd="1" destOrd="0" presId="urn:microsoft.com/office/officeart/2009/3/layout/CircleRelationship"/>
    <dgm:cxn modelId="{F2E40E08-467B-4CB8-97FB-51F4D8847440}" type="presParOf" srcId="{14615F66-109C-42C4-8EF2-837C118EF1BE}" destId="{661381E9-0785-4A4C-8888-BD156239C716}" srcOrd="2" destOrd="0" presId="urn:microsoft.com/office/officeart/2009/3/layout/CircleRelationship"/>
    <dgm:cxn modelId="{D6D9EFD1-F740-4F7C-A2D2-DB9380D6D054}" type="presParOf" srcId="{14615F66-109C-42C4-8EF2-837C118EF1BE}" destId="{8E8F18AB-3A9D-43EF-A627-D6C0B691217B}" srcOrd="3" destOrd="0" presId="urn:microsoft.com/office/officeart/2009/3/layout/CircleRelationship"/>
    <dgm:cxn modelId="{9C88FB69-7554-4FC7-8396-D4E360A1A317}" type="presParOf" srcId="{14615F66-109C-42C4-8EF2-837C118EF1BE}" destId="{52B7911C-88DA-450C-A680-333F6D2932B7}" srcOrd="4" destOrd="0" presId="urn:microsoft.com/office/officeart/2009/3/layout/CircleRelationship"/>
    <dgm:cxn modelId="{7C79C0AD-1FEB-4F99-9011-ECB6FD91647A}" type="presParOf" srcId="{14615F66-109C-42C4-8EF2-837C118EF1BE}" destId="{642D7EE4-6355-4C4B-83FC-D342DFC0D693}" srcOrd="5" destOrd="0" presId="urn:microsoft.com/office/officeart/2009/3/layout/CircleRelationship"/>
    <dgm:cxn modelId="{C51E630F-E21C-4883-9736-2B5F24292E93}" type="presParOf" srcId="{14615F66-109C-42C4-8EF2-837C118EF1BE}" destId="{74343E02-A094-4E31-94FB-BA8262C11B89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D6D57-580A-4646-950F-1BBE0604BAC3}">
      <dsp:nvSpPr>
        <dsp:cNvPr id="0" name=""/>
        <dsp:cNvSpPr/>
      </dsp:nvSpPr>
      <dsp:spPr>
        <a:xfrm rot="16200000">
          <a:off x="-473623" y="474954"/>
          <a:ext cx="4412410" cy="3462500"/>
        </a:xfrm>
        <a:prstGeom prst="flowChartManualOperation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436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500" kern="1200" dirty="0"/>
            <a:t>ACTITUDES</a:t>
          </a:r>
        </a:p>
      </dsp:txBody>
      <dsp:txXfrm rot="5400000">
        <a:off x="1332" y="882481"/>
        <a:ext cx="3462500" cy="2647446"/>
      </dsp:txXfrm>
    </dsp:sp>
    <dsp:sp modelId="{3C0F1EFB-BD06-584E-A16E-34A943C71ADB}">
      <dsp:nvSpPr>
        <dsp:cNvPr id="0" name=""/>
        <dsp:cNvSpPr/>
      </dsp:nvSpPr>
      <dsp:spPr>
        <a:xfrm rot="16200000">
          <a:off x="3248564" y="474954"/>
          <a:ext cx="4412410" cy="3462500"/>
        </a:xfrm>
        <a:prstGeom prst="flowChartManualOperation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436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500" kern="1200" dirty="0"/>
            <a:t>PERSONAS</a:t>
          </a:r>
        </a:p>
      </dsp:txBody>
      <dsp:txXfrm rot="5400000">
        <a:off x="3723519" y="882481"/>
        <a:ext cx="3462500" cy="2647446"/>
      </dsp:txXfrm>
    </dsp:sp>
    <dsp:sp modelId="{FC4C5030-B715-4113-8A4C-2DFC12B60EFA}">
      <dsp:nvSpPr>
        <dsp:cNvPr id="0" name=""/>
        <dsp:cNvSpPr/>
      </dsp:nvSpPr>
      <dsp:spPr>
        <a:xfrm rot="16200000">
          <a:off x="6970752" y="474954"/>
          <a:ext cx="4412410" cy="3462500"/>
        </a:xfrm>
        <a:prstGeom prst="flowChartManualOperation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436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500" kern="1200" dirty="0"/>
            <a:t>ESTRUCTURAS</a:t>
          </a:r>
        </a:p>
      </dsp:txBody>
      <dsp:txXfrm rot="5400000">
        <a:off x="7445707" y="882481"/>
        <a:ext cx="3462500" cy="2647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B5533-E369-4234-81BC-365321AC256A}">
      <dsp:nvSpPr>
        <dsp:cNvPr id="0" name=""/>
        <dsp:cNvSpPr/>
      </dsp:nvSpPr>
      <dsp:spPr>
        <a:xfrm>
          <a:off x="1946562" y="0"/>
          <a:ext cx="7994075" cy="319763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3328C-8261-4A78-BB19-876FECB332C0}">
      <dsp:nvSpPr>
        <dsp:cNvPr id="0" name=""/>
        <dsp:cNvSpPr/>
      </dsp:nvSpPr>
      <dsp:spPr>
        <a:xfrm>
          <a:off x="2905851" y="559585"/>
          <a:ext cx="2638044" cy="156683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0688" rIns="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4800" kern="1200" dirty="0"/>
            <a:t>Comunión</a:t>
          </a:r>
          <a:endParaRPr lang="en-US" sz="4800" kern="1200" dirty="0"/>
        </a:p>
      </dsp:txBody>
      <dsp:txXfrm>
        <a:off x="2905851" y="559585"/>
        <a:ext cx="2638044" cy="1566838"/>
      </dsp:txXfrm>
    </dsp:sp>
    <dsp:sp modelId="{03128F11-8167-48BC-BF16-0B42B39818C2}">
      <dsp:nvSpPr>
        <dsp:cNvPr id="0" name=""/>
        <dsp:cNvSpPr/>
      </dsp:nvSpPr>
      <dsp:spPr>
        <a:xfrm>
          <a:off x="5943599" y="1071206"/>
          <a:ext cx="3117689" cy="156683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0688" rIns="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4800" kern="1200" dirty="0"/>
            <a:t>Misión</a:t>
          </a:r>
          <a:endParaRPr lang="en-US" sz="4800" kern="1200" dirty="0"/>
        </a:p>
      </dsp:txBody>
      <dsp:txXfrm>
        <a:off x="5943599" y="1071206"/>
        <a:ext cx="3117689" cy="15668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0DF78-9A84-4BE7-9DE3-12FE38C9285C}">
      <dsp:nvSpPr>
        <dsp:cNvPr id="0" name=""/>
        <dsp:cNvSpPr/>
      </dsp:nvSpPr>
      <dsp:spPr>
        <a:xfrm>
          <a:off x="1742624" y="1936103"/>
          <a:ext cx="2809369" cy="280979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1019B-F1B3-4ADD-98B6-5EFF61203ACD}">
      <dsp:nvSpPr>
        <dsp:cNvPr id="0" name=""/>
        <dsp:cNvSpPr/>
      </dsp:nvSpPr>
      <dsp:spPr>
        <a:xfrm>
          <a:off x="2244329" y="3081546"/>
          <a:ext cx="1561112" cy="780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FIDES QUA</a:t>
          </a:r>
        </a:p>
      </dsp:txBody>
      <dsp:txXfrm>
        <a:off x="2244329" y="3081546"/>
        <a:ext cx="1561112" cy="780369"/>
      </dsp:txXfrm>
    </dsp:sp>
    <dsp:sp modelId="{32073255-5BA9-44FA-A069-576FA0929794}">
      <dsp:nvSpPr>
        <dsp:cNvPr id="0" name=""/>
        <dsp:cNvSpPr/>
      </dsp:nvSpPr>
      <dsp:spPr>
        <a:xfrm>
          <a:off x="843074" y="3681560"/>
          <a:ext cx="2809369" cy="280979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1371777"/>
            <a:satOff val="496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69F97-3B6C-402B-A5D5-D105171BA273}">
      <dsp:nvSpPr>
        <dsp:cNvPr id="0" name=""/>
        <dsp:cNvSpPr/>
      </dsp:nvSpPr>
      <dsp:spPr>
        <a:xfrm>
          <a:off x="1467203" y="4705321"/>
          <a:ext cx="1561112" cy="780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FIDES QUAE</a:t>
          </a:r>
        </a:p>
      </dsp:txBody>
      <dsp:txXfrm>
        <a:off x="1467203" y="4705321"/>
        <a:ext cx="1561112" cy="780369"/>
      </dsp:txXfrm>
    </dsp:sp>
    <dsp:sp modelId="{DF47CD7A-A890-4452-899D-EB68A97FF0B8}">
      <dsp:nvSpPr>
        <dsp:cNvPr id="0" name=""/>
        <dsp:cNvSpPr/>
      </dsp:nvSpPr>
      <dsp:spPr>
        <a:xfrm>
          <a:off x="2030728" y="5431410"/>
          <a:ext cx="2413683" cy="241465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6E725-F659-4228-B5CA-0A9E1F2B766D}">
      <dsp:nvSpPr>
        <dsp:cNvPr id="0" name=""/>
        <dsp:cNvSpPr/>
      </dsp:nvSpPr>
      <dsp:spPr>
        <a:xfrm>
          <a:off x="2248023" y="6331431"/>
          <a:ext cx="1561112" cy="780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TRANSMISSIO FIDEI</a:t>
          </a:r>
        </a:p>
      </dsp:txBody>
      <dsp:txXfrm>
        <a:off x="2248023" y="6331431"/>
        <a:ext cx="1561112" cy="780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C7312-92BD-4CA1-A0B4-552B335E8793}">
      <dsp:nvSpPr>
        <dsp:cNvPr id="0" name=""/>
        <dsp:cNvSpPr/>
      </dsp:nvSpPr>
      <dsp:spPr>
        <a:xfrm>
          <a:off x="371860" y="0"/>
          <a:ext cx="4214423" cy="35939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386EC-47CA-4C02-93B1-043C83C0EC43}">
      <dsp:nvSpPr>
        <dsp:cNvPr id="0" name=""/>
        <dsp:cNvSpPr/>
      </dsp:nvSpPr>
      <dsp:spPr>
        <a:xfrm>
          <a:off x="5326" y="1078174"/>
          <a:ext cx="1595902" cy="1437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900" kern="1200" dirty="0"/>
            <a:t>Acción Misionera</a:t>
          </a:r>
          <a:endParaRPr lang="en-US" sz="1900" kern="1200" dirty="0"/>
        </a:p>
      </dsp:txBody>
      <dsp:txXfrm>
        <a:off x="75502" y="1148350"/>
        <a:ext cx="1455550" cy="1297214"/>
      </dsp:txXfrm>
    </dsp:sp>
    <dsp:sp modelId="{3F34F3AB-22F3-4C18-9D49-76FC2BDEAB68}">
      <dsp:nvSpPr>
        <dsp:cNvPr id="0" name=""/>
        <dsp:cNvSpPr/>
      </dsp:nvSpPr>
      <dsp:spPr>
        <a:xfrm>
          <a:off x="1681121" y="1078174"/>
          <a:ext cx="1595902" cy="1437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900" kern="1200" dirty="0"/>
            <a:t>Acción Catequética</a:t>
          </a:r>
          <a:endParaRPr lang="en-US" sz="1900" kern="1200" dirty="0"/>
        </a:p>
      </dsp:txBody>
      <dsp:txXfrm>
        <a:off x="1751297" y="1148350"/>
        <a:ext cx="1455550" cy="1297214"/>
      </dsp:txXfrm>
    </dsp:sp>
    <dsp:sp modelId="{47059009-29B2-4863-AF11-D754DCA3529B}">
      <dsp:nvSpPr>
        <dsp:cNvPr id="0" name=""/>
        <dsp:cNvSpPr/>
      </dsp:nvSpPr>
      <dsp:spPr>
        <a:xfrm>
          <a:off x="3356915" y="1078174"/>
          <a:ext cx="1595902" cy="1437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900" kern="1200" dirty="0"/>
            <a:t>Acción Pastoral</a:t>
          </a:r>
          <a:endParaRPr lang="en-US" sz="1900" kern="1200" dirty="0"/>
        </a:p>
      </dsp:txBody>
      <dsp:txXfrm>
        <a:off x="3427091" y="1148350"/>
        <a:ext cx="1455550" cy="12972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330CC-E774-4405-B65E-0635516A5236}">
      <dsp:nvSpPr>
        <dsp:cNvPr id="0" name=""/>
        <dsp:cNvSpPr/>
      </dsp:nvSpPr>
      <dsp:spPr>
        <a:xfrm>
          <a:off x="3820423" y="1754431"/>
          <a:ext cx="2866299" cy="25919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dirty="0"/>
            <a:t>ILUMINACIÓN-PURIFICACIÓN</a:t>
          </a:r>
          <a:endParaRPr lang="en-US" sz="1800" b="1" kern="1200" dirty="0"/>
        </a:p>
      </dsp:txBody>
      <dsp:txXfrm>
        <a:off x="4240183" y="2134008"/>
        <a:ext cx="2026779" cy="1832758"/>
      </dsp:txXfrm>
    </dsp:sp>
    <dsp:sp modelId="{6764C9E9-2F7E-47DE-A63B-E55293476AE9}">
      <dsp:nvSpPr>
        <dsp:cNvPr id="0" name=""/>
        <dsp:cNvSpPr/>
      </dsp:nvSpPr>
      <dsp:spPr>
        <a:xfrm>
          <a:off x="5248219" y="1219202"/>
          <a:ext cx="486054" cy="4860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81E9-0785-4A4C-8888-BD156239C716}">
      <dsp:nvSpPr>
        <dsp:cNvPr id="0" name=""/>
        <dsp:cNvSpPr/>
      </dsp:nvSpPr>
      <dsp:spPr>
        <a:xfrm>
          <a:off x="1988184" y="3844714"/>
          <a:ext cx="351942" cy="352281"/>
        </a:xfrm>
        <a:prstGeom prst="ellipse">
          <a:avLst/>
        </a:prstGeom>
        <a:solidFill>
          <a:schemeClr val="accent3">
            <a:hueOff val="-127862"/>
            <a:satOff val="5030"/>
            <a:lumOff val="-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F18AB-3A9D-43EF-A627-D6C0B691217B}">
      <dsp:nvSpPr>
        <dsp:cNvPr id="0" name=""/>
        <dsp:cNvSpPr/>
      </dsp:nvSpPr>
      <dsp:spPr>
        <a:xfrm>
          <a:off x="6533488" y="2129345"/>
          <a:ext cx="351942" cy="352281"/>
        </a:xfrm>
        <a:prstGeom prst="ellipse">
          <a:avLst/>
        </a:prstGeom>
        <a:solidFill>
          <a:schemeClr val="accent3">
            <a:hueOff val="-255724"/>
            <a:satOff val="10060"/>
            <a:lumOff val="-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7911C-88DA-450C-A680-333F6D2932B7}">
      <dsp:nvSpPr>
        <dsp:cNvPr id="0" name=""/>
        <dsp:cNvSpPr/>
      </dsp:nvSpPr>
      <dsp:spPr>
        <a:xfrm>
          <a:off x="6717925" y="3517094"/>
          <a:ext cx="486054" cy="486046"/>
        </a:xfrm>
        <a:prstGeom prst="ellipse">
          <a:avLst/>
        </a:prstGeom>
        <a:solidFill>
          <a:schemeClr val="accent3">
            <a:hueOff val="-383586"/>
            <a:satOff val="15089"/>
            <a:lumOff val="-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D7EE4-6355-4C4B-83FC-D342DFC0D693}">
      <dsp:nvSpPr>
        <dsp:cNvPr id="0" name=""/>
        <dsp:cNvSpPr/>
      </dsp:nvSpPr>
      <dsp:spPr>
        <a:xfrm>
          <a:off x="3430090" y="2490617"/>
          <a:ext cx="351942" cy="352281"/>
        </a:xfrm>
        <a:prstGeom prst="ellipse">
          <a:avLst/>
        </a:prstGeom>
        <a:solidFill>
          <a:schemeClr val="accent3">
            <a:hueOff val="-511448"/>
            <a:satOff val="20119"/>
            <a:lumOff val="-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43E02-A094-4E31-94FB-BA8262C11B89}">
      <dsp:nvSpPr>
        <dsp:cNvPr id="0" name=""/>
        <dsp:cNvSpPr/>
      </dsp:nvSpPr>
      <dsp:spPr>
        <a:xfrm>
          <a:off x="2215081" y="2862499"/>
          <a:ext cx="351942" cy="352281"/>
        </a:xfrm>
        <a:prstGeom prst="ellipse">
          <a:avLst/>
        </a:prstGeom>
        <a:solidFill>
          <a:schemeClr val="accent3">
            <a:hueOff val="-639310"/>
            <a:satOff val="25149"/>
            <a:lumOff val="-11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204B9-D451-43A5-BE50-2458C1416BEE}">
      <dsp:nvSpPr>
        <dsp:cNvPr id="0" name=""/>
        <dsp:cNvSpPr/>
      </dsp:nvSpPr>
      <dsp:spPr>
        <a:xfrm>
          <a:off x="-511226" y="985793"/>
          <a:ext cx="3831894" cy="2994712"/>
        </a:xfrm>
        <a:prstGeom prst="ellipse">
          <a:avLst/>
        </a:prstGeom>
        <a:solidFill>
          <a:schemeClr val="accent3">
            <a:hueOff val="-767172"/>
            <a:satOff val="30179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dirty="0"/>
            <a:t>PRECATECUMENADO</a:t>
          </a:r>
          <a:endParaRPr lang="en-US" sz="1800" b="1" kern="1200" dirty="0"/>
        </a:p>
      </dsp:txBody>
      <dsp:txXfrm>
        <a:off x="49942" y="1424358"/>
        <a:ext cx="2709558" cy="2117582"/>
      </dsp:txXfrm>
    </dsp:sp>
    <dsp:sp modelId="{D6D62E86-20FC-4FBD-BEFA-553E62D935AF}">
      <dsp:nvSpPr>
        <dsp:cNvPr id="0" name=""/>
        <dsp:cNvSpPr/>
      </dsp:nvSpPr>
      <dsp:spPr>
        <a:xfrm>
          <a:off x="3751237" y="2254141"/>
          <a:ext cx="486054" cy="486046"/>
        </a:xfrm>
        <a:prstGeom prst="ellipse">
          <a:avLst/>
        </a:prstGeom>
        <a:solidFill>
          <a:schemeClr val="accent3">
            <a:hueOff val="-895034"/>
            <a:satOff val="35209"/>
            <a:lumOff val="-16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FDD1E-6D69-4429-8558-26E470D05DDD}">
      <dsp:nvSpPr>
        <dsp:cNvPr id="0" name=""/>
        <dsp:cNvSpPr/>
      </dsp:nvSpPr>
      <dsp:spPr>
        <a:xfrm>
          <a:off x="2020564" y="661394"/>
          <a:ext cx="3442868" cy="1899639"/>
        </a:xfrm>
        <a:prstGeom prst="ellipse">
          <a:avLst/>
        </a:prstGeom>
        <a:solidFill>
          <a:schemeClr val="accent3">
            <a:hueOff val="-1022897"/>
            <a:satOff val="40239"/>
            <a:lumOff val="-18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11721-5DEA-4423-A1F7-A8F861DEC977}">
      <dsp:nvSpPr>
        <dsp:cNvPr id="0" name=""/>
        <dsp:cNvSpPr/>
      </dsp:nvSpPr>
      <dsp:spPr>
        <a:xfrm>
          <a:off x="5992127" y="250765"/>
          <a:ext cx="2277317" cy="1936871"/>
        </a:xfrm>
        <a:prstGeom prst="ellipse">
          <a:avLst/>
        </a:prstGeom>
        <a:solidFill>
          <a:schemeClr val="accent3">
            <a:hueOff val="-1150759"/>
            <a:satOff val="45268"/>
            <a:lumOff val="-20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kern="1200" dirty="0"/>
            <a:t>MISTAGOGIA</a:t>
          </a:r>
          <a:endParaRPr lang="en-US" sz="1800" b="1" kern="1200" dirty="0"/>
        </a:p>
      </dsp:txBody>
      <dsp:txXfrm>
        <a:off x="6325632" y="534413"/>
        <a:ext cx="1610307" cy="1369575"/>
      </dsp:txXfrm>
    </dsp:sp>
    <dsp:sp modelId="{0B4C0FFF-9E72-4357-93CC-FC28A792B369}">
      <dsp:nvSpPr>
        <dsp:cNvPr id="0" name=""/>
        <dsp:cNvSpPr/>
      </dsp:nvSpPr>
      <dsp:spPr>
        <a:xfrm>
          <a:off x="5907632" y="1535062"/>
          <a:ext cx="486054" cy="486046"/>
        </a:xfrm>
        <a:prstGeom prst="ellipse">
          <a:avLst/>
        </a:prstGeom>
        <a:solidFill>
          <a:schemeClr val="accent3">
            <a:hueOff val="-1278621"/>
            <a:satOff val="50298"/>
            <a:lumOff val="-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D6859-1210-4FC8-A0D7-027D1F49628E}">
      <dsp:nvSpPr>
        <dsp:cNvPr id="0" name=""/>
        <dsp:cNvSpPr/>
      </dsp:nvSpPr>
      <dsp:spPr>
        <a:xfrm>
          <a:off x="3158354" y="3493165"/>
          <a:ext cx="351942" cy="352281"/>
        </a:xfrm>
        <a:prstGeom prst="ellipse">
          <a:avLst/>
        </a:prstGeom>
        <a:solidFill>
          <a:schemeClr val="accent3">
            <a:hueOff val="-1406483"/>
            <a:satOff val="55328"/>
            <a:lumOff val="-25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57857-36DC-4DA5-A596-2CC40C693FF9}">
      <dsp:nvSpPr>
        <dsp:cNvPr id="0" name=""/>
        <dsp:cNvSpPr/>
      </dsp:nvSpPr>
      <dsp:spPr>
        <a:xfrm>
          <a:off x="3858563" y="3985715"/>
          <a:ext cx="351942" cy="352281"/>
        </a:xfrm>
        <a:prstGeom prst="ellipse">
          <a:avLst/>
        </a:prstGeom>
        <a:solidFill>
          <a:schemeClr val="accent3">
            <a:hueOff val="-1534345"/>
            <a:satOff val="60358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0C4EC-899A-47FD-BC11-56A382FDF376}">
      <dsp:nvSpPr>
        <dsp:cNvPr id="0" name=""/>
        <dsp:cNvSpPr/>
      </dsp:nvSpPr>
      <dsp:spPr>
        <a:xfrm rot="5400000">
          <a:off x="1969047" y="-134860"/>
          <a:ext cx="1496420" cy="176896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Acción Misionera </a:t>
          </a:r>
        </a:p>
      </dsp:txBody>
      <dsp:txXfrm rot="-5400000">
        <a:off x="2127601" y="250817"/>
        <a:ext cx="1179313" cy="997614"/>
      </dsp:txXfrm>
    </dsp:sp>
    <dsp:sp modelId="{B60E5835-7948-4926-9289-B96F59DCFF09}">
      <dsp:nvSpPr>
        <dsp:cNvPr id="0" name=""/>
        <dsp:cNvSpPr/>
      </dsp:nvSpPr>
      <dsp:spPr>
        <a:xfrm>
          <a:off x="3420845" y="455570"/>
          <a:ext cx="2004595" cy="59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COMPETENCIA KERIGMATICA</a:t>
          </a:r>
        </a:p>
      </dsp:txBody>
      <dsp:txXfrm>
        <a:off x="3420845" y="455570"/>
        <a:ext cx="2004595" cy="599189"/>
      </dsp:txXfrm>
    </dsp:sp>
    <dsp:sp modelId="{16C8309A-C29B-4150-A4C4-4BD65D946856}">
      <dsp:nvSpPr>
        <dsp:cNvPr id="0" name=""/>
        <dsp:cNvSpPr/>
      </dsp:nvSpPr>
      <dsp:spPr>
        <a:xfrm rot="5400000">
          <a:off x="1538643" y="648860"/>
          <a:ext cx="564269" cy="191204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300" kern="1200" dirty="0"/>
        </a:p>
      </dsp:txBody>
      <dsp:txXfrm rot="-5400000">
        <a:off x="1746508" y="525284"/>
        <a:ext cx="148538" cy="438357"/>
      </dsp:txXfrm>
    </dsp:sp>
    <dsp:sp modelId="{DF341632-834E-4583-B2DC-6C9ADC49ACE8}">
      <dsp:nvSpPr>
        <dsp:cNvPr id="0" name=""/>
        <dsp:cNvSpPr/>
      </dsp:nvSpPr>
      <dsp:spPr>
        <a:xfrm rot="5400000">
          <a:off x="1824830" y="1259427"/>
          <a:ext cx="1556636" cy="172858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ACCION CATEQUETICA</a:t>
          </a:r>
        </a:p>
      </dsp:txBody>
      <dsp:txXfrm rot="-5400000">
        <a:off x="2026952" y="1604842"/>
        <a:ext cx="1152392" cy="1037758"/>
      </dsp:txXfrm>
    </dsp:sp>
    <dsp:sp modelId="{71B7170C-A9D2-47D5-B552-C4FA944F80EF}">
      <dsp:nvSpPr>
        <dsp:cNvPr id="0" name=""/>
        <dsp:cNvSpPr/>
      </dsp:nvSpPr>
      <dsp:spPr>
        <a:xfrm>
          <a:off x="399291" y="1826818"/>
          <a:ext cx="1654623" cy="604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COMPETENCIA CATEQUETICA</a:t>
          </a:r>
        </a:p>
      </dsp:txBody>
      <dsp:txXfrm>
        <a:off x="399291" y="1826818"/>
        <a:ext cx="1654623" cy="604887"/>
      </dsp:txXfrm>
    </dsp:sp>
    <dsp:sp modelId="{C94317AA-C41B-46A5-8EF5-7C0558600B92}">
      <dsp:nvSpPr>
        <dsp:cNvPr id="0" name=""/>
        <dsp:cNvSpPr/>
      </dsp:nvSpPr>
      <dsp:spPr>
        <a:xfrm rot="5400000">
          <a:off x="3063509" y="2071790"/>
          <a:ext cx="577727" cy="204413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400" kern="1200"/>
        </a:p>
      </dsp:txBody>
      <dsp:txXfrm rot="-5400000">
        <a:off x="3273228" y="1950311"/>
        <a:ext cx="158289" cy="447371"/>
      </dsp:txXfrm>
    </dsp:sp>
    <dsp:sp modelId="{16C54664-130E-4E66-AEC5-395A49718D26}">
      <dsp:nvSpPr>
        <dsp:cNvPr id="0" name=""/>
        <dsp:cNvSpPr/>
      </dsp:nvSpPr>
      <dsp:spPr>
        <a:xfrm rot="5400000">
          <a:off x="2018584" y="2750466"/>
          <a:ext cx="1669347" cy="16676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ACCION PASTORAL</a:t>
          </a:r>
        </a:p>
      </dsp:txBody>
      <dsp:txXfrm rot="-5400000">
        <a:off x="2297237" y="3027689"/>
        <a:ext cx="1112040" cy="1113185"/>
      </dsp:txXfrm>
    </dsp:sp>
    <dsp:sp modelId="{C391893E-C110-4923-AD22-BEE38B3FA884}">
      <dsp:nvSpPr>
        <dsp:cNvPr id="0" name=""/>
        <dsp:cNvSpPr/>
      </dsp:nvSpPr>
      <dsp:spPr>
        <a:xfrm>
          <a:off x="3399332" y="3269710"/>
          <a:ext cx="1460592" cy="604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/>
            <a:t>COMPETENCIA PASTORAL</a:t>
          </a:r>
        </a:p>
      </dsp:txBody>
      <dsp:txXfrm>
        <a:off x="3399332" y="3269710"/>
        <a:ext cx="1460592" cy="604887"/>
      </dsp:txXfrm>
    </dsp:sp>
    <dsp:sp modelId="{1FACE2CD-26CC-4A85-A023-256B81CBAA0D}">
      <dsp:nvSpPr>
        <dsp:cNvPr id="0" name=""/>
        <dsp:cNvSpPr/>
      </dsp:nvSpPr>
      <dsp:spPr>
        <a:xfrm rot="5400000">
          <a:off x="1654855" y="3518203"/>
          <a:ext cx="721166" cy="172180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1947122" y="3318157"/>
        <a:ext cx="136632" cy="5722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28FCA-4946-4D18-A484-DA7877EF0F0B}">
      <dsp:nvSpPr>
        <dsp:cNvPr id="0" name=""/>
        <dsp:cNvSpPr/>
      </dsp:nvSpPr>
      <dsp:spPr>
        <a:xfrm>
          <a:off x="2666671" y="-388830"/>
          <a:ext cx="6257402" cy="6257402"/>
        </a:xfrm>
        <a:prstGeom prst="circularArrow">
          <a:avLst>
            <a:gd name="adj1" fmla="val 5689"/>
            <a:gd name="adj2" fmla="val 340510"/>
            <a:gd name="adj3" fmla="val 12298776"/>
            <a:gd name="adj4" fmla="val 18358383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888D7-B94A-454B-91FE-F772F1DE302C}">
      <dsp:nvSpPr>
        <dsp:cNvPr id="0" name=""/>
        <dsp:cNvSpPr/>
      </dsp:nvSpPr>
      <dsp:spPr>
        <a:xfrm>
          <a:off x="3967376" y="86411"/>
          <a:ext cx="4513004" cy="22565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6200" kern="1200" dirty="0"/>
            <a:t>Formación</a:t>
          </a:r>
        </a:p>
      </dsp:txBody>
      <dsp:txXfrm>
        <a:off x="4077529" y="196564"/>
        <a:ext cx="4292698" cy="2036196"/>
      </dsp:txXfrm>
    </dsp:sp>
    <dsp:sp modelId="{96F91021-4056-4F53-830B-0C929F324839}">
      <dsp:nvSpPr>
        <dsp:cNvPr id="0" name=""/>
        <dsp:cNvSpPr/>
      </dsp:nvSpPr>
      <dsp:spPr>
        <a:xfrm>
          <a:off x="6302520" y="4109791"/>
          <a:ext cx="4513004" cy="22565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6200" kern="1200" dirty="0"/>
            <a:t>Agentes</a:t>
          </a:r>
        </a:p>
      </dsp:txBody>
      <dsp:txXfrm>
        <a:off x="6412673" y="4219944"/>
        <a:ext cx="4292698" cy="2036196"/>
      </dsp:txXfrm>
    </dsp:sp>
    <dsp:sp modelId="{9F089FC0-88EB-42A9-8857-EFCA0CDFB205}">
      <dsp:nvSpPr>
        <dsp:cNvPr id="0" name=""/>
        <dsp:cNvSpPr/>
      </dsp:nvSpPr>
      <dsp:spPr>
        <a:xfrm>
          <a:off x="73453" y="4108767"/>
          <a:ext cx="4513004" cy="22565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6200" kern="1200" dirty="0"/>
            <a:t>MÉTODO</a:t>
          </a:r>
        </a:p>
      </dsp:txBody>
      <dsp:txXfrm>
        <a:off x="183606" y="4218920"/>
        <a:ext cx="4292698" cy="20361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330CC-E774-4405-B65E-0635516A5236}">
      <dsp:nvSpPr>
        <dsp:cNvPr id="0" name=""/>
        <dsp:cNvSpPr/>
      </dsp:nvSpPr>
      <dsp:spPr>
        <a:xfrm>
          <a:off x="1408853" y="211328"/>
          <a:ext cx="4638010" cy="46383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3600" kern="1200" dirty="0"/>
            <a:t>ARTESANOS DE RELACIÓN Y COMUNIÓN EN LA MISIÓN</a:t>
          </a:r>
          <a:endParaRPr lang="en-US" sz="3600" kern="1200" dirty="0"/>
        </a:p>
      </dsp:txBody>
      <dsp:txXfrm>
        <a:off x="2088074" y="890603"/>
        <a:ext cx="3279568" cy="3279828"/>
      </dsp:txXfrm>
    </dsp:sp>
    <dsp:sp modelId="{6764C9E9-2F7E-47DE-A63B-E55293476AE9}">
      <dsp:nvSpPr>
        <dsp:cNvPr id="0" name=""/>
        <dsp:cNvSpPr/>
      </dsp:nvSpPr>
      <dsp:spPr>
        <a:xfrm>
          <a:off x="4055503" y="0"/>
          <a:ext cx="516160" cy="515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81E9-0785-4A4C-8888-BD156239C716}">
      <dsp:nvSpPr>
        <dsp:cNvPr id="0" name=""/>
        <dsp:cNvSpPr/>
      </dsp:nvSpPr>
      <dsp:spPr>
        <a:xfrm>
          <a:off x="2834135" y="4505079"/>
          <a:ext cx="373844" cy="373888"/>
        </a:xfrm>
        <a:prstGeom prst="ellipse">
          <a:avLst/>
        </a:prstGeom>
        <a:solidFill>
          <a:schemeClr val="accent3">
            <a:hueOff val="3331424"/>
            <a:satOff val="103"/>
            <a:lumOff val="-4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F18AB-3A9D-43EF-A627-D6C0B691217B}">
      <dsp:nvSpPr>
        <dsp:cNvPr id="0" name=""/>
        <dsp:cNvSpPr/>
      </dsp:nvSpPr>
      <dsp:spPr>
        <a:xfrm>
          <a:off x="6345302" y="2093772"/>
          <a:ext cx="373844" cy="373888"/>
        </a:xfrm>
        <a:prstGeom prst="ellipse">
          <a:avLst/>
        </a:prstGeom>
        <a:solidFill>
          <a:schemeClr val="accent3">
            <a:hueOff val="6662849"/>
            <a:satOff val="206"/>
            <a:lumOff val="-8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7911C-88DA-450C-A680-333F6D2932B7}">
      <dsp:nvSpPr>
        <dsp:cNvPr id="0" name=""/>
        <dsp:cNvSpPr/>
      </dsp:nvSpPr>
      <dsp:spPr>
        <a:xfrm>
          <a:off x="4558388" y="4902809"/>
          <a:ext cx="516160" cy="515857"/>
        </a:xfrm>
        <a:prstGeom prst="ellipse">
          <a:avLst/>
        </a:prstGeom>
        <a:solidFill>
          <a:schemeClr val="accent3">
            <a:hueOff val="9994273"/>
            <a:satOff val="310"/>
            <a:lumOff val="-12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D7EE4-6355-4C4B-83FC-D342DFC0D693}">
      <dsp:nvSpPr>
        <dsp:cNvPr id="0" name=""/>
        <dsp:cNvSpPr/>
      </dsp:nvSpPr>
      <dsp:spPr>
        <a:xfrm>
          <a:off x="2939810" y="733145"/>
          <a:ext cx="373844" cy="373888"/>
        </a:xfrm>
        <a:prstGeom prst="ellipse">
          <a:avLst/>
        </a:prstGeom>
        <a:solidFill>
          <a:schemeClr val="accent3">
            <a:hueOff val="13325697"/>
            <a:satOff val="413"/>
            <a:lumOff val="-17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43E02-A094-4E31-94FB-BA8262C11B89}">
      <dsp:nvSpPr>
        <dsp:cNvPr id="0" name=""/>
        <dsp:cNvSpPr/>
      </dsp:nvSpPr>
      <dsp:spPr>
        <a:xfrm>
          <a:off x="1762518" y="2871893"/>
          <a:ext cx="373844" cy="373888"/>
        </a:xfrm>
        <a:prstGeom prst="ellipse">
          <a:avLst/>
        </a:prstGeom>
        <a:solidFill>
          <a:schemeClr val="accent3">
            <a:hueOff val="16657121"/>
            <a:satOff val="516"/>
            <a:lumOff val="-2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52206-5BEF-44EA-BA82-3B6C0A350EDF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B9149-E726-4DCE-A02B-AD5CB01B3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9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B859B-C15F-3A45-B62E-71F2EDE29D46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1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675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34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75025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50848" y="1385316"/>
            <a:ext cx="9290304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059680" y="1267730"/>
            <a:ext cx="207264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181600" y="1267731"/>
            <a:ext cx="18288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242560" y="1327188"/>
            <a:ext cx="170688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791C09D-125D-41C9-93D2-BEBBE9EF6853}" type="datetimeFigureOut">
              <a:rPr lang="es-CR" smtClean="0">
                <a:solidFill>
                  <a:srgbClr val="DBF5F9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73249" y="5211060"/>
            <a:ext cx="5905500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1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CE3D59-9CFD-4B6D-8D71-135EFEDF35F4}" type="slidenum">
              <a:rPr lang="es-C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79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36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75025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50848" y="1385316"/>
            <a:ext cx="9290304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059680" y="1267730"/>
            <a:ext cx="207264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181600" y="1267731"/>
            <a:ext cx="18288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42560" y="1325880"/>
            <a:ext cx="170688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791C09D-125D-41C9-93D2-BEBBE9EF6853}" type="datetimeFigureOut">
              <a:rPr lang="es-CR" smtClean="0">
                <a:solidFill>
                  <a:srgbClr val="DBF5F9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2905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ECE3D59-9CFD-4B6D-8D71-135EFEDF35F4}" type="slidenum">
              <a:rPr lang="es-C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85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103120"/>
            <a:ext cx="48768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103120"/>
            <a:ext cx="48768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83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074334"/>
            <a:ext cx="48768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0" y="2755898"/>
            <a:ext cx="48768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2074334"/>
            <a:ext cx="48768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756581"/>
            <a:ext cx="48768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69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35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8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173736"/>
            <a:ext cx="8531352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7" y="173736"/>
            <a:ext cx="292608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1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968" y="907143"/>
            <a:ext cx="7238475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1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310086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7" y="274320"/>
            <a:ext cx="265176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8409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7" y="173736"/>
            <a:ext cx="292608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173736"/>
            <a:ext cx="8531352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309360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7" y="274320"/>
            <a:ext cx="265176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661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07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250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755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99733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631627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648750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38710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6495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043549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832231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21035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4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503437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352373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13349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741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88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50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099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96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875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162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525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384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50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273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449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33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377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7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38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1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44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455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612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707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253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15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639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289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410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449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08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6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859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928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729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687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71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8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8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17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5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7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7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71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18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11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ine Step Process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8C68F-D26B-8F47-958C-23B49CF8A634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 rot="5400000">
            <a:off x="8995312" y="3381329"/>
            <a:ext cx="1285105" cy="3775925"/>
          </a:xfrm>
          <a:custGeom>
            <a:avLst/>
            <a:gdLst>
              <a:gd name="connsiteX0" fmla="*/ 0 w 1285105"/>
              <a:gd name="connsiteY0" fmla="*/ 636318 h 3775925"/>
              <a:gd name="connsiteX1" fmla="*/ 1 w 1285105"/>
              <a:gd name="connsiteY1" fmla="*/ 636317 h 3775925"/>
              <a:gd name="connsiteX2" fmla="*/ 1 w 1285105"/>
              <a:gd name="connsiteY2" fmla="*/ 369714 h 3775925"/>
              <a:gd name="connsiteX3" fmla="*/ 0 w 1285105"/>
              <a:gd name="connsiteY3" fmla="*/ 369714 h 3775925"/>
              <a:gd name="connsiteX4" fmla="*/ 642552 w 1285105"/>
              <a:gd name="connsiteY4" fmla="*/ 0 h 3775925"/>
              <a:gd name="connsiteX5" fmla="*/ 1285104 w 1285105"/>
              <a:gd name="connsiteY5" fmla="*/ 369714 h 3775925"/>
              <a:gd name="connsiteX6" fmla="*/ 1285105 w 1285105"/>
              <a:gd name="connsiteY6" fmla="*/ 369714 h 3775925"/>
              <a:gd name="connsiteX7" fmla="*/ 1285105 w 1285105"/>
              <a:gd name="connsiteY7" fmla="*/ 636318 h 3775925"/>
              <a:gd name="connsiteX8" fmla="*/ 1285105 w 1285105"/>
              <a:gd name="connsiteY8" fmla="*/ 3509321 h 3775925"/>
              <a:gd name="connsiteX9" fmla="*/ 1285105 w 1285105"/>
              <a:gd name="connsiteY9" fmla="*/ 3775925 h 3775925"/>
              <a:gd name="connsiteX10" fmla="*/ 1 w 1285105"/>
              <a:gd name="connsiteY10" fmla="*/ 3775925 h 3775925"/>
              <a:gd name="connsiteX11" fmla="*/ 1 w 1285105"/>
              <a:gd name="connsiteY11" fmla="*/ 3509321 h 3775925"/>
              <a:gd name="connsiteX12" fmla="*/ 1 w 1285105"/>
              <a:gd name="connsiteY12" fmla="*/ 636318 h 377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5105" h="3775925">
                <a:moveTo>
                  <a:pt x="0" y="636318"/>
                </a:moveTo>
                <a:lnTo>
                  <a:pt x="1" y="636317"/>
                </a:lnTo>
                <a:lnTo>
                  <a:pt x="1" y="369714"/>
                </a:lnTo>
                <a:lnTo>
                  <a:pt x="0" y="369714"/>
                </a:lnTo>
                <a:lnTo>
                  <a:pt x="642552" y="0"/>
                </a:lnTo>
                <a:lnTo>
                  <a:pt x="1285104" y="369714"/>
                </a:lnTo>
                <a:lnTo>
                  <a:pt x="1285105" y="369714"/>
                </a:lnTo>
                <a:lnTo>
                  <a:pt x="1285105" y="636318"/>
                </a:lnTo>
                <a:lnTo>
                  <a:pt x="1285105" y="3509321"/>
                </a:lnTo>
                <a:lnTo>
                  <a:pt x="1285105" y="3775925"/>
                </a:lnTo>
                <a:lnTo>
                  <a:pt x="1" y="3775925"/>
                </a:lnTo>
                <a:lnTo>
                  <a:pt x="1" y="3509321"/>
                </a:lnTo>
                <a:lnTo>
                  <a:pt x="1" y="6363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341339" y="4626739"/>
            <a:ext cx="3879035" cy="1285104"/>
          </a:xfrm>
          <a:custGeom>
            <a:avLst/>
            <a:gdLst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369713 w 3879035"/>
              <a:gd name="connsiteY6" fmla="*/ 642552 h 1285104"/>
              <a:gd name="connsiteX7" fmla="*/ 0 w 3879035"/>
              <a:gd name="connsiteY7" fmla="*/ 2 h 1285104"/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0 w 3879035"/>
              <a:gd name="connsiteY6" fmla="*/ 2 h 1285104"/>
              <a:gd name="connsiteX7" fmla="*/ 0 w 3879035"/>
              <a:gd name="connsiteY7" fmla="*/ 0 h 12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9035" h="1285104">
                <a:moveTo>
                  <a:pt x="0" y="0"/>
                </a:moveTo>
                <a:lnTo>
                  <a:pt x="3509321" y="0"/>
                </a:lnTo>
                <a:lnTo>
                  <a:pt x="3879035" y="642552"/>
                </a:lnTo>
                <a:lnTo>
                  <a:pt x="3509321" y="1285104"/>
                </a:lnTo>
                <a:lnTo>
                  <a:pt x="0" y="1285104"/>
                </a:lnTo>
                <a:lnTo>
                  <a:pt x="0" y="128510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 rot="5400000">
            <a:off x="1976101" y="3178846"/>
            <a:ext cx="1590871" cy="3879036"/>
          </a:xfrm>
          <a:custGeom>
            <a:avLst/>
            <a:gdLst>
              <a:gd name="connsiteX0" fmla="*/ 305766 w 1590871"/>
              <a:gd name="connsiteY0" fmla="*/ 369714 h 3879036"/>
              <a:gd name="connsiteX1" fmla="*/ 948318 w 1590871"/>
              <a:gd name="connsiteY1" fmla="*/ 0 h 3879036"/>
              <a:gd name="connsiteX2" fmla="*/ 1590870 w 1590871"/>
              <a:gd name="connsiteY2" fmla="*/ 369714 h 3879036"/>
              <a:gd name="connsiteX3" fmla="*/ 1590871 w 1590871"/>
              <a:gd name="connsiteY3" fmla="*/ 369714 h 3879036"/>
              <a:gd name="connsiteX4" fmla="*/ 1590871 w 1590871"/>
              <a:gd name="connsiteY4" fmla="*/ 3664847 h 3879036"/>
              <a:gd name="connsiteX5" fmla="*/ 1376683 w 1590871"/>
              <a:gd name="connsiteY5" fmla="*/ 3879035 h 3879036"/>
              <a:gd name="connsiteX6" fmla="*/ 305767 w 1590871"/>
              <a:gd name="connsiteY6" fmla="*/ 3879035 h 3879036"/>
              <a:gd name="connsiteX7" fmla="*/ 305767 w 1590871"/>
              <a:gd name="connsiteY7" fmla="*/ 369714 h 3879036"/>
              <a:gd name="connsiteX8" fmla="*/ 0 w 1590871"/>
              <a:gd name="connsiteY8" fmla="*/ 3879036 h 3879036"/>
              <a:gd name="connsiteX9" fmla="*/ 0 w 1590871"/>
              <a:gd name="connsiteY9" fmla="*/ 2593932 h 3879036"/>
              <a:gd name="connsiteX10" fmla="*/ 305766 w 1590871"/>
              <a:gd name="connsiteY10" fmla="*/ 2593932 h 3879036"/>
              <a:gd name="connsiteX11" fmla="*/ 305766 w 1590871"/>
              <a:gd name="connsiteY11" fmla="*/ 3879036 h 387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871" h="3879036">
                <a:moveTo>
                  <a:pt x="305766" y="369714"/>
                </a:moveTo>
                <a:lnTo>
                  <a:pt x="948318" y="0"/>
                </a:lnTo>
                <a:lnTo>
                  <a:pt x="1590870" y="369714"/>
                </a:lnTo>
                <a:lnTo>
                  <a:pt x="1590871" y="369714"/>
                </a:lnTo>
                <a:lnTo>
                  <a:pt x="1590871" y="3664847"/>
                </a:lnTo>
                <a:cubicBezTo>
                  <a:pt x="1590871" y="3783140"/>
                  <a:pt x="1494976" y="3879035"/>
                  <a:pt x="1376683" y="3879035"/>
                </a:cubicBezTo>
                <a:lnTo>
                  <a:pt x="305767" y="3879035"/>
                </a:lnTo>
                <a:lnTo>
                  <a:pt x="305767" y="369714"/>
                </a:lnTo>
                <a:close/>
                <a:moveTo>
                  <a:pt x="0" y="3879036"/>
                </a:moveTo>
                <a:lnTo>
                  <a:pt x="0" y="2593932"/>
                </a:lnTo>
                <a:lnTo>
                  <a:pt x="305766" y="2593932"/>
                </a:lnTo>
                <a:lnTo>
                  <a:pt x="305766" y="38790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10800000" flipH="1">
            <a:off x="832017" y="2766945"/>
            <a:ext cx="3509322" cy="1925699"/>
          </a:xfrm>
          <a:custGeom>
            <a:avLst/>
            <a:gdLst>
              <a:gd name="connsiteX0" fmla="*/ 1 w 3509322"/>
              <a:gd name="connsiteY0" fmla="*/ 369714 h 1925699"/>
              <a:gd name="connsiteX1" fmla="*/ 1285105 w 3509322"/>
              <a:gd name="connsiteY1" fmla="*/ 369714 h 1925699"/>
              <a:gd name="connsiteX2" fmla="*/ 642553 w 3509322"/>
              <a:gd name="connsiteY2" fmla="*/ 0 h 1925699"/>
              <a:gd name="connsiteX3" fmla="*/ 214189 w 3509322"/>
              <a:gd name="connsiteY3" fmla="*/ 1925699 h 1925699"/>
              <a:gd name="connsiteX4" fmla="*/ 3509322 w 3509322"/>
              <a:gd name="connsiteY4" fmla="*/ 1925699 h 1925699"/>
              <a:gd name="connsiteX5" fmla="*/ 3509322 w 3509322"/>
              <a:gd name="connsiteY5" fmla="*/ 640595 h 1925699"/>
              <a:gd name="connsiteX6" fmla="*/ 1285105 w 3509322"/>
              <a:gd name="connsiteY6" fmla="*/ 640595 h 1925699"/>
              <a:gd name="connsiteX7" fmla="*/ 1285105 w 3509322"/>
              <a:gd name="connsiteY7" fmla="*/ 369715 h 1925699"/>
              <a:gd name="connsiteX8" fmla="*/ 0 w 3509322"/>
              <a:gd name="connsiteY8" fmla="*/ 369715 h 1925699"/>
              <a:gd name="connsiteX9" fmla="*/ 0 w 3509322"/>
              <a:gd name="connsiteY9" fmla="*/ 640596 h 1925699"/>
              <a:gd name="connsiteX10" fmla="*/ 1 w 3509322"/>
              <a:gd name="connsiteY10" fmla="*/ 640596 h 1925699"/>
              <a:gd name="connsiteX11" fmla="*/ 1 w 3509322"/>
              <a:gd name="connsiteY11" fmla="*/ 1711511 h 1925699"/>
              <a:gd name="connsiteX12" fmla="*/ 214189 w 3509322"/>
              <a:gd name="connsiteY12" fmla="*/ 1925699 h 192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9322" h="1925699">
                <a:moveTo>
                  <a:pt x="1" y="369714"/>
                </a:moveTo>
                <a:lnTo>
                  <a:pt x="1285105" y="369714"/>
                </a:lnTo>
                <a:lnTo>
                  <a:pt x="642553" y="0"/>
                </a:lnTo>
                <a:close/>
                <a:moveTo>
                  <a:pt x="214189" y="1925699"/>
                </a:moveTo>
                <a:lnTo>
                  <a:pt x="3509322" y="1925699"/>
                </a:lnTo>
                <a:lnTo>
                  <a:pt x="3509322" y="640595"/>
                </a:lnTo>
                <a:lnTo>
                  <a:pt x="1285105" y="640595"/>
                </a:lnTo>
                <a:lnTo>
                  <a:pt x="1285105" y="369715"/>
                </a:lnTo>
                <a:lnTo>
                  <a:pt x="0" y="369715"/>
                </a:lnTo>
                <a:lnTo>
                  <a:pt x="0" y="640596"/>
                </a:lnTo>
                <a:lnTo>
                  <a:pt x="1" y="640596"/>
                </a:lnTo>
                <a:lnTo>
                  <a:pt x="1" y="1711511"/>
                </a:lnTo>
                <a:cubicBezTo>
                  <a:pt x="1" y="1829804"/>
                  <a:pt x="95896" y="1925699"/>
                  <a:pt x="214189" y="192569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3971626" y="2766944"/>
            <a:ext cx="3879035" cy="1285104"/>
          </a:xfrm>
          <a:custGeom>
            <a:avLst/>
            <a:gdLst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369713 w 3879035"/>
              <a:gd name="connsiteY6" fmla="*/ 642552 h 1285104"/>
              <a:gd name="connsiteX7" fmla="*/ 0 w 3879035"/>
              <a:gd name="connsiteY7" fmla="*/ 2 h 1285104"/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0 w 3879035"/>
              <a:gd name="connsiteY6" fmla="*/ 2 h 1285104"/>
              <a:gd name="connsiteX7" fmla="*/ 0 w 3879035"/>
              <a:gd name="connsiteY7" fmla="*/ 0 h 12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9035" h="1285104">
                <a:moveTo>
                  <a:pt x="0" y="0"/>
                </a:moveTo>
                <a:lnTo>
                  <a:pt x="3509321" y="0"/>
                </a:lnTo>
                <a:lnTo>
                  <a:pt x="3879035" y="642552"/>
                </a:lnTo>
                <a:lnTo>
                  <a:pt x="3509321" y="1285104"/>
                </a:lnTo>
                <a:lnTo>
                  <a:pt x="0" y="1285104"/>
                </a:lnTo>
                <a:lnTo>
                  <a:pt x="0" y="128510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 rot="5400000">
            <a:off x="8633750" y="1325816"/>
            <a:ext cx="1573429" cy="3879036"/>
          </a:xfrm>
          <a:custGeom>
            <a:avLst/>
            <a:gdLst>
              <a:gd name="connsiteX0" fmla="*/ 288325 w 1573429"/>
              <a:gd name="connsiteY0" fmla="*/ 3509322 h 3879036"/>
              <a:gd name="connsiteX1" fmla="*/ 288325 w 1573429"/>
              <a:gd name="connsiteY1" fmla="*/ 0 h 3879036"/>
              <a:gd name="connsiteX2" fmla="*/ 1359241 w 1573429"/>
              <a:gd name="connsiteY2" fmla="*/ 0 h 3879036"/>
              <a:gd name="connsiteX3" fmla="*/ 1573429 w 1573429"/>
              <a:gd name="connsiteY3" fmla="*/ 214189 h 3879036"/>
              <a:gd name="connsiteX4" fmla="*/ 1573429 w 1573429"/>
              <a:gd name="connsiteY4" fmla="*/ 3509322 h 3879036"/>
              <a:gd name="connsiteX5" fmla="*/ 930877 w 1573429"/>
              <a:gd name="connsiteY5" fmla="*/ 3879036 h 3879036"/>
              <a:gd name="connsiteX6" fmla="*/ 0 w 1573429"/>
              <a:gd name="connsiteY6" fmla="*/ 1285105 h 3879036"/>
              <a:gd name="connsiteX7" fmla="*/ 0 w 1573429"/>
              <a:gd name="connsiteY7" fmla="*/ 0 h 3879036"/>
              <a:gd name="connsiteX8" fmla="*/ 288321 w 1573429"/>
              <a:gd name="connsiteY8" fmla="*/ 0 h 3879036"/>
              <a:gd name="connsiteX9" fmla="*/ 288321 w 1573429"/>
              <a:gd name="connsiteY9" fmla="*/ 1285105 h 387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3429" h="3879036">
                <a:moveTo>
                  <a:pt x="288325" y="3509322"/>
                </a:moveTo>
                <a:lnTo>
                  <a:pt x="288325" y="0"/>
                </a:lnTo>
                <a:lnTo>
                  <a:pt x="1359241" y="0"/>
                </a:lnTo>
                <a:cubicBezTo>
                  <a:pt x="1477534" y="0"/>
                  <a:pt x="1573429" y="95896"/>
                  <a:pt x="1573429" y="214189"/>
                </a:cubicBezTo>
                <a:lnTo>
                  <a:pt x="1573429" y="3509322"/>
                </a:lnTo>
                <a:lnTo>
                  <a:pt x="930877" y="3879036"/>
                </a:lnTo>
                <a:close/>
                <a:moveTo>
                  <a:pt x="0" y="1285105"/>
                </a:moveTo>
                <a:lnTo>
                  <a:pt x="0" y="0"/>
                </a:lnTo>
                <a:lnTo>
                  <a:pt x="288321" y="0"/>
                </a:lnTo>
                <a:lnTo>
                  <a:pt x="288321" y="12851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 rot="10800000" flipH="1">
            <a:off x="7850662" y="905193"/>
            <a:ext cx="3509321" cy="1943142"/>
          </a:xfrm>
          <a:custGeom>
            <a:avLst/>
            <a:gdLst>
              <a:gd name="connsiteX0" fmla="*/ 2224217 w 3509321"/>
              <a:gd name="connsiteY0" fmla="*/ 369714 h 1943142"/>
              <a:gd name="connsiteX1" fmla="*/ 3509321 w 3509321"/>
              <a:gd name="connsiteY1" fmla="*/ 369714 h 1943142"/>
              <a:gd name="connsiteX2" fmla="*/ 2866769 w 3509321"/>
              <a:gd name="connsiteY2" fmla="*/ 0 h 1943142"/>
              <a:gd name="connsiteX3" fmla="*/ 2224217 w 3509321"/>
              <a:gd name="connsiteY3" fmla="*/ 658036 h 1943142"/>
              <a:gd name="connsiteX4" fmla="*/ 3509321 w 3509321"/>
              <a:gd name="connsiteY4" fmla="*/ 658036 h 1943142"/>
              <a:gd name="connsiteX5" fmla="*/ 3509321 w 3509321"/>
              <a:gd name="connsiteY5" fmla="*/ 369715 h 1943142"/>
              <a:gd name="connsiteX6" fmla="*/ 2224217 w 3509321"/>
              <a:gd name="connsiteY6" fmla="*/ 369715 h 1943142"/>
              <a:gd name="connsiteX7" fmla="*/ 0 w 3509321"/>
              <a:gd name="connsiteY7" fmla="*/ 1943142 h 1943142"/>
              <a:gd name="connsiteX8" fmla="*/ 3295133 w 3509321"/>
              <a:gd name="connsiteY8" fmla="*/ 1943142 h 1943142"/>
              <a:gd name="connsiteX9" fmla="*/ 3509321 w 3509321"/>
              <a:gd name="connsiteY9" fmla="*/ 1728954 h 1943142"/>
              <a:gd name="connsiteX10" fmla="*/ 3509321 w 3509321"/>
              <a:gd name="connsiteY10" fmla="*/ 658038 h 1943142"/>
              <a:gd name="connsiteX11" fmla="*/ 0 w 3509321"/>
              <a:gd name="connsiteY11" fmla="*/ 658038 h 194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9321" h="1943142">
                <a:moveTo>
                  <a:pt x="2224217" y="369714"/>
                </a:moveTo>
                <a:lnTo>
                  <a:pt x="3509321" y="369714"/>
                </a:lnTo>
                <a:lnTo>
                  <a:pt x="2866769" y="0"/>
                </a:lnTo>
                <a:close/>
                <a:moveTo>
                  <a:pt x="2224217" y="658036"/>
                </a:moveTo>
                <a:lnTo>
                  <a:pt x="3509321" y="658036"/>
                </a:lnTo>
                <a:lnTo>
                  <a:pt x="3509321" y="369715"/>
                </a:lnTo>
                <a:lnTo>
                  <a:pt x="2224217" y="369715"/>
                </a:lnTo>
                <a:close/>
                <a:moveTo>
                  <a:pt x="0" y="1943142"/>
                </a:moveTo>
                <a:lnTo>
                  <a:pt x="3295133" y="1943142"/>
                </a:lnTo>
                <a:cubicBezTo>
                  <a:pt x="3413426" y="1943142"/>
                  <a:pt x="3509321" y="1847247"/>
                  <a:pt x="3509321" y="1728954"/>
                </a:cubicBezTo>
                <a:lnTo>
                  <a:pt x="3509321" y="658038"/>
                </a:lnTo>
                <a:lnTo>
                  <a:pt x="0" y="6580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41340" y="905193"/>
            <a:ext cx="3879035" cy="1285104"/>
          </a:xfrm>
          <a:custGeom>
            <a:avLst/>
            <a:gdLst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369713 w 3879035"/>
              <a:gd name="connsiteY6" fmla="*/ 642552 h 1285104"/>
              <a:gd name="connsiteX7" fmla="*/ 0 w 3879035"/>
              <a:gd name="connsiteY7" fmla="*/ 2 h 1285104"/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0 w 3879035"/>
              <a:gd name="connsiteY6" fmla="*/ 2 h 1285104"/>
              <a:gd name="connsiteX7" fmla="*/ 0 w 3879035"/>
              <a:gd name="connsiteY7" fmla="*/ 0 h 12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9035" h="1285104">
                <a:moveTo>
                  <a:pt x="0" y="0"/>
                </a:moveTo>
                <a:lnTo>
                  <a:pt x="3509321" y="0"/>
                </a:lnTo>
                <a:lnTo>
                  <a:pt x="3879035" y="642552"/>
                </a:lnTo>
                <a:lnTo>
                  <a:pt x="3509321" y="1285104"/>
                </a:lnTo>
                <a:lnTo>
                  <a:pt x="0" y="1285104"/>
                </a:lnTo>
                <a:lnTo>
                  <a:pt x="0" y="128510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32019" y="905193"/>
            <a:ext cx="3879035" cy="1285104"/>
          </a:xfrm>
          <a:custGeom>
            <a:avLst/>
            <a:gdLst>
              <a:gd name="connsiteX0" fmla="*/ 0 w 3879035"/>
              <a:gd name="connsiteY0" fmla="*/ 0 h 1285104"/>
              <a:gd name="connsiteX1" fmla="*/ 3509321 w 3879035"/>
              <a:gd name="connsiteY1" fmla="*/ 0 h 1285104"/>
              <a:gd name="connsiteX2" fmla="*/ 3879035 w 3879035"/>
              <a:gd name="connsiteY2" fmla="*/ 642552 h 1285104"/>
              <a:gd name="connsiteX3" fmla="*/ 3509321 w 3879035"/>
              <a:gd name="connsiteY3" fmla="*/ 1285104 h 1285104"/>
              <a:gd name="connsiteX4" fmla="*/ 0 w 3879035"/>
              <a:gd name="connsiteY4" fmla="*/ 1285104 h 1285104"/>
              <a:gd name="connsiteX5" fmla="*/ 0 w 3879035"/>
              <a:gd name="connsiteY5" fmla="*/ 1285102 h 1285104"/>
              <a:gd name="connsiteX6" fmla="*/ 369713 w 3879035"/>
              <a:gd name="connsiteY6" fmla="*/ 642552 h 1285104"/>
              <a:gd name="connsiteX7" fmla="*/ 0 w 3879035"/>
              <a:gd name="connsiteY7" fmla="*/ 2 h 12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9035" h="1285104">
                <a:moveTo>
                  <a:pt x="0" y="0"/>
                </a:moveTo>
                <a:lnTo>
                  <a:pt x="3509321" y="0"/>
                </a:lnTo>
                <a:lnTo>
                  <a:pt x="3879035" y="642552"/>
                </a:lnTo>
                <a:lnTo>
                  <a:pt x="3509321" y="1285104"/>
                </a:lnTo>
                <a:lnTo>
                  <a:pt x="0" y="1285104"/>
                </a:lnTo>
                <a:lnTo>
                  <a:pt x="0" y="1285102"/>
                </a:lnTo>
                <a:lnTo>
                  <a:pt x="369713" y="64255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8033" y="1039913"/>
            <a:ext cx="690387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38895" y="1068856"/>
            <a:ext cx="0" cy="95777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43885" y="1039913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14855" y="1068856"/>
            <a:ext cx="0" cy="95777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20374" y="1039913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991344" y="1068856"/>
            <a:ext cx="0" cy="95777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8149" y="2897751"/>
            <a:ext cx="690387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609011" y="2926694"/>
            <a:ext cx="0" cy="95777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7389" y="2897751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078359" y="2926694"/>
            <a:ext cx="0" cy="95777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783878" y="2897751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554848" y="2926694"/>
            <a:ext cx="0" cy="95777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58033" y="4759502"/>
            <a:ext cx="690387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938895" y="4788445"/>
            <a:ext cx="0" cy="95777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43885" y="4759502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514855" y="4788445"/>
            <a:ext cx="0" cy="95777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20374" y="4759502"/>
            <a:ext cx="77097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8991344" y="4788445"/>
            <a:ext cx="0" cy="95777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2103653" y="1068856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46" name="Text Placeholder 43"/>
          <p:cNvSpPr>
            <a:spLocks noGrp="1"/>
          </p:cNvSpPr>
          <p:nvPr>
            <p:ph type="body" sz="quarter" idx="14" hasCustomPrompt="1"/>
          </p:nvPr>
        </p:nvSpPr>
        <p:spPr>
          <a:xfrm>
            <a:off x="5679614" y="1068856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47" name="Text Placeholder 43"/>
          <p:cNvSpPr>
            <a:spLocks noGrp="1"/>
          </p:cNvSpPr>
          <p:nvPr>
            <p:ph type="body" sz="quarter" idx="15" hasCustomPrompt="1"/>
          </p:nvPr>
        </p:nvSpPr>
        <p:spPr>
          <a:xfrm>
            <a:off x="9156103" y="1068856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48" name="Text Placeholder 43"/>
          <p:cNvSpPr>
            <a:spLocks noGrp="1"/>
          </p:cNvSpPr>
          <p:nvPr>
            <p:ph type="body" sz="quarter" idx="16" hasCustomPrompt="1"/>
          </p:nvPr>
        </p:nvSpPr>
        <p:spPr>
          <a:xfrm>
            <a:off x="8719608" y="2926693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49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5243118" y="2926693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50" name="Text Placeholder 43"/>
          <p:cNvSpPr>
            <a:spLocks noGrp="1"/>
          </p:cNvSpPr>
          <p:nvPr>
            <p:ph type="body" sz="quarter" idx="18" hasCustomPrompt="1"/>
          </p:nvPr>
        </p:nvSpPr>
        <p:spPr>
          <a:xfrm>
            <a:off x="1773770" y="2926693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51" name="Text Placeholder 43"/>
          <p:cNvSpPr>
            <a:spLocks noGrp="1"/>
          </p:cNvSpPr>
          <p:nvPr>
            <p:ph type="body" sz="quarter" idx="19" hasCustomPrompt="1"/>
          </p:nvPr>
        </p:nvSpPr>
        <p:spPr>
          <a:xfrm>
            <a:off x="2103653" y="4788445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52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5679614" y="4788445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  <p:sp>
        <p:nvSpPr>
          <p:cNvPr id="53" name="Text Placeholder 43"/>
          <p:cNvSpPr>
            <a:spLocks noGrp="1"/>
          </p:cNvSpPr>
          <p:nvPr>
            <p:ph type="body" sz="quarter" idx="21" hasCustomPrompt="1"/>
          </p:nvPr>
        </p:nvSpPr>
        <p:spPr>
          <a:xfrm>
            <a:off x="9156103" y="4788445"/>
            <a:ext cx="2103120" cy="957778"/>
          </a:xfrm>
          <a:effectLst/>
        </p:spPr>
        <p:txBody>
          <a:bodyPr>
            <a:noAutofit/>
          </a:bodyPr>
          <a:lstStyle>
            <a:lvl1pPr marL="0" indent="0">
              <a:buNone/>
              <a:defRPr sz="1400">
                <a:effectLst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  <a:lvl6pPr marL="0" indent="0">
              <a:buNone/>
              <a:defRPr sz="1400"/>
            </a:lvl6pPr>
            <a:lvl7pPr marL="0" indent="0">
              <a:buNone/>
              <a:defRPr sz="1400"/>
            </a:lvl7pPr>
            <a:lvl8pPr marL="0" indent="0">
              <a:buNone/>
              <a:defRPr sz="1400"/>
            </a:lvl8pPr>
            <a:lvl9pPr marL="0" indent="0">
              <a:buNone/>
              <a:defRPr sz="1400"/>
            </a:lvl9pPr>
          </a:lstStyle>
          <a:p>
            <a:pPr lvl="0"/>
            <a:r>
              <a:rPr lang="en-US"/>
              <a:t>Add process step here</a:t>
            </a:r>
          </a:p>
        </p:txBody>
      </p:sp>
    </p:spTree>
    <p:extLst>
      <p:ext uri="{BB962C8B-B14F-4D97-AF65-F5344CB8AC3E}">
        <p14:creationId xmlns:p14="http://schemas.microsoft.com/office/powerpoint/2010/main" val="2903469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00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81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2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8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3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89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90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88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71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65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86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83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36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55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62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6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09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69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32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77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4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35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64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73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13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12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6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39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38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96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67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12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22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9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79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43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77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1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64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69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517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1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62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8699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7267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91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32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7441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4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442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22104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52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67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70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26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3565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150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47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0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50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11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9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83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60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321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26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979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11/28/2019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77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980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4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02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8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740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6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874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257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715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84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4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7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5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77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2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microsoft.com/office/2007/relationships/hdphoto" Target="../media/hdphoto1.wdp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261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8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173736"/>
            <a:ext cx="11722608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0" y="642594"/>
            <a:ext cx="1024128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103120"/>
            <a:ext cx="1024128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3024" y="630936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791C09D-125D-41C9-93D2-BEBBE9EF6853}" type="datetimeFigureOut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28/11/2019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62528" y="6309360"/>
            <a:ext cx="5266944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1176" y="6309360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CE3D59-9CFD-4B6D-8D71-135EFEDF35F4}" type="slidenum">
              <a:rPr lang="es-C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s-C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1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747CB9-E414-4CAF-AD1E-66F5E17BC9B4}" type="datetimeFigureOut">
              <a:rPr lang="es-CR" smtClean="0"/>
              <a:t>28/11/2019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3582FE6-5C65-4ECF-842C-DB1A626C91C9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002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0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6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0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3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9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7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345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673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5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5DEBC5-C84C-45CC-869D-AC13FAF28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042" y="713117"/>
            <a:ext cx="4401253" cy="3985404"/>
          </a:xfrm>
        </p:spPr>
        <p:txBody>
          <a:bodyPr anchor="ctr">
            <a:normAutofit/>
          </a:bodyPr>
          <a:lstStyle/>
          <a:p>
            <a:r>
              <a:rPr lang="es-419" b="1" dirty="0"/>
              <a:t>PROPONER UNA Conversión PASTORAL Paradigmática </a:t>
            </a:r>
            <a:endParaRPr lang="es-419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8D223A0-F727-4215-86E6-A435B72C0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8" r="-1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9075D5-E035-4981-97B6-FA67DE0C3105}"/>
              </a:ext>
            </a:extLst>
          </p:cNvPr>
          <p:cNvSpPr/>
          <p:nvPr/>
        </p:nvSpPr>
        <p:spPr>
          <a:xfrm>
            <a:off x="182348" y="4701042"/>
            <a:ext cx="44237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s-CR" sz="3200" b="1" dirty="0">
                <a:latin typeface="Arial" panose="020B0604020202020204"/>
              </a:rPr>
              <a:t>¿A qué tipo de acción</a:t>
            </a:r>
          </a:p>
          <a:p>
            <a:pPr lvl="0" algn="ctr" defTabSz="457200">
              <a:defRPr/>
            </a:pPr>
            <a:r>
              <a:rPr lang="es-CR" sz="3200" b="1" dirty="0">
                <a:latin typeface="Arial" panose="020B0604020202020204"/>
              </a:rPr>
              <a:t> puede llevarnos?</a:t>
            </a:r>
          </a:p>
        </p:txBody>
      </p:sp>
    </p:spTree>
    <p:extLst>
      <p:ext uri="{BB962C8B-B14F-4D97-AF65-F5344CB8AC3E}">
        <p14:creationId xmlns:p14="http://schemas.microsoft.com/office/powerpoint/2010/main" val="753526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1136" y="174567"/>
            <a:ext cx="7729728" cy="118872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MX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5884" y="1363287"/>
            <a:ext cx="11466021" cy="539773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228600" lvl="1" indent="0" algn="just">
              <a:buNone/>
            </a:pPr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discípulo, a medida que conoce y ama a su Señor, experimenta la necesidad de compartir con otros su alegría de ser enviado, de ir al mundo a anunciar a Jesucristo, muerto y resucitado, a hacer realidad el amor y el servicio en la persona de los más necesitados, en una palabra, a construir el Reino de Dios. La misión es inseparable del discipulado, por lo cual no debe entenderse como una etapa posterior a la formación, aunque se la realice de diversas maneras de acuerdo a la propia vocación y al momento de la maduración humana y cristiana en que se encuentre la persona (DA 278).</a:t>
            </a:r>
            <a:endParaRPr lang="es-MX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3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1FCC22-FB43-4695-950C-BB45B1AAA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2"/>
          <a:stretch/>
        </p:blipFill>
        <p:spPr>
          <a:xfrm>
            <a:off x="201284" y="1449989"/>
            <a:ext cx="5981007" cy="51578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6BE59A-60F5-4DD0-804A-16EFD7DD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16302"/>
            <a:ext cx="5894717" cy="6291532"/>
          </a:xfrm>
        </p:spPr>
        <p:txBody>
          <a:bodyPr>
            <a:noAutofit/>
          </a:bodyPr>
          <a:lstStyle/>
          <a:p>
            <a:r>
              <a:rPr lang="es-CR" sz="4000" dirty="0"/>
              <a:t>¡Las cosas siempre se han hecho así! La EVANGELIZACIÓN HOY REQUIERE FIDELIDAD CREATIVA. COMPROMETERNOS EN UNA AUTÉNTICA CONVERSIÓN PASTORAL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060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9581AD-482A-4E4D-97FC-40D9413D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0" y="0"/>
            <a:ext cx="10927946" cy="62340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6862DD-CDF8-42A0-86C9-66A418AE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9" y="5009322"/>
            <a:ext cx="10535978" cy="1848678"/>
          </a:xfrm>
        </p:spPr>
        <p:txBody>
          <a:bodyPr>
            <a:noAutofit/>
          </a:bodyPr>
          <a:lstStyle/>
          <a:p>
            <a:b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CAMINAR HACIA UNA DECIDIDA </a:t>
            </a:r>
            <a:b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PASTORAL EN CONVERSIÓN</a:t>
            </a:r>
            <a:b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11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F543F-D49E-44BD-AABD-AECED3AD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089" y="16348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s-CR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 SUPERAR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57A469-50FD-4025-A892-F120330B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5" y="1396538"/>
            <a:ext cx="11155680" cy="5297979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s-CR" sz="4400" b="1" dirty="0"/>
              <a:t>UNA EXPERIENCIA RELIGIOSA SOCIOLÓGICA.</a:t>
            </a:r>
          </a:p>
          <a:p>
            <a:pPr algn="r"/>
            <a:r>
              <a:rPr lang="es-CR" sz="4400" b="1" dirty="0"/>
              <a:t>UNA VISION FUNCIONAL O BUROCRÁTICA (AGENCIA DE SERVICIOS RELIGIOSOS). </a:t>
            </a:r>
          </a:p>
          <a:p>
            <a:pPr algn="r"/>
            <a:r>
              <a:rPr lang="es-CR" sz="4400" b="1" dirty="0"/>
              <a:t>UNA VISION MERAMENTE SACRAMENTALISTA.</a:t>
            </a:r>
          </a:p>
          <a:p>
            <a:pPr algn="r"/>
            <a:r>
              <a:rPr lang="es-CR" sz="4400" b="1" dirty="0"/>
              <a:t>UNA VISION AUTOREREFENCIAL. </a:t>
            </a:r>
          </a:p>
          <a:p>
            <a:pPr algn="r"/>
            <a:r>
              <a:rPr lang="es-CR" sz="4400" b="1" dirty="0"/>
              <a:t>UNA ACCION IMPROVISADA Y DISCONTINUA.</a:t>
            </a:r>
          </a:p>
          <a:p>
            <a:endParaRPr lang="es-CR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3635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3BE44-E049-49BE-9BD3-D2C34A0E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851195"/>
            <a:ext cx="11338560" cy="1609344"/>
          </a:xfrm>
        </p:spPr>
        <p:txBody>
          <a:bodyPr>
            <a:normAutofit fontScale="90000"/>
          </a:bodyPr>
          <a:lstStyle/>
          <a:p>
            <a:r>
              <a:rPr lang="es-C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PONER AL CENTRO LA EVANGELIZACION: EJERCITARLA CONFORME A LA PEDAGOGIA DE DIOS</a:t>
            </a:r>
            <a:br>
              <a:rPr lang="es-CR" dirty="0"/>
            </a:b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B70BBBD-9B65-4161-B3AE-CE8CAFAEC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61" r="17962" b="23060"/>
          <a:stretch/>
        </p:blipFill>
        <p:spPr>
          <a:xfrm>
            <a:off x="3152734" y="2198731"/>
            <a:ext cx="6086035" cy="43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72E10-BDE8-4EFE-942A-FA418F82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04" y="1720734"/>
            <a:ext cx="5550129" cy="499040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CR" sz="4000" b="1" dirty="0"/>
              <a:t>ELEMENTOS CARACTERISTICOS:</a:t>
            </a:r>
          </a:p>
          <a:p>
            <a:pPr marL="0" indent="0">
              <a:buNone/>
            </a:pPr>
            <a:r>
              <a:rPr lang="es-CR" sz="3200" dirty="0"/>
              <a:t>- CLARIDAD EN LA PROPUESTA: CENTRADO EN EL REINO</a:t>
            </a:r>
          </a:p>
          <a:p>
            <a:pPr marL="0" indent="0">
              <a:buNone/>
            </a:pPr>
            <a:r>
              <a:rPr lang="es-CR" sz="3200" dirty="0"/>
              <a:t>- IDENTIFICA LA SITUACION: LLAMADO A LA CONVERSION</a:t>
            </a:r>
          </a:p>
          <a:p>
            <a:pPr marL="0" indent="0">
              <a:buNone/>
            </a:pPr>
            <a:r>
              <a:rPr lang="es-CR" sz="3200" dirty="0"/>
              <a:t>- ATENCION AL INTERCOLUTOR: SEGÚN SUS NECESIDAD, POSIBILIDADES, EJERCITA UNA PROPUESTA DE VIDA CON SENTIDO Y PLENA.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12D55E9-3E42-42FF-A2E2-775B6239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9" y="146857"/>
            <a:ext cx="5890952" cy="1493522"/>
          </a:xfr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s-CR" sz="3600" b="1" dirty="0" err="1"/>
              <a:t>EVANGELIZACIóN</a:t>
            </a:r>
            <a:r>
              <a:rPr lang="es-CR" sz="3600" b="1" dirty="0"/>
              <a:t>:</a:t>
            </a:r>
            <a:br>
              <a:rPr lang="es-CR" sz="3600" b="1" dirty="0"/>
            </a:br>
            <a:r>
              <a:rPr lang="es-CR" sz="3600" b="1" dirty="0"/>
              <a:t>TRANSMITIR LA REVELACIÓN</a:t>
            </a:r>
            <a:endParaRPr lang="en-US" sz="36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C9FCE5-38CD-4CA0-94C7-8FEE8751A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901" y="38821"/>
            <a:ext cx="5715000" cy="3810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E9F2DA0-14EC-4593-8F77-85C14BF574EE}"/>
              </a:ext>
            </a:extLst>
          </p:cNvPr>
          <p:cNvSpPr txBox="1"/>
          <p:nvPr/>
        </p:nvSpPr>
        <p:spPr>
          <a:xfrm>
            <a:off x="5870173" y="4417056"/>
            <a:ext cx="602534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 PERSPECTIVA ORGANICA: RETORMA PASADO, PRESENTE Y LANZA AL FUTURO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 DINAMICA INICIATICA: DESPERTAR, MADURAR, TESTOMONIAR.</a:t>
            </a:r>
          </a:p>
        </p:txBody>
      </p:sp>
    </p:spTree>
    <p:extLst>
      <p:ext uri="{BB962C8B-B14F-4D97-AF65-F5344CB8AC3E}">
        <p14:creationId xmlns:p14="http://schemas.microsoft.com/office/powerpoint/2010/main" val="206612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A0C55-1291-44D0-8BB6-070178A9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13" y="124413"/>
            <a:ext cx="9849521" cy="1169549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r>
              <a:rPr lang="es-MX" sz="3600" b="1" dirty="0"/>
              <a:t>Impulsar una sana Perspectiva de la fe DESDE LA VIDA CRISTIANA</a:t>
            </a:r>
            <a:endParaRPr lang="es-419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02D4758-3FD2-4D8F-9530-1D0054FD7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482147"/>
              </p:ext>
            </p:extLst>
          </p:nvPr>
        </p:nvGraphicFramePr>
        <p:xfrm>
          <a:off x="6666807" y="-1064028"/>
          <a:ext cx="5275811" cy="997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C2B614D-DF28-4570-B1B1-8B5F7EC8235A}"/>
              </a:ext>
            </a:extLst>
          </p:cNvPr>
          <p:cNvSpPr txBox="1"/>
          <p:nvPr/>
        </p:nvSpPr>
        <p:spPr>
          <a:xfrm>
            <a:off x="1080793" y="1789043"/>
            <a:ext cx="5757329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ARTICULAR EL ACTO INTEGRAL DEL CREER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De oyente a creyente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9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6883C2B-8B85-4FAB-A72F-3DB45E1F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48" y="479802"/>
            <a:ext cx="7534448" cy="58983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6911E6-3DBD-4981-9CF5-39C07C10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01" y="141039"/>
            <a:ext cx="5217948" cy="3287962"/>
          </a:xfrm>
        </p:spPr>
        <p:txBody>
          <a:bodyPr>
            <a:normAutofit/>
          </a:bodyPr>
          <a:lstStyle/>
          <a:p>
            <a:r>
              <a:rPr lang="es-C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Imaginar la PARROQUIA en proceso evangelizador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4483D6-3695-4912-B031-440DC7648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124810"/>
              </p:ext>
            </p:extLst>
          </p:nvPr>
        </p:nvGraphicFramePr>
        <p:xfrm>
          <a:off x="713786" y="3264084"/>
          <a:ext cx="4958145" cy="359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880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1E639-C839-471D-9989-FA2F5D2C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811" y="956210"/>
            <a:ext cx="6820619" cy="455894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CR" sz="6000" dirty="0"/>
              <a:t>LOS PROCESOS SE DESARROLLAN SEGÚN ITINERARIOS</a:t>
            </a:r>
            <a:endParaRPr lang="en-US" sz="6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2703C0-F81F-48CE-90FF-4884D81E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33A04C-02E3-4002-A679-734E7CAC2740}"/>
              </a:ext>
            </a:extLst>
          </p:cNvPr>
          <p:cNvSpPr/>
          <p:nvPr/>
        </p:nvSpPr>
        <p:spPr>
          <a:xfrm rot="21190668">
            <a:off x="1166578" y="5424737"/>
            <a:ext cx="4900701" cy="95410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C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Asumir metodología </a:t>
            </a:r>
          </a:p>
          <a:p>
            <a:pPr lvl="0" algn="ctr">
              <a:defRPr/>
            </a:pPr>
            <a:r>
              <a:rPr lang="es-C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de inspiración catecumenal</a:t>
            </a:r>
          </a:p>
        </p:txBody>
      </p:sp>
    </p:spTree>
    <p:extLst>
      <p:ext uri="{BB962C8B-B14F-4D97-AF65-F5344CB8AC3E}">
        <p14:creationId xmlns:p14="http://schemas.microsoft.com/office/powerpoint/2010/main" val="354238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A3BC08C0-1583-4266-825F-EF19B895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39" y="1600449"/>
            <a:ext cx="6363892" cy="47729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705524-AD64-48E3-911B-E138A9B5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Mostrar la capacidad de formar discípulos (DP 14)</a:t>
            </a:r>
            <a:br>
              <a:rPr lang="es-CR" dirty="0"/>
            </a:b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4E4065-F4C9-4FD5-AA19-4DD3CBCF6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4" y="1827691"/>
            <a:ext cx="4416830" cy="5107894"/>
          </a:xfrm>
        </p:spPr>
        <p:txBody>
          <a:bodyPr>
            <a:normAutofit/>
          </a:bodyPr>
          <a:lstStyle/>
          <a:p>
            <a:r>
              <a:rPr lang="es-CR" sz="6000" b="1" dirty="0"/>
              <a:t>Diseñar, Acompañar y Guiar Itinerarios. </a:t>
            </a:r>
            <a:endParaRPr lang="es-CR" sz="3200" dirty="0"/>
          </a:p>
          <a:p>
            <a:endParaRPr lang="es-C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9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772" y="99391"/>
            <a:ext cx="4284453" cy="152400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s-CR" sz="9600" dirty="0"/>
              <a:t>PROPONER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2122" y="1759790"/>
            <a:ext cx="11224591" cy="4998819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R" sz="3600" dirty="0"/>
              <a:t>Consiste en una interpretación actuante, por tanto estratégica, en vista a desarrollar acciones pertinentes. </a:t>
            </a:r>
            <a:endParaRPr lang="en-US" sz="3600" dirty="0"/>
          </a:p>
          <a:p>
            <a:r>
              <a:rPr lang="es-CR" sz="3600" dirty="0"/>
              <a:t>Es mediar la práctica explorando nuevos horizontes y posibilidades, proyectando la construcción de un itinerario formativo. </a:t>
            </a:r>
            <a:endParaRPr lang="en-US" sz="3600" dirty="0"/>
          </a:p>
          <a:p>
            <a:r>
              <a:rPr lang="es-CR" sz="3600" dirty="0"/>
              <a:t>La proyectación es un proceso amplio y complejo, se ejecutada concretamente en vista a una actuación estratégica y organizativa a manera de plan de acción como ITINERARIOS.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941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68A8A-4279-46F7-8EC1-9CEA4739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65" y="528965"/>
            <a:ext cx="10058400" cy="1609344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s-CR" dirty="0"/>
              <a:t>OFRECER UNA PLURALIDAD DE ITINERARIOS: SEGÚN SITUACION, PERSONAS, ESTILOS, MOMENTOS. 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7A37DA9-84E4-4DF7-94C4-FDBB2D94D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39538"/>
            <a:ext cx="3094103" cy="3818255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15A5029-5A12-4A55-AB78-F14F26128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756650"/>
              </p:ext>
            </p:extLst>
          </p:nvPr>
        </p:nvGraphicFramePr>
        <p:xfrm>
          <a:off x="379984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AA3573-DB1C-430F-BAB1-08AA6ADA28F8}"/>
              </a:ext>
            </a:extLst>
          </p:cNvPr>
          <p:cNvSpPr txBox="1"/>
          <p:nvPr/>
        </p:nvSpPr>
        <p:spPr>
          <a:xfrm>
            <a:off x="6387549" y="2650434"/>
            <a:ext cx="287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CATECUMENADO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546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1555D-72CB-44ED-BCC1-3BF2BE10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" y="251875"/>
            <a:ext cx="11349644" cy="1609344"/>
          </a:xfrm>
        </p:spPr>
        <p:txBody>
          <a:bodyPr>
            <a:normAutofit/>
          </a:bodyPr>
          <a:lstStyle/>
          <a:p>
            <a:pPr algn="ctr"/>
            <a:r>
              <a:rPr lang="es-CR" b="1" dirty="0"/>
              <a:t>4. AGENTES FORMADOS PARA  EL PROCESO EVANGELIZADOR </a:t>
            </a:r>
            <a:endParaRPr lang="en-US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A0DE50-5DBF-4423-9151-9E79E2FE5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093976"/>
            <a:ext cx="8919614" cy="4580342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767A277-4BB0-40F7-8689-0E8C2ADE59FA}"/>
              </a:ext>
            </a:extLst>
          </p:cNvPr>
          <p:cNvGraphicFramePr/>
          <p:nvPr/>
        </p:nvGraphicFramePr>
        <p:xfrm>
          <a:off x="670559" y="1817717"/>
          <a:ext cx="5425441" cy="4420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386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54" y="742122"/>
            <a:ext cx="3182641" cy="5314121"/>
          </a:xfrm>
        </p:spPr>
        <p:txBody>
          <a:bodyPr/>
          <a:lstStyle/>
          <a:p>
            <a:pPr algn="ctr"/>
            <a:br>
              <a:rPr lang="es-C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PRIMACIA DE LA FORMACIÓN DISCIPULAR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86732" y="0"/>
            <a:ext cx="4943284" cy="737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agentes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debidamente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formados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la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acción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ecclesial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al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fracaso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 formación es fundamental, prioridad en la pastoral diocesana.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El proyecto de renovación eclesial se concentra en una practica formativa renovada.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Una formación que responda a los retos actuales.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“En la diócesis, el eje central deberá ser un proyecto orgánico de formación, aprobado por el obispo y elaborado con los organismos diocesanos competentes, teniendo en cuenta todas las fuerzas vivas de la Iglesia particular”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(DA 281)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30" name="Picture 6" descr="Resultado de imagen para FORMAR DISCIPULOS">
            <a:extLst>
              <a:ext uri="{FF2B5EF4-FFF2-40B4-BE49-F238E27FC236}">
                <a16:creationId xmlns:a16="http://schemas.microsoft.com/office/drawing/2014/main" id="{145B9993-6AAE-4BAC-BB62-D86262D4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67" y="1368829"/>
            <a:ext cx="3790979" cy="37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66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9039713">
            <a:off x="-308727" y="1096584"/>
            <a:ext cx="3570593" cy="857250"/>
          </a:xfrm>
          <a:solidFill>
            <a:schemeClr val="accent1">
              <a:lumMod val="40000"/>
              <a:lumOff val="60000"/>
            </a:schemeClr>
          </a:solidFill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3600" b="1" dirty="0">
                <a:ln w="635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RENOVACIÓN  </a:t>
            </a:r>
          </a:p>
        </p:txBody>
      </p:sp>
      <p:sp>
        <p:nvSpPr>
          <p:cNvPr id="3" name="Elipse 2"/>
          <p:cNvSpPr/>
          <p:nvPr/>
        </p:nvSpPr>
        <p:spPr>
          <a:xfrm>
            <a:off x="4577665" y="3375578"/>
            <a:ext cx="2270111" cy="93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PARROQUIA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339600009"/>
              </p:ext>
            </p:extLst>
          </p:nvPr>
        </p:nvGraphicFramePr>
        <p:xfrm>
          <a:off x="1052423" y="310552"/>
          <a:ext cx="10990052" cy="6366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64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68A8A-4279-46F7-8EC1-9CEA4739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9" y="60960"/>
            <a:ext cx="11927840" cy="160934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s-CR" dirty="0"/>
              <a:t>5. PRESBÍTERO COMPETENCIA CARIDAD PASTORAL: COMPASIÓN</a:t>
            </a:r>
            <a:endParaRPr lang="en-U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15A5029-5A12-4A55-AB78-F14F26128B36}"/>
              </a:ext>
            </a:extLst>
          </p:cNvPr>
          <p:cNvGraphicFramePr/>
          <p:nvPr>
            <p:extLst/>
          </p:nvPr>
        </p:nvGraphicFramePr>
        <p:xfrm>
          <a:off x="4620029" y="14919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E521ED7-12D1-4C81-8AD5-A5B9EBD723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875" b="1553"/>
          <a:stretch/>
        </p:blipFill>
        <p:spPr>
          <a:xfrm>
            <a:off x="188421" y="1658576"/>
            <a:ext cx="5350988" cy="51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F5159-7015-48C6-9405-A89DB6B72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27" y="199505"/>
            <a:ext cx="11044844" cy="6367550"/>
          </a:xfrm>
        </p:spPr>
        <p:txBody>
          <a:bodyPr/>
          <a:lstStyle/>
          <a:p>
            <a:r>
              <a:rPr lang="es-E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6.URGE: </a:t>
            </a:r>
            <a:br>
              <a:rPr lang="es-E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s-ES" sz="8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Intervenir</a:t>
            </a:r>
            <a:r>
              <a:rPr lang="es-E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nuestras ACCIONES Y estructuras desde EL DISCIPULADO: INICIACIÓN A LA VIDA CRISTIANA</a:t>
            </a:r>
            <a:endParaRPr lang="es-CR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56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2416F-29A5-40F5-996E-2E11347F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243104"/>
            <a:ext cx="10884408" cy="231167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s-CR" sz="6600" dirty="0"/>
              <a:t>6. RECUPERAR ENFASIS SACRAMENTAL:</a:t>
            </a:r>
            <a:br>
              <a:rPr lang="es-CR" sz="6600" dirty="0"/>
            </a:br>
            <a:r>
              <a:rPr lang="es-CR" sz="6600" dirty="0"/>
              <a:t>PALABRA Y GESTO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EE816E-9314-49ED-BB83-755F467AA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950" y="2329753"/>
            <a:ext cx="10374529" cy="4285143"/>
          </a:xfrm>
        </p:spPr>
        <p:txBody>
          <a:bodyPr/>
          <a:lstStyle/>
          <a:p>
            <a:endParaRPr lang="es-CR" sz="4400" dirty="0"/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337B3D-1D9E-4E60-88D4-F66BF5C56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83"/>
          <a:stretch/>
        </p:blipFill>
        <p:spPr>
          <a:xfrm>
            <a:off x="8122618" y="2023108"/>
            <a:ext cx="3825541" cy="4212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2F1E4F-4C5C-4868-ADDB-F5E0F070D3C7}"/>
              </a:ext>
            </a:extLst>
          </p:cNvPr>
          <p:cNvSpPr/>
          <p:nvPr/>
        </p:nvSpPr>
        <p:spPr>
          <a:xfrm>
            <a:off x="357809" y="2554778"/>
            <a:ext cx="714292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Recuperar el sentido sacramental originario.</a:t>
            </a:r>
          </a:p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Estrategias pedagógicas orientadas a hacer vida: engendrando habilidades o competencias.</a:t>
            </a:r>
          </a:p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Hacer para comprender… lo experimento para comprenderlo!!! </a:t>
            </a:r>
          </a:p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Es mas la lógica de lo recibe, lo celebra, lo comprende, lo vive y lo comunica (DGC 105).</a:t>
            </a:r>
          </a:p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Provocar al MISTERIO…</a:t>
            </a:r>
          </a:p>
          <a:p>
            <a:pPr algn="ctr"/>
            <a:r>
              <a:rPr lang="es-CR" sz="2400" b="1" dirty="0">
                <a:latin typeface="Arial" panose="020B0604020202020204" pitchFamily="34" charset="0"/>
                <a:cs typeface="Arial" panose="020B0604020202020204" pitchFamily="34" charset="0"/>
              </a:rPr>
              <a:t>No se trata de proponer lo que hay que vivir, sino vivir lo que se propone.</a:t>
            </a:r>
          </a:p>
          <a:p>
            <a:pPr algn="ctr"/>
            <a:endParaRPr lang="es-CR" sz="2200" b="1" dirty="0"/>
          </a:p>
        </p:txBody>
      </p:sp>
    </p:spTree>
    <p:extLst>
      <p:ext uri="{BB962C8B-B14F-4D97-AF65-F5344CB8AC3E}">
        <p14:creationId xmlns:p14="http://schemas.microsoft.com/office/powerpoint/2010/main" val="531044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23C45-FA39-46F8-A7D5-3612BDAA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2" y="274043"/>
            <a:ext cx="11078095" cy="1609344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s-CR" dirty="0"/>
              <a:t>7. La fe VIVIDA: don y respuesta. HACER CREIBLE NUESTRA FE Y SERVICIO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8715D-23CA-4225-883C-5FC135331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EF8F77-51D4-4326-9357-8BB44773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8" y="2081004"/>
            <a:ext cx="10393022" cy="45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8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54CED9-E9CA-4066-AB3A-0D7BACB73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06" y="1837943"/>
            <a:ext cx="11305310" cy="502005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s-CR" sz="4000" dirty="0"/>
              <a:t>Situarse en una comprensión actual de la situación, en sus múltiples expresiones. En el juego de la complejidad.</a:t>
            </a:r>
          </a:p>
          <a:p>
            <a:pPr algn="just"/>
            <a:r>
              <a:rPr lang="es-CR" sz="4000" dirty="0"/>
              <a:t>Reelaborar las herramientas desde nuestra herencia (TRADICION).</a:t>
            </a:r>
          </a:p>
          <a:p>
            <a:pPr algn="just"/>
            <a:r>
              <a:rPr lang="es-CR" sz="4000" dirty="0"/>
              <a:t>Mantener nuestra actitud en apertura a la exterioridad.</a:t>
            </a:r>
          </a:p>
          <a:p>
            <a:pPr algn="just"/>
            <a:r>
              <a:rPr lang="es-CR" sz="4000" dirty="0"/>
              <a:t>Asumir la transmisión de la fe en término relacional  (comunitario).  </a:t>
            </a:r>
            <a:endParaRPr lang="es-CR" sz="2800" dirty="0"/>
          </a:p>
          <a:p>
            <a:endParaRPr lang="es-CR" dirty="0"/>
          </a:p>
          <a:p>
            <a:endParaRPr lang="es-CR" dirty="0"/>
          </a:p>
          <a:p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E6B04B6-C87C-4B65-9BEA-50B01B8863DE}"/>
              </a:ext>
            </a:extLst>
          </p:cNvPr>
          <p:cNvSpPr txBox="1">
            <a:spLocks/>
          </p:cNvSpPr>
          <p:nvPr/>
        </p:nvSpPr>
        <p:spPr>
          <a:xfrm>
            <a:off x="1218923" y="228599"/>
            <a:ext cx="10058400" cy="160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600" b="0" i="0" u="none" strike="noStrike" kern="1200" cap="none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Criterios de acción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057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C04CBA-43B1-4209-AD23-AC64652E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225287"/>
            <a:ext cx="11337114" cy="643597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s-CR" sz="5200" dirty="0"/>
              <a:t>Transmitir la fe con la convicción de ofrecer a las generaciones futuras las razones para vivir, y la manera de afrontar la existencia.</a:t>
            </a:r>
          </a:p>
          <a:p>
            <a:pPr algn="just"/>
            <a:r>
              <a:rPr lang="es-CR" sz="5200" dirty="0"/>
              <a:t>Estructurar nuestras acciones según la dinámica propia de la transmisión de la fe.</a:t>
            </a:r>
          </a:p>
          <a:p>
            <a:pPr algn="just"/>
            <a:r>
              <a:rPr lang="es-CR" sz="5200" dirty="0"/>
              <a:t>Despojarnos de una visión deductiva, para asumir una acción desde la practica.</a:t>
            </a:r>
          </a:p>
          <a:p>
            <a:endParaRPr lang="es-CR" dirty="0"/>
          </a:p>
          <a:p>
            <a:endParaRPr lang="es-CR" dirty="0"/>
          </a:p>
          <a:p>
            <a:endParaRPr lang="es-C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4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3CB296-5CFF-4E0D-AB5F-47E384877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3" y="570806"/>
            <a:ext cx="10585395" cy="61808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CR" sz="4400" dirty="0"/>
              <a:t>Papa Francisco ha reiterado:</a:t>
            </a:r>
          </a:p>
          <a:p>
            <a:pPr marL="0" indent="0" algn="just">
              <a:buNone/>
            </a:pPr>
            <a:r>
              <a:rPr lang="es-CR" sz="5400" b="1" dirty="0"/>
              <a:t>“la conversión pastoral de nuestras comunidades exige que se pase de una pastoral de mera conservación a una pastoral decididamente misionera” (EG 15)</a:t>
            </a:r>
          </a:p>
        </p:txBody>
      </p:sp>
    </p:spTree>
    <p:extLst>
      <p:ext uri="{BB962C8B-B14F-4D97-AF65-F5344CB8AC3E}">
        <p14:creationId xmlns:p14="http://schemas.microsoft.com/office/powerpoint/2010/main" val="4230336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7402" y="960885"/>
            <a:ext cx="2443396" cy="73451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(Detener)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560695" y="914400"/>
            <a:ext cx="2463384" cy="7345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KEEP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(Mantener)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183974" y="914400"/>
            <a:ext cx="2463383" cy="73451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(Empezar)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957402" y="1815082"/>
            <a:ext cx="2443397" cy="43771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60695" y="1888761"/>
            <a:ext cx="2463384" cy="43921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183975" y="1888761"/>
            <a:ext cx="2463382" cy="43921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9913" y="2705725"/>
            <a:ext cx="3747541" cy="212365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PARROQUIA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4400" b="1" dirty="0">
                <a:solidFill>
                  <a:srgbClr val="000000"/>
                </a:solidFill>
                <a:latin typeface="Corbel" panose="020B0503020204020204"/>
              </a:rPr>
              <a:t>O REALIDAD ECLESIAL</a:t>
            </a:r>
            <a:endParaRPr kumimoji="0" lang="es-C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0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8858" y="548679"/>
            <a:ext cx="10345737" cy="58751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R" sz="4400" dirty="0"/>
              <a:t>“La herencia más preciosa de la evangelización en la historia es propiamente su permanente </a:t>
            </a:r>
            <a:r>
              <a:rPr lang="es-CR" sz="4400" b="1" dirty="0">
                <a:solidFill>
                  <a:srgbClr val="0070C0"/>
                </a:solidFill>
              </a:rPr>
              <a:t>capacidad de fidelidad creativa, de conjugar constantemente memoria e imaginación</a:t>
            </a:r>
            <a:r>
              <a:rPr lang="es-CR" sz="4400" dirty="0"/>
              <a:t>. Es en esta difícil tarea que consiste su permanente desafío y su perenne tentación”</a:t>
            </a:r>
          </a:p>
          <a:p>
            <a:pPr marL="0" indent="0" algn="ctr">
              <a:buNone/>
            </a:pPr>
            <a:r>
              <a:rPr lang="es-CR" sz="3200" b="1" dirty="0"/>
              <a:t> Enzo </a:t>
            </a:r>
            <a:r>
              <a:rPr lang="es-CR" sz="3200" b="1" dirty="0" err="1"/>
              <a:t>Biemmi</a:t>
            </a:r>
            <a:r>
              <a:rPr lang="es-CR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27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7428EB-6BC0-4398-99B4-A1AEBA5B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5" y="769308"/>
            <a:ext cx="9071955" cy="58257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EF7544-337C-45F9-9DE0-E751A560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019" y="262932"/>
            <a:ext cx="7703128" cy="2696399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419" sz="6000" dirty="0"/>
              <a:t>!RECUPERAR EL DINAMISMO MISIONERO!</a:t>
            </a:r>
          </a:p>
        </p:txBody>
      </p:sp>
    </p:spTree>
    <p:extLst>
      <p:ext uri="{BB962C8B-B14F-4D97-AF65-F5344CB8AC3E}">
        <p14:creationId xmlns:p14="http://schemas.microsoft.com/office/powerpoint/2010/main" val="271617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2BF790-B8A8-453D-B8D9-9A8C259A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2" y="555325"/>
            <a:ext cx="5747349" cy="57473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BBAD93-B7A1-4277-A3A1-6ED15C79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408" y="747624"/>
            <a:ext cx="5794049" cy="1695452"/>
          </a:xfrm>
        </p:spPr>
        <p:txBody>
          <a:bodyPr>
            <a:normAutofit/>
          </a:bodyPr>
          <a:lstStyle/>
          <a:p>
            <a:r>
              <a:rPr lang="es-CR" sz="4800" b="1" dirty="0"/>
              <a:t>CONVERSION PASTORAL</a:t>
            </a:r>
            <a:endParaRPr lang="en-US" sz="4800" b="1" dirty="0"/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AC3C57DF-6971-42F2-9517-08002C92995E}"/>
              </a:ext>
            </a:extLst>
          </p:cNvPr>
          <p:cNvSpPr/>
          <p:nvPr/>
        </p:nvSpPr>
        <p:spPr>
          <a:xfrm>
            <a:off x="6652590" y="3061251"/>
            <a:ext cx="5088836" cy="2308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¿Cuál es la ruta de la conversión pastoral?</a:t>
            </a:r>
          </a:p>
        </p:txBody>
      </p:sp>
    </p:spTree>
    <p:extLst>
      <p:ext uri="{BB962C8B-B14F-4D97-AF65-F5344CB8AC3E}">
        <p14:creationId xmlns:p14="http://schemas.microsoft.com/office/powerpoint/2010/main" val="93931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828136" y="1752601"/>
          <a:ext cx="10909539" cy="4412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6028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0AECB-DBD6-4896-A5B4-5BF160F2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316" y="448886"/>
            <a:ext cx="10390206" cy="2227812"/>
          </a:xfrm>
        </p:spPr>
        <p:txBody>
          <a:bodyPr>
            <a:normAutofit/>
          </a:bodyPr>
          <a:lstStyle/>
          <a:p>
            <a:r>
              <a:rPr lang="es-ES" sz="3600" b="1" cap="small" dirty="0"/>
              <a:t>RESPONDER AL CAMBIO DE EPOCA </a:t>
            </a:r>
            <a:br>
              <a:rPr lang="es-ES" sz="3600" b="1" cap="small" dirty="0"/>
            </a:br>
            <a:r>
              <a:rPr lang="es-ES" sz="3600" b="1" cap="small" dirty="0"/>
              <a:t>+ </a:t>
            </a:r>
            <a:br>
              <a:rPr lang="es-ES" sz="3600" b="1" cap="small" dirty="0"/>
            </a:br>
            <a:r>
              <a:rPr lang="es-ES" sz="3600" b="1" cap="small" dirty="0"/>
              <a:t>ROMPER LA AUTOREFERENCIALIDAD</a:t>
            </a:r>
            <a:endParaRPr lang="en-US" sz="36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F3F79BB-C550-4F9C-82DC-72875A8E01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545" y="2676698"/>
          <a:ext cx="11887199" cy="319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835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D0F79-A034-B74B-B8AD-73A347C0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62" y="295458"/>
            <a:ext cx="7729728" cy="1188720"/>
          </a:xfrm>
        </p:spPr>
        <p:txBody>
          <a:bodyPr>
            <a:normAutofit/>
          </a:bodyPr>
          <a:lstStyle/>
          <a:p>
            <a:r>
              <a:rPr lang="es-CR" sz="4000" b="1" dirty="0"/>
              <a:t>Chfl 32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04903A-220A-4842-AB38-591523B8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96279"/>
            <a:ext cx="12192000" cy="4903304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s-CR" sz="5000" dirty="0">
                <a:solidFill>
                  <a:schemeClr val="tx1"/>
                </a:solidFill>
              </a:rPr>
              <a:t>La comunión y la misión están profundamente unidas entre sí, se compenetran y se implican mutuamente, hasta tal punto que </a:t>
            </a:r>
            <a:r>
              <a:rPr lang="es-CR" sz="5000" i="1" dirty="0">
                <a:solidFill>
                  <a:schemeClr val="tx1"/>
                </a:solidFill>
              </a:rPr>
              <a:t>la comunión representa a la vez la fuente y el fruto de la misión: la comunión es misionera y la misión es para la comunión.</a:t>
            </a:r>
            <a:endParaRPr lang="es-CR" sz="5000" dirty="0"/>
          </a:p>
        </p:txBody>
      </p:sp>
    </p:spTree>
    <p:extLst>
      <p:ext uri="{BB962C8B-B14F-4D97-AF65-F5344CB8AC3E}">
        <p14:creationId xmlns:p14="http://schemas.microsoft.com/office/powerpoint/2010/main" val="399489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1136" y="279862"/>
            <a:ext cx="7729728" cy="118872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s-MX" sz="6000" b="1" dirty="0"/>
              <a:t>Comunión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2034" y="1590261"/>
            <a:ext cx="11688417" cy="49878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228600" lvl="1" indent="0" algn="just">
              <a:buNone/>
            </a:pPr>
            <a:r>
              <a:rPr lang="es-ES" sz="4000" dirty="0"/>
              <a:t>No puede haber vida cristiana sino en comunidad: en las familias, las parroquias, las comunidades de vida consagrada, las comunidades de base, otras pequeñas comunidades y movimientos. Como los primeros cristianos, que se reunían en comunidad, el discípulo participa en la vida de la Iglesia y en el encuentro con los hermanos, viviendo el amor de Cristo en la vida fraterna solidaria. También es acompañado y estimulado por la comunidad y sus pastores para madurar en la vida del Espíritu (DA 278).</a:t>
            </a:r>
            <a:endParaRPr lang="es-MX" sz="40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8306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3B3921"/>
      </a:dk2>
      <a:lt2>
        <a:srgbClr val="E8E2E4"/>
      </a:lt2>
      <a:accent1>
        <a:srgbClr val="46B388"/>
      </a:accent1>
      <a:accent2>
        <a:srgbClr val="3BB151"/>
      </a:accent2>
      <a:accent3>
        <a:srgbClr val="60B547"/>
      </a:accent3>
      <a:accent4>
        <a:srgbClr val="85AF3A"/>
      </a:accent4>
      <a:accent5>
        <a:srgbClr val="A9A342"/>
      </a:accent5>
      <a:accent6>
        <a:srgbClr val="B1793B"/>
      </a:accent6>
      <a:hlink>
        <a:srgbClr val="7E882D"/>
      </a:hlink>
      <a:folHlink>
        <a:srgbClr val="82828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10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11.xml><?xml version="1.0" encoding="utf-8"?>
<a:theme xmlns:a="http://schemas.openxmlformats.org/drawingml/2006/main" name="1_Marco">
  <a:themeElements>
    <a:clrScheme name="Marc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2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3.xml><?xml version="1.0" encoding="utf-8"?>
<a:theme xmlns:a="http://schemas.openxmlformats.org/drawingml/2006/main" name="4_Letras en madera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14.xml><?xml version="1.0" encoding="utf-8"?>
<a:theme xmlns:a="http://schemas.openxmlformats.org/drawingml/2006/main" name="2_Letras en mader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quete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Tipo de madera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4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5.xml><?xml version="1.0" encoding="utf-8"?>
<a:theme xmlns:a="http://schemas.openxmlformats.org/drawingml/2006/main" name="1_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7.xml><?xml version="1.0" encoding="utf-8"?>
<a:theme xmlns:a="http://schemas.openxmlformats.org/drawingml/2006/main" name="Distintivo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8.xml><?xml version="1.0" encoding="utf-8"?>
<a:theme xmlns:a="http://schemas.openxmlformats.org/drawingml/2006/main" name="1_Tipo de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9.xml><?xml version="1.0" encoding="utf-8"?>
<a:theme xmlns:a="http://schemas.openxmlformats.org/drawingml/2006/main" name="2_Paquete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1001</Words>
  <Application>Microsoft Office PowerPoint</Application>
  <PresentationFormat>Widescreen</PresentationFormat>
  <Paragraphs>116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31</vt:i4>
      </vt:variant>
    </vt:vector>
  </HeadingPairs>
  <TitlesOfParts>
    <vt:vector size="60" baseType="lpstr">
      <vt:lpstr>Arial</vt:lpstr>
      <vt:lpstr>Arial Black</vt:lpstr>
      <vt:lpstr>Bookman Old Style</vt:lpstr>
      <vt:lpstr>Calibri</vt:lpstr>
      <vt:lpstr>Century Gothic</vt:lpstr>
      <vt:lpstr>Corbel</vt:lpstr>
      <vt:lpstr>Garamond</vt:lpstr>
      <vt:lpstr>Georgia</vt:lpstr>
      <vt:lpstr>Gill Sans MT</vt:lpstr>
      <vt:lpstr>Impact</vt:lpstr>
      <vt:lpstr>Rockwell</vt:lpstr>
      <vt:lpstr>Rockwell Condensed</vt:lpstr>
      <vt:lpstr>Trebuchet MS</vt:lpstr>
      <vt:lpstr>Wingdings</vt:lpstr>
      <vt:lpstr>Wingdings 2</vt:lpstr>
      <vt:lpstr>DividendVTI</vt:lpstr>
      <vt:lpstr>1_Paquete</vt:lpstr>
      <vt:lpstr>Tipo de madera</vt:lpstr>
      <vt:lpstr>Letras en madera</vt:lpstr>
      <vt:lpstr>1_Letras en madera</vt:lpstr>
      <vt:lpstr>1_Savon</vt:lpstr>
      <vt:lpstr>Distintivo</vt:lpstr>
      <vt:lpstr>1_Tipo de madera</vt:lpstr>
      <vt:lpstr>2_Paquete</vt:lpstr>
      <vt:lpstr>Savon</vt:lpstr>
      <vt:lpstr>1_Marco</vt:lpstr>
      <vt:lpstr>Marco</vt:lpstr>
      <vt:lpstr>4_Letras en madera</vt:lpstr>
      <vt:lpstr>2_Letras en madera</vt:lpstr>
      <vt:lpstr>PROPONER UNA Conversión PASTORAL Paradigmática </vt:lpstr>
      <vt:lpstr>PROPONER</vt:lpstr>
      <vt:lpstr>PowerPoint Presentation</vt:lpstr>
      <vt:lpstr>!RECUPERAR EL DINAMISMO MISIONERO!</vt:lpstr>
      <vt:lpstr>CONVERSION PASTORAL</vt:lpstr>
      <vt:lpstr>PowerPoint Presentation</vt:lpstr>
      <vt:lpstr>RESPONDER AL CAMBIO DE EPOCA  +  ROMPER LA AUTOREFERENCIALIDAD</vt:lpstr>
      <vt:lpstr>Chfl 32</vt:lpstr>
      <vt:lpstr>Comunión </vt:lpstr>
      <vt:lpstr>Misión </vt:lpstr>
      <vt:lpstr>¡Las cosas siempre se han hecho así! La EVANGELIZACIÓN HOY REQUIERE FIDELIDAD CREATIVA. COMPROMETERNOS EN UNA AUTÉNTICA CONVERSIÓN PASTORAL </vt:lpstr>
      <vt:lpstr> 1. CAMINAR HACIA UNA DECIDIDA  PASTORAL EN CONVERSIÓN  </vt:lpstr>
      <vt:lpstr>Implica SUPERAR</vt:lpstr>
      <vt:lpstr>2. PONER AL CENTRO LA EVANGELIZACION: EJERCITARLA CONFORME A LA PEDAGOGIA DE DIOS </vt:lpstr>
      <vt:lpstr>EVANGELIZACIóN: TRANSMITIR LA REVELACIÓN</vt:lpstr>
      <vt:lpstr>Impulsar una sana Perspectiva de la fe DESDE LA VIDA CRISTIANA</vt:lpstr>
      <vt:lpstr>3. Imaginar la PARROQUIA en proceso evangelizador</vt:lpstr>
      <vt:lpstr>LOS PROCESOS SE DESARROLLAN SEGÚN ITINERARIOS</vt:lpstr>
      <vt:lpstr>Mostrar la capacidad de formar discípulos (DP 14) </vt:lpstr>
      <vt:lpstr>OFRECER UNA PLURALIDAD DE ITINERARIOS: SEGÚN SITUACION, PERSONAS, ESTILOS, MOMENTOS. </vt:lpstr>
      <vt:lpstr>4. AGENTES FORMADOS PARA  EL PROCESO EVANGELIZADOR </vt:lpstr>
      <vt:lpstr> PRIMACIA DE LA FORMACIÓN DISCIPULAR</vt:lpstr>
      <vt:lpstr>RENOVACIÓN  </vt:lpstr>
      <vt:lpstr>5. PRESBÍTERO COMPETENCIA CARIDAD PASTORAL: COMPASIÓN</vt:lpstr>
      <vt:lpstr>6.URGE:  Intervenir nuestras ACCIONES Y estructuras desde EL DISCIPULADO: INICIACIÓN A LA VIDA CRISTIANA</vt:lpstr>
      <vt:lpstr>6. RECUPERAR ENFASIS SACRAMENTAL: PALABRA Y GESTO</vt:lpstr>
      <vt:lpstr>7. La fe VIVIDA: don y respuesta. HACER CREIBLE NUESTRA FE Y SERVICIO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PROPONER UNA CONVERSION PASTORAL PARADIGMATICA (</dc:title>
  <dc:creator>Froilán Hernández Gutiérrez</dc:creator>
  <cp:lastModifiedBy>Froilán Hernández Gutiérrez</cp:lastModifiedBy>
  <cp:revision>91</cp:revision>
  <dcterms:created xsi:type="dcterms:W3CDTF">2019-08-01T17:51:23Z</dcterms:created>
  <dcterms:modified xsi:type="dcterms:W3CDTF">2019-11-28T20:10:02Z</dcterms:modified>
</cp:coreProperties>
</file>