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EEE251C-9278-446E-94B4-A45D94CF92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8055FC-3474-47B3-9B4F-67BB1FF9F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CEC8C-C875-46FC-B5E4-D61A1C548497}" type="datetimeFigureOut">
              <a:rPr lang="es-ES" smtClean="0"/>
              <a:t>22/05/2023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F96C8D-3E0E-4E49-B6AF-3B70D36C82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CB9B36-4822-46B1-ACA8-0730FA8C1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9A7F6-A9F7-4200-B15A-0DDF77E808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875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451A8-9F55-443A-B22B-91AD4434529B}" type="datetimeFigureOut">
              <a:rPr lang="es-ES" smtClean="0"/>
              <a:t>22/05/2023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estilos de texto del patrón</a:t>
            </a:r>
            <a:endParaRPr lang="es-ES" dirty="0"/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58500-FC51-4538-819A-391D99492B7A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31534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B58500-FC51-4538-819A-391D99492B7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59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upo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ángulo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orma libre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orma libre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ángulo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orma libre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orma libre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orma libre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orma libre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orma libre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orma libre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orma libre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orma libre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orma libre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orma libre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orma libre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orma libre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orma libre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orma libre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orma libre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orma libre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orma libre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orma libre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orma libre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orma libre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orma libre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orma libre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orma libre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orma libre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ángulo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orma libre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orma libre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orma libre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orma libre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orma libre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orma libre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orma libre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orma libre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orma libre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orma libre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orma libre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ángulo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orma libre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orma libre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orma libre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orma libre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orma libre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orma libre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orma libre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orma libre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orma libre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orma libre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orma libre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orma libre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orma libre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B4B42CC5-A37F-479C-BB89-93782537C5C2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1425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4A89A-6E40-4DEC-A31D-8D0BA4D0C19B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5328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CAC9A-50FA-453B-A5A1-664F834320F1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542454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A96A25-A1A1-4951-AA35-C0B05EF039E3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0" name="Cuadro de texto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Cuadro de texto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es-ES" sz="80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5272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5C997B-94A4-4371-AF12-483312E12549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40553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0" name="Marcador de posición de texto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1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2" name="Marcador de posición de texto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7A9720-1EE6-4D5E-A5BF-D4060F8DE7CF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69605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9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1" name="Marcador de posición de texto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imagen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4" name="Marcador de posición de texto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5" name="Marcador de posición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6" name="Marcador de posición de imagen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es-ES" noProof="0"/>
              <a:t>Haga clic en el icono para agregar una imagen</a:t>
            </a:r>
          </a:p>
        </p:txBody>
      </p:sp>
      <p:sp>
        <p:nvSpPr>
          <p:cNvPr id="27" name="Marcador de posición de texto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BAA0C9-03DE-4F7E-9E82-3790C686D72B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82016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CACA7D-22A4-4E66-8FBE-CC5DD02FB4DF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36053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958C13-3C2F-4635-87DB-06CB8F496D80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706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F887F4-C29B-48B9-BDC1-98C5FCB6A07F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0880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DD4354-610D-40D5-AEB6-3A793CD516D2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742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E701CA-C3B4-4331-83CC-2F0A47CA6E57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16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141411" y="2249486"/>
            <a:ext cx="487839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249485"/>
            <a:ext cx="4875210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550BC4-1DD7-42C5-AEE4-96F7F79285D7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8205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AB6CF5-77ED-4FF9-AAF8-52C3AF46E3D9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5662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074DD3-B4C2-4A96-8300-79DD1DCFF12A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8414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D0B20-C8B4-43BB-AD01-62F210BF3AA3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940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1807E4-B9D9-419C-89FE-7ED2FA492EAC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9425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upo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ángulo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orma libre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orma libre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orma libre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orma libre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orma libre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orma libre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orma libre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orma libre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orma libre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orma libre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íne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orma libre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orma libre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orma libre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orma libre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ángulo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orma libre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orma libre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orma libre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orma libre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orma libre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orma libre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orma libre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orma libre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orma libre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orma libre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upo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orma libre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orma libre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orma libre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orma libre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orma libre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orma libre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orma libre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orma libre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orma libre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ángulo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4295C3A-E926-46B8-ADEB-3C84EE47C3D7}" type="datetime1">
              <a:rPr lang="es-ES" noProof="0" smtClean="0"/>
              <a:t>22/05/2023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76098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8D3E5-C7A3-47DF-A374-46BF83A69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es-ES" sz="5400" dirty="0">
                <a:latin typeface="Rockwell" panose="02060603020205020403" pitchFamily="18" charset="0"/>
              </a:rPr>
              <a:t> PLAN GLOBAL DE PASTORAL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78725B-6E40-4D82-B375-7831D81C29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ctr" rtl="0"/>
            <a:endParaRPr lang="es-E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rtl="0"/>
            <a:r>
              <a:rPr lang="es-E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DICE EN RELACION CON NUESTRA PASTORAL</a:t>
            </a:r>
          </a:p>
        </p:txBody>
      </p:sp>
    </p:spTree>
    <p:extLst>
      <p:ext uri="{BB962C8B-B14F-4D97-AF65-F5344CB8AC3E}">
        <p14:creationId xmlns:p14="http://schemas.microsoft.com/office/powerpoint/2010/main" val="181935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D44CCF8-39EA-CEE4-4EA0-1A1FED908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38540"/>
            <a:ext cx="9905998" cy="874644"/>
          </a:xfrm>
        </p:spPr>
        <p:txBody>
          <a:bodyPr/>
          <a:lstStyle/>
          <a:p>
            <a:r>
              <a:rPr lang="es-MX" dirty="0">
                <a:latin typeface="Aharoni" panose="02010803020104030203" pitchFamily="2" charset="-79"/>
                <a:cs typeface="Aharoni" panose="02010803020104030203" pitchFamily="2" charset="-79"/>
              </a:rPr>
              <a:t>Análisis de la realidad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D8553D6-48E6-8318-4021-02E16A02B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338470"/>
            <a:ext cx="11237843" cy="5280991"/>
          </a:xfrm>
        </p:spPr>
        <p:txBody>
          <a:bodyPr>
            <a:noAutofit/>
          </a:bodyPr>
          <a:lstStyle/>
          <a:p>
            <a:r>
              <a:rPr lang="es-MX" sz="2800" dirty="0">
                <a:latin typeface="Amasis MT Pro Black" panose="020B0604020202020204" pitchFamily="18" charset="0"/>
              </a:rPr>
              <a:t>La población urbana en nuestro país ha crecido de manera sorprendente, gente de los pueblos llega a las grandes ciudades en busca de oportunidades.</a:t>
            </a:r>
          </a:p>
          <a:p>
            <a:r>
              <a:rPr lang="es-MX" sz="2800" dirty="0">
                <a:latin typeface="Amasis MT Pro Black" panose="020B0604020202020204" pitchFamily="18" charset="0"/>
              </a:rPr>
              <a:t>La iglesia se ha visto rebasada para poder </a:t>
            </a:r>
            <a:r>
              <a:rPr lang="es-MX" sz="2800" dirty="0">
                <a:solidFill>
                  <a:srgbClr val="FFFF00"/>
                </a:solidFill>
                <a:latin typeface="Amasis MT Pro Black" panose="020B0604020202020204" pitchFamily="18" charset="0"/>
              </a:rPr>
              <a:t>acompañar y evangelizar </a:t>
            </a:r>
            <a:r>
              <a:rPr lang="es-MX" sz="2800" dirty="0">
                <a:latin typeface="Amasis MT Pro Black" panose="020B0604020202020204" pitchFamily="18" charset="0"/>
              </a:rPr>
              <a:t>a esa multitud de personas.</a:t>
            </a:r>
          </a:p>
          <a:p>
            <a:r>
              <a:rPr lang="es-MX" sz="2800" dirty="0">
                <a:latin typeface="Amasis MT Pro Black" panose="020B0604020202020204" pitchFamily="18" charset="0"/>
              </a:rPr>
              <a:t>Las personas como ovejas sin pastor buscan a una Iglesia mas cercana y samaritana que les ayude a experimentar la </a:t>
            </a:r>
            <a:r>
              <a:rPr lang="es-MX" sz="2800" dirty="0">
                <a:solidFill>
                  <a:srgbClr val="FFFF00"/>
                </a:solidFill>
                <a:latin typeface="Amasis MT Pro Black" panose="020B0604020202020204" pitchFamily="18" charset="0"/>
              </a:rPr>
              <a:t>cercanía </a:t>
            </a:r>
            <a:r>
              <a:rPr lang="es-MX" sz="2800" dirty="0">
                <a:latin typeface="Amasis MT Pro Black" panose="020B0604020202020204" pitchFamily="18" charset="0"/>
              </a:rPr>
              <a:t>misericordiosa de Dios.</a:t>
            </a:r>
          </a:p>
          <a:p>
            <a:r>
              <a:rPr lang="es-MX" sz="2800" dirty="0">
                <a:latin typeface="Amasis MT Pro Black" panose="020B0604020202020204" pitchFamily="18" charset="0"/>
              </a:rPr>
              <a:t>Como pastores es necesario podamos </a:t>
            </a:r>
            <a:r>
              <a:rPr lang="es-MX" sz="2800" dirty="0">
                <a:solidFill>
                  <a:srgbClr val="FFFF00"/>
                </a:solidFill>
                <a:latin typeface="Amasis MT Pro Black" panose="020B0604020202020204" pitchFamily="18" charset="0"/>
              </a:rPr>
              <a:t>conocer, vivir y acercarnos</a:t>
            </a:r>
            <a:r>
              <a:rPr lang="es-MX" sz="2800" dirty="0">
                <a:latin typeface="Amasis MT Pro Black" panose="020B0604020202020204" pitchFamily="18" charset="0"/>
              </a:rPr>
              <a:t> a las manifestaciones sencillas de fe de nuestro pueblo.</a:t>
            </a:r>
          </a:p>
        </p:txBody>
      </p:sp>
    </p:spTree>
    <p:extLst>
      <p:ext uri="{BB962C8B-B14F-4D97-AF65-F5344CB8AC3E}">
        <p14:creationId xmlns:p14="http://schemas.microsoft.com/office/powerpoint/2010/main" val="112400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7986A-4380-D49A-18EE-8389C051E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31305"/>
            <a:ext cx="9905998" cy="119270"/>
          </a:xfrm>
        </p:spPr>
        <p:txBody>
          <a:bodyPr>
            <a:normAutofit fontScale="90000"/>
          </a:bodyPr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8E2CBD-E1FB-E96D-7F6D-B20444CE8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88" y="569845"/>
            <a:ext cx="11569148" cy="5844207"/>
          </a:xfrm>
        </p:spPr>
        <p:txBody>
          <a:bodyPr>
            <a:noAutofit/>
          </a:bodyPr>
          <a:lstStyle/>
          <a:p>
            <a:pPr algn="just"/>
            <a:r>
              <a:rPr lang="es-MX" sz="3200" b="1" dirty="0"/>
              <a:t>La grandeza y misericordia de Dios en algunos momentos la hemos reducido a bagaje, a elenco de algunas normas y prohibiciones, a </a:t>
            </a:r>
            <a:r>
              <a:rPr lang="es-MX" sz="3200" b="1" dirty="0">
                <a:solidFill>
                  <a:srgbClr val="FFFF00"/>
                </a:solidFill>
              </a:rPr>
              <a:t>prácticas de devoción fragmentadas</a:t>
            </a:r>
            <a:r>
              <a:rPr lang="es-MX" sz="3200" b="1" dirty="0"/>
              <a:t>, a adhesiones selectivas y parciales de las verdades de la fe, a una </a:t>
            </a:r>
            <a:r>
              <a:rPr lang="es-MX" sz="3200" b="1" dirty="0">
                <a:solidFill>
                  <a:srgbClr val="FFFF00"/>
                </a:solidFill>
              </a:rPr>
              <a:t>participación ocasional en algunos sacramentos</a:t>
            </a:r>
            <a:r>
              <a:rPr lang="es-MX" sz="3200" b="1" dirty="0"/>
              <a:t>, a la repetición de principios doctrinales a moralismos blandos o crispados que no convierten la vida de los bautizados. Nuestra mayor amenaza es el gris </a:t>
            </a:r>
            <a:r>
              <a:rPr lang="es-MX" sz="3200" b="1" dirty="0">
                <a:solidFill>
                  <a:srgbClr val="FFFF00"/>
                </a:solidFill>
              </a:rPr>
              <a:t>pragmatismo de la vida cotidiana de la Iglesia </a:t>
            </a:r>
            <a:r>
              <a:rPr lang="es-MX" sz="3200" b="1" dirty="0"/>
              <a:t>en el cual aparentemente todo procede con normalidad pero en realidad la </a:t>
            </a:r>
            <a:r>
              <a:rPr lang="es-MX" sz="3200" b="1" dirty="0">
                <a:solidFill>
                  <a:srgbClr val="FFFF00"/>
                </a:solidFill>
              </a:rPr>
              <a:t>fe se va desgastando </a:t>
            </a:r>
            <a:r>
              <a:rPr lang="es-MX" sz="3200" b="1" dirty="0"/>
              <a:t>y degenerando en mezquindad. DA 12</a:t>
            </a:r>
          </a:p>
        </p:txBody>
      </p:sp>
    </p:spTree>
    <p:extLst>
      <p:ext uri="{BB962C8B-B14F-4D97-AF65-F5344CB8AC3E}">
        <p14:creationId xmlns:p14="http://schemas.microsoft.com/office/powerpoint/2010/main" val="224819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B2B7C6C-E6BD-30E0-644D-A11BD2BB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b="1" dirty="0"/>
              <a:t>INTERPRETAMOS A PARTIR DEL ACONTECIMIENTO DE LA REDENCIÓN Y DEL ACONTECIMIENTO GUADALUPANO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63F960-F553-B812-AFFE-9CAA8F2756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02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5642E9F-09A9-B5E4-E4C1-D9E03B7B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85531"/>
            <a:ext cx="9905998" cy="1298712"/>
          </a:xfrm>
        </p:spPr>
        <p:txBody>
          <a:bodyPr/>
          <a:lstStyle/>
          <a:p>
            <a:pPr algn="ctr"/>
            <a:r>
              <a:rPr lang="es-MX" b="1" dirty="0"/>
              <a:t>LA IGLESIA COMO TESTIGO DE LA REDENCIÓN DEBE SER UNA IGLESIA EUCARISTICA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B79BE7F-1E8F-846C-4B80-0743F4108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70" y="1590260"/>
            <a:ext cx="11357113" cy="4982817"/>
          </a:xfrm>
        </p:spPr>
        <p:txBody>
          <a:bodyPr>
            <a:normAutofit/>
          </a:bodyPr>
          <a:lstStyle/>
          <a:p>
            <a:r>
              <a:rPr lang="es-MX" sz="2800" dirty="0"/>
              <a:t>El anuncio, testimonio y </a:t>
            </a:r>
            <a:r>
              <a:rPr lang="es-MX" sz="2800" dirty="0">
                <a:solidFill>
                  <a:srgbClr val="FFFF00"/>
                </a:solidFill>
              </a:rPr>
              <a:t>celebración de fe que mana de la eucaristía </a:t>
            </a:r>
            <a:r>
              <a:rPr lang="es-MX" sz="2800" dirty="0"/>
              <a:t>se manifestara en plenitud en este espíritu sinodal y de comunión.</a:t>
            </a:r>
          </a:p>
          <a:p>
            <a:r>
              <a:rPr lang="es-MX" sz="2800" dirty="0">
                <a:solidFill>
                  <a:srgbClr val="FFFF00"/>
                </a:solidFill>
              </a:rPr>
              <a:t>El misterio de la redención se hace presente constantemente en la eucaristía </a:t>
            </a:r>
            <a:r>
              <a:rPr lang="es-MX" sz="2800" dirty="0"/>
              <a:t>misterio de </a:t>
            </a:r>
            <a:r>
              <a:rPr lang="es-MX" sz="2800" dirty="0" err="1"/>
              <a:t>auto-donación</a:t>
            </a:r>
            <a:r>
              <a:rPr lang="es-MX" sz="2800" dirty="0"/>
              <a:t> que genera comunión, impulso para peregrinar en el mundo y anticipación del banquete final.</a:t>
            </a:r>
          </a:p>
          <a:p>
            <a:r>
              <a:rPr lang="es-MX" sz="2800" dirty="0"/>
              <a:t>Toda la realidad histórica que vivimos reflejada en el discernimiento de estos signos nos llamaran a responder con la </a:t>
            </a:r>
            <a:r>
              <a:rPr lang="es-MX" sz="2800" dirty="0">
                <a:solidFill>
                  <a:srgbClr val="FFFF00"/>
                </a:solidFill>
              </a:rPr>
              <a:t>palabra del evangelio, la revalorización de los sacramentos</a:t>
            </a:r>
            <a:r>
              <a:rPr lang="es-MX" sz="2800" dirty="0"/>
              <a:t> y el testimonio de vida.</a:t>
            </a:r>
          </a:p>
        </p:txBody>
      </p:sp>
    </p:spTree>
    <p:extLst>
      <p:ext uri="{BB962C8B-B14F-4D97-AF65-F5344CB8AC3E}">
        <p14:creationId xmlns:p14="http://schemas.microsoft.com/office/powerpoint/2010/main" val="142643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C73D4B2-08B4-6429-3244-6258B3981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>
                <a:latin typeface="Aharoni" panose="02010803020104030203" pitchFamily="2" charset="-79"/>
                <a:cs typeface="Aharoni" panose="02010803020104030203" pitchFamily="2" charset="-79"/>
              </a:rPr>
              <a:t>Actuamos como pueblo redimido por Jesucristo bajo la mirada amorosa de santa maría de </a:t>
            </a:r>
            <a:r>
              <a:rPr lang="es-MX" sz="4000" dirty="0" err="1">
                <a:latin typeface="Aharoni" panose="02010803020104030203" pitchFamily="2" charset="-79"/>
                <a:cs typeface="Aharoni" panose="02010803020104030203" pitchFamily="2" charset="-79"/>
              </a:rPr>
              <a:t>guadalupe</a:t>
            </a:r>
            <a:endParaRPr lang="es-MX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FB159BF-1D35-DC53-834D-34B00BF271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000" b="1" dirty="0">
                <a:solidFill>
                  <a:srgbClr val="FFFF00"/>
                </a:solidFill>
              </a:rPr>
              <a:t>compromisos</a:t>
            </a:r>
          </a:p>
        </p:txBody>
      </p:sp>
    </p:spTree>
    <p:extLst>
      <p:ext uri="{BB962C8B-B14F-4D97-AF65-F5344CB8AC3E}">
        <p14:creationId xmlns:p14="http://schemas.microsoft.com/office/powerpoint/2010/main" val="172694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7A7FEFC-CB3D-27B3-E1ED-CDD47B3A0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67286"/>
            <a:ext cx="9905998" cy="1617785"/>
          </a:xfrm>
        </p:spPr>
        <p:txBody>
          <a:bodyPr>
            <a:normAutofit/>
          </a:bodyPr>
          <a:lstStyle/>
          <a:p>
            <a:r>
              <a:rPr lang="es-MX" sz="4400" b="1" dirty="0"/>
              <a:t>Opción por una iglesia pueblo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EF40925-7621-0C29-483E-550BBA788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85071"/>
            <a:ext cx="9905999" cy="4206240"/>
          </a:xfrm>
        </p:spPr>
        <p:txBody>
          <a:bodyPr>
            <a:noAutofit/>
          </a:bodyPr>
          <a:lstStyle/>
          <a:p>
            <a:r>
              <a:rPr lang="es-MX" sz="3200" dirty="0"/>
              <a:t>Reconocer, valorar y acompañar la </a:t>
            </a:r>
            <a:r>
              <a:rPr lang="es-MX" sz="3200" dirty="0">
                <a:solidFill>
                  <a:srgbClr val="FFFF00"/>
                </a:solidFill>
              </a:rPr>
              <a:t>religiosidad popular </a:t>
            </a:r>
            <a:r>
              <a:rPr lang="es-MX" sz="3200" dirty="0"/>
              <a:t>como un espacio donde se encuentra la fe de la Iglesia pueblo.</a:t>
            </a:r>
          </a:p>
          <a:p>
            <a:r>
              <a:rPr lang="es-MX" sz="3200" dirty="0"/>
              <a:t>Promover y fortalecer  una </a:t>
            </a:r>
            <a:r>
              <a:rPr lang="es-MX" sz="3200" dirty="0">
                <a:solidFill>
                  <a:srgbClr val="FFFF00"/>
                </a:solidFill>
              </a:rPr>
              <a:t>participación</a:t>
            </a:r>
            <a:r>
              <a:rPr lang="es-MX" sz="3200" dirty="0"/>
              <a:t> mas intensa y fructuosa en los </a:t>
            </a:r>
            <a:r>
              <a:rPr lang="es-MX" sz="3200" dirty="0">
                <a:solidFill>
                  <a:srgbClr val="FFFF00"/>
                </a:solidFill>
              </a:rPr>
              <a:t>sacramentos</a:t>
            </a:r>
            <a:r>
              <a:rPr lang="es-MX" sz="3200" dirty="0"/>
              <a:t>, en la vida de los fieles especialmente en la Eucaristía. </a:t>
            </a:r>
          </a:p>
        </p:txBody>
      </p:sp>
    </p:spTree>
    <p:extLst>
      <p:ext uri="{BB962C8B-B14F-4D97-AF65-F5344CB8AC3E}">
        <p14:creationId xmlns:p14="http://schemas.microsoft.com/office/powerpoint/2010/main" val="232904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902FC30-D82D-ACAC-C1B2-94C0348F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>
                <a:latin typeface="Aharoni" panose="02010803020104030203" pitchFamily="2" charset="-79"/>
                <a:cs typeface="Aharoni" panose="02010803020104030203" pitchFamily="2" charset="-79"/>
              </a:rPr>
              <a:t>OPCIÓN POR UNA IGLESIA MISIONERA Y EVANGELIZADORA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4776E0-A87F-643E-A1C4-12A3A4EEB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Promover en todas las comunidades una vida mas profunda de </a:t>
            </a:r>
            <a:r>
              <a:rPr lang="es-MX" sz="3200" dirty="0">
                <a:solidFill>
                  <a:srgbClr val="FFFF00"/>
                </a:solidFill>
              </a:rPr>
              <a:t>oración </a:t>
            </a:r>
            <a:r>
              <a:rPr lang="es-MX" sz="3200" dirty="0"/>
              <a:t>y el impulso a la práctica de la </a:t>
            </a:r>
            <a:r>
              <a:rPr lang="es-MX" sz="3200" dirty="0">
                <a:solidFill>
                  <a:srgbClr val="FFFF00"/>
                </a:solidFill>
              </a:rPr>
              <a:t>“lectio Divina”</a:t>
            </a:r>
          </a:p>
        </p:txBody>
      </p:sp>
    </p:spTree>
    <p:extLst>
      <p:ext uri="{BB962C8B-B14F-4D97-AF65-F5344CB8AC3E}">
        <p14:creationId xmlns:p14="http://schemas.microsoft.com/office/powerpoint/2010/main" val="68864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99_TF77815013" id="{8FD947F4-9C84-4D31-9A71-50EF00CCFDB1}" vid="{F3634BA7-4789-48F2-AC63-487E7207BC1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Ciclo problema - solución </Template>
  <TotalTime>60</TotalTime>
  <Words>421</Words>
  <Application>Microsoft Office PowerPoint</Application>
  <PresentationFormat>Panorámica</PresentationFormat>
  <Paragraphs>22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Aharoni</vt:lpstr>
      <vt:lpstr>Amasis MT Pro Black</vt:lpstr>
      <vt:lpstr>Arial</vt:lpstr>
      <vt:lpstr>Calibri</vt:lpstr>
      <vt:lpstr>Rockwell</vt:lpstr>
      <vt:lpstr>Tahoma</vt:lpstr>
      <vt:lpstr>Tw Cen MT</vt:lpstr>
      <vt:lpstr>Circuito</vt:lpstr>
      <vt:lpstr> PLAN GLOBAL DE PASTORAL</vt:lpstr>
      <vt:lpstr>Análisis de la realidad</vt:lpstr>
      <vt:lpstr>Presentación de PowerPoint</vt:lpstr>
      <vt:lpstr>INTERPRETAMOS A PARTIR DEL ACONTECIMIENTO DE LA REDENCIÓN Y DEL ACONTECIMIENTO GUADALUPANO</vt:lpstr>
      <vt:lpstr>LA IGLESIA COMO TESTIGO DE LA REDENCIÓN DEBE SER UNA IGLESIA EUCARISTICA</vt:lpstr>
      <vt:lpstr>Actuamos como pueblo redimido por Jesucristo bajo la mirada amorosa de santa maría de guadalupe</vt:lpstr>
      <vt:lpstr>Opción por una iglesia pueblo</vt:lpstr>
      <vt:lpstr>OPCIÓN POR UNA IGLESIA MISIONERA Y EVANGELIZADORA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PLAN GLOBAL DE PASTORAL</dc:title>
  <dc:creator>Jose Miguel</dc:creator>
  <cp:lastModifiedBy>Jose Miguel</cp:lastModifiedBy>
  <cp:revision>2</cp:revision>
  <dcterms:created xsi:type="dcterms:W3CDTF">2023-05-17T02:37:28Z</dcterms:created>
  <dcterms:modified xsi:type="dcterms:W3CDTF">2023-05-22T19:11:01Z</dcterms:modified>
</cp:coreProperties>
</file>