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33"/>
  </p:notesMasterIdLst>
  <p:handoutMasterIdLst>
    <p:handoutMasterId r:id="rId34"/>
  </p:handoutMasterIdLst>
  <p:sldIdLst>
    <p:sldId id="257" r:id="rId5"/>
    <p:sldId id="262" r:id="rId6"/>
    <p:sldId id="287" r:id="rId7"/>
    <p:sldId id="289" r:id="rId8"/>
    <p:sldId id="263" r:id="rId9"/>
    <p:sldId id="264" r:id="rId10"/>
    <p:sldId id="265" r:id="rId11"/>
    <p:sldId id="266" r:id="rId12"/>
    <p:sldId id="267" r:id="rId13"/>
    <p:sldId id="268" r:id="rId14"/>
    <p:sldId id="288" r:id="rId15"/>
    <p:sldId id="270" r:id="rId16"/>
    <p:sldId id="271" r:id="rId17"/>
    <p:sldId id="272" r:id="rId18"/>
    <p:sldId id="269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5" r:id="rId30"/>
    <p:sldId id="286" r:id="rId31"/>
    <p:sldId id="284" r:id="rId3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0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D3A207-305F-45D5-A11D-DC1B7FACE4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BBD5604-7CA3-4DA9-8309-0B07A11970EE}">
      <dgm:prSet phldrT="[Texto]"/>
      <dgm:spPr/>
      <dgm:t>
        <a:bodyPr/>
        <a:lstStyle/>
        <a:p>
          <a:r>
            <a:rPr lang="es-MX" dirty="0">
              <a:solidFill>
                <a:schemeClr val="tx1">
                  <a:lumMod val="85000"/>
                  <a:lumOff val="15000"/>
                </a:schemeClr>
              </a:solidFill>
            </a:rPr>
            <a:t>CONGRESOS EUCARISTICOS</a:t>
          </a:r>
        </a:p>
      </dgm:t>
    </dgm:pt>
    <dgm:pt modelId="{CF54FAD0-A674-4AE8-BAF8-00B003D25370}" type="parTrans" cxnId="{92EA210F-D8FC-4A02-9D44-808C7085EFD6}">
      <dgm:prSet/>
      <dgm:spPr/>
      <dgm:t>
        <a:bodyPr/>
        <a:lstStyle/>
        <a:p>
          <a:endParaRPr lang="es-MX"/>
        </a:p>
      </dgm:t>
    </dgm:pt>
    <dgm:pt modelId="{8B8BE94A-3EBB-4FDD-B565-37BD8C3BED6F}" type="sibTrans" cxnId="{92EA210F-D8FC-4A02-9D44-808C7085EFD6}">
      <dgm:prSet/>
      <dgm:spPr/>
      <dgm:t>
        <a:bodyPr/>
        <a:lstStyle/>
        <a:p>
          <a:endParaRPr lang="es-MX"/>
        </a:p>
      </dgm:t>
    </dgm:pt>
    <dgm:pt modelId="{6B3FF07F-ABFB-4C77-9244-D79AE82D148B}">
      <dgm:prSet phldrT="[Texto]"/>
      <dgm:spPr/>
      <dgm:t>
        <a:bodyPr/>
        <a:lstStyle/>
        <a:p>
          <a:r>
            <a:rPr lang="es-MX" dirty="0">
              <a:solidFill>
                <a:schemeClr val="tx1">
                  <a:lumMod val="85000"/>
                  <a:lumOff val="15000"/>
                </a:schemeClr>
              </a:solidFill>
            </a:rPr>
            <a:t>MUSICA LITÚRGICA</a:t>
          </a:r>
        </a:p>
      </dgm:t>
    </dgm:pt>
    <dgm:pt modelId="{612F4954-212B-4A40-94A1-2D27821951C8}" type="parTrans" cxnId="{6B85AB30-1442-45C1-9100-A91F06EB42F0}">
      <dgm:prSet/>
      <dgm:spPr/>
      <dgm:t>
        <a:bodyPr/>
        <a:lstStyle/>
        <a:p>
          <a:endParaRPr lang="es-MX"/>
        </a:p>
      </dgm:t>
    </dgm:pt>
    <dgm:pt modelId="{3FA608D8-D759-4449-B76A-95C62F1EFDF9}" type="sibTrans" cxnId="{6B85AB30-1442-45C1-9100-A91F06EB42F0}">
      <dgm:prSet/>
      <dgm:spPr/>
      <dgm:t>
        <a:bodyPr/>
        <a:lstStyle/>
        <a:p>
          <a:endParaRPr lang="es-MX"/>
        </a:p>
      </dgm:t>
    </dgm:pt>
    <dgm:pt modelId="{B1BE01F0-DBEF-45C0-A734-88F56308A0D1}">
      <dgm:prSet phldrT="[Texto]"/>
      <dgm:spPr/>
      <dgm:t>
        <a:bodyPr/>
        <a:lstStyle/>
        <a:p>
          <a:r>
            <a:rPr lang="es-MX" dirty="0">
              <a:solidFill>
                <a:schemeClr val="tx1">
                  <a:lumMod val="85000"/>
                  <a:lumOff val="15000"/>
                </a:schemeClr>
              </a:solidFill>
            </a:rPr>
            <a:t>ARTE Y ARQUITECTURA SACRA</a:t>
          </a:r>
        </a:p>
      </dgm:t>
    </dgm:pt>
    <dgm:pt modelId="{55C7D06D-1E9A-4437-AF8E-F03B2D0166F1}" type="parTrans" cxnId="{96EDF275-D99D-45B3-B64A-38C7EE3CFF31}">
      <dgm:prSet/>
      <dgm:spPr/>
      <dgm:t>
        <a:bodyPr/>
        <a:lstStyle/>
        <a:p>
          <a:endParaRPr lang="es-MX"/>
        </a:p>
      </dgm:t>
    </dgm:pt>
    <dgm:pt modelId="{9B080E2C-28C7-4D03-88E4-4E93008311D8}" type="sibTrans" cxnId="{96EDF275-D99D-45B3-B64A-38C7EE3CFF31}">
      <dgm:prSet/>
      <dgm:spPr/>
      <dgm:t>
        <a:bodyPr/>
        <a:lstStyle/>
        <a:p>
          <a:endParaRPr lang="es-MX"/>
        </a:p>
      </dgm:t>
    </dgm:pt>
    <dgm:pt modelId="{EAA0A1D4-55A2-4CDA-B3A3-75170807889A}" type="pres">
      <dgm:prSet presAssocID="{3BD3A207-305F-45D5-A11D-DC1B7FACE4F4}" presName="linear" presStyleCnt="0">
        <dgm:presLayoutVars>
          <dgm:dir/>
          <dgm:animLvl val="lvl"/>
          <dgm:resizeHandles val="exact"/>
        </dgm:presLayoutVars>
      </dgm:prSet>
      <dgm:spPr/>
    </dgm:pt>
    <dgm:pt modelId="{6121AAC3-287C-4920-AE77-6D88926CB1AD}" type="pres">
      <dgm:prSet presAssocID="{9BBD5604-7CA3-4DA9-8309-0B07A11970EE}" presName="parentLin" presStyleCnt="0"/>
      <dgm:spPr/>
    </dgm:pt>
    <dgm:pt modelId="{16572A2B-E77A-4B41-A53D-8CE4AF696F23}" type="pres">
      <dgm:prSet presAssocID="{9BBD5604-7CA3-4DA9-8309-0B07A11970EE}" presName="parentLeftMargin" presStyleLbl="node1" presStyleIdx="0" presStyleCnt="3"/>
      <dgm:spPr/>
    </dgm:pt>
    <dgm:pt modelId="{80C0F91B-3FF8-443D-B9B1-CE3B6EC39F28}" type="pres">
      <dgm:prSet presAssocID="{9BBD5604-7CA3-4DA9-8309-0B07A11970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D536A93-8CF3-4F6B-B186-C262DA070719}" type="pres">
      <dgm:prSet presAssocID="{9BBD5604-7CA3-4DA9-8309-0B07A11970EE}" presName="negativeSpace" presStyleCnt="0"/>
      <dgm:spPr/>
    </dgm:pt>
    <dgm:pt modelId="{07607D63-9F28-463E-BB45-4EC484630BA5}" type="pres">
      <dgm:prSet presAssocID="{9BBD5604-7CA3-4DA9-8309-0B07A11970EE}" presName="childText" presStyleLbl="conFgAcc1" presStyleIdx="0" presStyleCnt="3">
        <dgm:presLayoutVars>
          <dgm:bulletEnabled val="1"/>
        </dgm:presLayoutVars>
      </dgm:prSet>
      <dgm:spPr/>
    </dgm:pt>
    <dgm:pt modelId="{A388EC3F-8FD3-4B98-96F7-3FAC4AA38C63}" type="pres">
      <dgm:prSet presAssocID="{8B8BE94A-3EBB-4FDD-B565-37BD8C3BED6F}" presName="spaceBetweenRectangles" presStyleCnt="0"/>
      <dgm:spPr/>
    </dgm:pt>
    <dgm:pt modelId="{903DAFCE-1F6C-4972-A982-907B08AEEE83}" type="pres">
      <dgm:prSet presAssocID="{6B3FF07F-ABFB-4C77-9244-D79AE82D148B}" presName="parentLin" presStyleCnt="0"/>
      <dgm:spPr/>
    </dgm:pt>
    <dgm:pt modelId="{206022B4-1C68-475E-A093-35D85E35B0B6}" type="pres">
      <dgm:prSet presAssocID="{6B3FF07F-ABFB-4C77-9244-D79AE82D148B}" presName="parentLeftMargin" presStyleLbl="node1" presStyleIdx="0" presStyleCnt="3"/>
      <dgm:spPr/>
    </dgm:pt>
    <dgm:pt modelId="{3B00E45D-6219-49E2-AA4B-5FA08CB9D51D}" type="pres">
      <dgm:prSet presAssocID="{6B3FF07F-ABFB-4C77-9244-D79AE82D14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E7EC845-9BB8-4AA3-A5A2-ECBE6A09D1B5}" type="pres">
      <dgm:prSet presAssocID="{6B3FF07F-ABFB-4C77-9244-D79AE82D148B}" presName="negativeSpace" presStyleCnt="0"/>
      <dgm:spPr/>
    </dgm:pt>
    <dgm:pt modelId="{59D6AD74-084C-4D43-B7F5-979039F594C1}" type="pres">
      <dgm:prSet presAssocID="{6B3FF07F-ABFB-4C77-9244-D79AE82D148B}" presName="childText" presStyleLbl="conFgAcc1" presStyleIdx="1" presStyleCnt="3" custLinFactNeighborX="-4">
        <dgm:presLayoutVars>
          <dgm:bulletEnabled val="1"/>
        </dgm:presLayoutVars>
      </dgm:prSet>
      <dgm:spPr/>
    </dgm:pt>
    <dgm:pt modelId="{5CB3B404-D7AF-40E6-80D3-A82E87F7E020}" type="pres">
      <dgm:prSet presAssocID="{3FA608D8-D759-4449-B76A-95C62F1EFDF9}" presName="spaceBetweenRectangles" presStyleCnt="0"/>
      <dgm:spPr/>
    </dgm:pt>
    <dgm:pt modelId="{215B3F51-045E-4EFB-977A-395F2D2556C4}" type="pres">
      <dgm:prSet presAssocID="{B1BE01F0-DBEF-45C0-A734-88F56308A0D1}" presName="parentLin" presStyleCnt="0"/>
      <dgm:spPr/>
    </dgm:pt>
    <dgm:pt modelId="{69E5E7E4-75BE-40ED-8347-7FBF32BD9A04}" type="pres">
      <dgm:prSet presAssocID="{B1BE01F0-DBEF-45C0-A734-88F56308A0D1}" presName="parentLeftMargin" presStyleLbl="node1" presStyleIdx="1" presStyleCnt="3"/>
      <dgm:spPr/>
    </dgm:pt>
    <dgm:pt modelId="{D08EB092-E050-4208-B8AE-B571F3211475}" type="pres">
      <dgm:prSet presAssocID="{B1BE01F0-DBEF-45C0-A734-88F56308A0D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F2B89ED-EF57-4E06-9E20-173BC3E6C9F3}" type="pres">
      <dgm:prSet presAssocID="{B1BE01F0-DBEF-45C0-A734-88F56308A0D1}" presName="negativeSpace" presStyleCnt="0"/>
      <dgm:spPr/>
    </dgm:pt>
    <dgm:pt modelId="{9750371F-74A2-4A49-B04D-4439A4C8DD7D}" type="pres">
      <dgm:prSet presAssocID="{B1BE01F0-DBEF-45C0-A734-88F56308A0D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2EA210F-D8FC-4A02-9D44-808C7085EFD6}" srcId="{3BD3A207-305F-45D5-A11D-DC1B7FACE4F4}" destId="{9BBD5604-7CA3-4DA9-8309-0B07A11970EE}" srcOrd="0" destOrd="0" parTransId="{CF54FAD0-A674-4AE8-BAF8-00B003D25370}" sibTransId="{8B8BE94A-3EBB-4FDD-B565-37BD8C3BED6F}"/>
    <dgm:cxn modelId="{6968DC25-3AD2-4326-B1B6-621ECD373079}" type="presOf" srcId="{9BBD5604-7CA3-4DA9-8309-0B07A11970EE}" destId="{16572A2B-E77A-4B41-A53D-8CE4AF696F23}" srcOrd="0" destOrd="0" presId="urn:microsoft.com/office/officeart/2005/8/layout/list1"/>
    <dgm:cxn modelId="{5EB0272D-5E00-4A6A-817B-FBAC30C4614F}" type="presOf" srcId="{B1BE01F0-DBEF-45C0-A734-88F56308A0D1}" destId="{69E5E7E4-75BE-40ED-8347-7FBF32BD9A04}" srcOrd="0" destOrd="0" presId="urn:microsoft.com/office/officeart/2005/8/layout/list1"/>
    <dgm:cxn modelId="{6B85AB30-1442-45C1-9100-A91F06EB42F0}" srcId="{3BD3A207-305F-45D5-A11D-DC1B7FACE4F4}" destId="{6B3FF07F-ABFB-4C77-9244-D79AE82D148B}" srcOrd="1" destOrd="0" parTransId="{612F4954-212B-4A40-94A1-2D27821951C8}" sibTransId="{3FA608D8-D759-4449-B76A-95C62F1EFDF9}"/>
    <dgm:cxn modelId="{9BFA3135-7DC0-488F-ABA5-BAF8F6BF68BC}" type="presOf" srcId="{3BD3A207-305F-45D5-A11D-DC1B7FACE4F4}" destId="{EAA0A1D4-55A2-4CDA-B3A3-75170807889A}" srcOrd="0" destOrd="0" presId="urn:microsoft.com/office/officeart/2005/8/layout/list1"/>
    <dgm:cxn modelId="{9B30A96C-8BEA-46E1-880B-187CF2FD345B}" type="presOf" srcId="{6B3FF07F-ABFB-4C77-9244-D79AE82D148B}" destId="{206022B4-1C68-475E-A093-35D85E35B0B6}" srcOrd="0" destOrd="0" presId="urn:microsoft.com/office/officeart/2005/8/layout/list1"/>
    <dgm:cxn modelId="{6B4ED073-C451-4DFC-9221-F3639DAD696C}" type="presOf" srcId="{B1BE01F0-DBEF-45C0-A734-88F56308A0D1}" destId="{D08EB092-E050-4208-B8AE-B571F3211475}" srcOrd="1" destOrd="0" presId="urn:microsoft.com/office/officeart/2005/8/layout/list1"/>
    <dgm:cxn modelId="{96EDF275-D99D-45B3-B64A-38C7EE3CFF31}" srcId="{3BD3A207-305F-45D5-A11D-DC1B7FACE4F4}" destId="{B1BE01F0-DBEF-45C0-A734-88F56308A0D1}" srcOrd="2" destOrd="0" parTransId="{55C7D06D-1E9A-4437-AF8E-F03B2D0166F1}" sibTransId="{9B080E2C-28C7-4D03-88E4-4E93008311D8}"/>
    <dgm:cxn modelId="{245F6D88-67F8-40E0-B99B-5271CE052D55}" type="presOf" srcId="{6B3FF07F-ABFB-4C77-9244-D79AE82D148B}" destId="{3B00E45D-6219-49E2-AA4B-5FA08CB9D51D}" srcOrd="1" destOrd="0" presId="urn:microsoft.com/office/officeart/2005/8/layout/list1"/>
    <dgm:cxn modelId="{98BFE7C2-B17A-4CCC-8587-0F4B58777B11}" type="presOf" srcId="{9BBD5604-7CA3-4DA9-8309-0B07A11970EE}" destId="{80C0F91B-3FF8-443D-B9B1-CE3B6EC39F28}" srcOrd="1" destOrd="0" presId="urn:microsoft.com/office/officeart/2005/8/layout/list1"/>
    <dgm:cxn modelId="{E0A6DF60-78D0-4D64-9EB6-055C20CD43A5}" type="presParOf" srcId="{EAA0A1D4-55A2-4CDA-B3A3-75170807889A}" destId="{6121AAC3-287C-4920-AE77-6D88926CB1AD}" srcOrd="0" destOrd="0" presId="urn:microsoft.com/office/officeart/2005/8/layout/list1"/>
    <dgm:cxn modelId="{84B192C3-9B98-4592-AE27-BD8648097EF9}" type="presParOf" srcId="{6121AAC3-287C-4920-AE77-6D88926CB1AD}" destId="{16572A2B-E77A-4B41-A53D-8CE4AF696F23}" srcOrd="0" destOrd="0" presId="urn:microsoft.com/office/officeart/2005/8/layout/list1"/>
    <dgm:cxn modelId="{F97C5FC1-B709-4604-9CD2-DAD251A3FFDF}" type="presParOf" srcId="{6121AAC3-287C-4920-AE77-6D88926CB1AD}" destId="{80C0F91B-3FF8-443D-B9B1-CE3B6EC39F28}" srcOrd="1" destOrd="0" presId="urn:microsoft.com/office/officeart/2005/8/layout/list1"/>
    <dgm:cxn modelId="{4F426809-75B5-460E-807A-669569C2B255}" type="presParOf" srcId="{EAA0A1D4-55A2-4CDA-B3A3-75170807889A}" destId="{7D536A93-8CF3-4F6B-B186-C262DA070719}" srcOrd="1" destOrd="0" presId="urn:microsoft.com/office/officeart/2005/8/layout/list1"/>
    <dgm:cxn modelId="{151C98E7-4359-4A51-A0D9-53A9C2DB8D9C}" type="presParOf" srcId="{EAA0A1D4-55A2-4CDA-B3A3-75170807889A}" destId="{07607D63-9F28-463E-BB45-4EC484630BA5}" srcOrd="2" destOrd="0" presId="urn:microsoft.com/office/officeart/2005/8/layout/list1"/>
    <dgm:cxn modelId="{56FF8616-FFB1-4802-B386-7D2384BCEB3C}" type="presParOf" srcId="{EAA0A1D4-55A2-4CDA-B3A3-75170807889A}" destId="{A388EC3F-8FD3-4B98-96F7-3FAC4AA38C63}" srcOrd="3" destOrd="0" presId="urn:microsoft.com/office/officeart/2005/8/layout/list1"/>
    <dgm:cxn modelId="{CE5D5524-377A-4E01-8854-23549D5FA917}" type="presParOf" srcId="{EAA0A1D4-55A2-4CDA-B3A3-75170807889A}" destId="{903DAFCE-1F6C-4972-A982-907B08AEEE83}" srcOrd="4" destOrd="0" presId="urn:microsoft.com/office/officeart/2005/8/layout/list1"/>
    <dgm:cxn modelId="{A24D10E1-00B9-4398-863F-FBFF54A9676B}" type="presParOf" srcId="{903DAFCE-1F6C-4972-A982-907B08AEEE83}" destId="{206022B4-1C68-475E-A093-35D85E35B0B6}" srcOrd="0" destOrd="0" presId="urn:microsoft.com/office/officeart/2005/8/layout/list1"/>
    <dgm:cxn modelId="{80F22EB2-0F1C-4E7F-9792-B5ACD5D39C86}" type="presParOf" srcId="{903DAFCE-1F6C-4972-A982-907B08AEEE83}" destId="{3B00E45D-6219-49E2-AA4B-5FA08CB9D51D}" srcOrd="1" destOrd="0" presId="urn:microsoft.com/office/officeart/2005/8/layout/list1"/>
    <dgm:cxn modelId="{26D8B651-70EF-4D50-99E8-9F70679D1F98}" type="presParOf" srcId="{EAA0A1D4-55A2-4CDA-B3A3-75170807889A}" destId="{9E7EC845-9BB8-4AA3-A5A2-ECBE6A09D1B5}" srcOrd="5" destOrd="0" presId="urn:microsoft.com/office/officeart/2005/8/layout/list1"/>
    <dgm:cxn modelId="{6801B7A6-F3A8-40C8-AF08-DD9C879AFC7F}" type="presParOf" srcId="{EAA0A1D4-55A2-4CDA-B3A3-75170807889A}" destId="{59D6AD74-084C-4D43-B7F5-979039F594C1}" srcOrd="6" destOrd="0" presId="urn:microsoft.com/office/officeart/2005/8/layout/list1"/>
    <dgm:cxn modelId="{D486080A-3F85-4A32-B32D-F86361427DEF}" type="presParOf" srcId="{EAA0A1D4-55A2-4CDA-B3A3-75170807889A}" destId="{5CB3B404-D7AF-40E6-80D3-A82E87F7E020}" srcOrd="7" destOrd="0" presId="urn:microsoft.com/office/officeart/2005/8/layout/list1"/>
    <dgm:cxn modelId="{CEAD9CE6-F021-4C16-BA2C-57B2E9730D72}" type="presParOf" srcId="{EAA0A1D4-55A2-4CDA-B3A3-75170807889A}" destId="{215B3F51-045E-4EFB-977A-395F2D2556C4}" srcOrd="8" destOrd="0" presId="urn:microsoft.com/office/officeart/2005/8/layout/list1"/>
    <dgm:cxn modelId="{99B4B185-87F8-4122-AD29-674FDDA9A97C}" type="presParOf" srcId="{215B3F51-045E-4EFB-977A-395F2D2556C4}" destId="{69E5E7E4-75BE-40ED-8347-7FBF32BD9A04}" srcOrd="0" destOrd="0" presId="urn:microsoft.com/office/officeart/2005/8/layout/list1"/>
    <dgm:cxn modelId="{CDAA224B-9829-4027-B3DB-1C2CD2999B47}" type="presParOf" srcId="{215B3F51-045E-4EFB-977A-395F2D2556C4}" destId="{D08EB092-E050-4208-B8AE-B571F3211475}" srcOrd="1" destOrd="0" presId="urn:microsoft.com/office/officeart/2005/8/layout/list1"/>
    <dgm:cxn modelId="{BED53F9E-C9B4-442B-A297-8E0FF79D4F1A}" type="presParOf" srcId="{EAA0A1D4-55A2-4CDA-B3A3-75170807889A}" destId="{7F2B89ED-EF57-4E06-9E20-173BC3E6C9F3}" srcOrd="9" destOrd="0" presId="urn:microsoft.com/office/officeart/2005/8/layout/list1"/>
    <dgm:cxn modelId="{72658E70-2EF8-4EAE-829C-CB914E32BBCF}" type="presParOf" srcId="{EAA0A1D4-55A2-4CDA-B3A3-75170807889A}" destId="{9750371F-74A2-4A49-B04D-4439A4C8DD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07D63-9F28-463E-BB45-4EC484630BA5}">
      <dsp:nvSpPr>
        <dsp:cNvPr id="0" name=""/>
        <dsp:cNvSpPr/>
      </dsp:nvSpPr>
      <dsp:spPr>
        <a:xfrm>
          <a:off x="0" y="680579"/>
          <a:ext cx="9996487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0F91B-3FF8-443D-B9B1-CE3B6EC39F28}">
      <dsp:nvSpPr>
        <dsp:cNvPr id="0" name=""/>
        <dsp:cNvSpPr/>
      </dsp:nvSpPr>
      <dsp:spPr>
        <a:xfrm>
          <a:off x="499824" y="178739"/>
          <a:ext cx="6997541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90" tIns="0" rIns="264490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>
              <a:solidFill>
                <a:schemeClr val="tx1">
                  <a:lumMod val="85000"/>
                  <a:lumOff val="15000"/>
                </a:schemeClr>
              </a:solidFill>
            </a:rPr>
            <a:t>CONGRESOS EUCARISTICOS</a:t>
          </a:r>
        </a:p>
      </dsp:txBody>
      <dsp:txXfrm>
        <a:off x="548820" y="227735"/>
        <a:ext cx="6899549" cy="905688"/>
      </dsp:txXfrm>
    </dsp:sp>
    <dsp:sp modelId="{59D6AD74-084C-4D43-B7F5-979039F594C1}">
      <dsp:nvSpPr>
        <dsp:cNvPr id="0" name=""/>
        <dsp:cNvSpPr/>
      </dsp:nvSpPr>
      <dsp:spPr>
        <a:xfrm>
          <a:off x="0" y="2222820"/>
          <a:ext cx="9996487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0E45D-6219-49E2-AA4B-5FA08CB9D51D}">
      <dsp:nvSpPr>
        <dsp:cNvPr id="0" name=""/>
        <dsp:cNvSpPr/>
      </dsp:nvSpPr>
      <dsp:spPr>
        <a:xfrm>
          <a:off x="499824" y="1720980"/>
          <a:ext cx="6997541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90" tIns="0" rIns="264490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>
              <a:solidFill>
                <a:schemeClr val="tx1">
                  <a:lumMod val="85000"/>
                  <a:lumOff val="15000"/>
                </a:schemeClr>
              </a:solidFill>
            </a:rPr>
            <a:t>MUSICA LITÚRGICA</a:t>
          </a:r>
        </a:p>
      </dsp:txBody>
      <dsp:txXfrm>
        <a:off x="548820" y="1769976"/>
        <a:ext cx="6899549" cy="905688"/>
      </dsp:txXfrm>
    </dsp:sp>
    <dsp:sp modelId="{9750371F-74A2-4A49-B04D-4439A4C8DD7D}">
      <dsp:nvSpPr>
        <dsp:cNvPr id="0" name=""/>
        <dsp:cNvSpPr/>
      </dsp:nvSpPr>
      <dsp:spPr>
        <a:xfrm>
          <a:off x="0" y="3765060"/>
          <a:ext cx="9996487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EB092-E050-4208-B8AE-B571F3211475}">
      <dsp:nvSpPr>
        <dsp:cNvPr id="0" name=""/>
        <dsp:cNvSpPr/>
      </dsp:nvSpPr>
      <dsp:spPr>
        <a:xfrm>
          <a:off x="499824" y="3263219"/>
          <a:ext cx="6997541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490" tIns="0" rIns="264490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>
              <a:solidFill>
                <a:schemeClr val="tx1">
                  <a:lumMod val="85000"/>
                  <a:lumOff val="15000"/>
                </a:schemeClr>
              </a:solidFill>
            </a:rPr>
            <a:t>ARTE Y ARQUITECTURA SACRA</a:t>
          </a:r>
        </a:p>
      </dsp:txBody>
      <dsp:txXfrm>
        <a:off x="548820" y="3312215"/>
        <a:ext cx="6899549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FC34F9-B798-468F-B922-917331A8DB34}" type="datetime1">
              <a:rPr lang="es-ES" smtClean="0"/>
              <a:t>19/09/2023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DB3F5E-49FE-4149-A539-78A0F57CAB55}" type="datetime1">
              <a:rPr lang="es-ES" noProof="0" smtClean="0"/>
              <a:t>19/09/2023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rtlCol="0" anchor="b"/>
          <a:lstStyle>
            <a:lvl1pPr algn="ctr">
              <a:defRPr/>
            </a:lvl1pPr>
            <a:extLst/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 rtlCol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es-ES" noProof="0"/>
              <a:t>Haga clic para modificar el estilo de subtítulo del patrón</a:t>
            </a:r>
            <a:endParaRPr kumimoji="0"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183FA8E-F6F5-4074-9159-B9FF9AB09FEA}" type="datetime1">
              <a:rPr lang="es-ES" noProof="0" smtClean="0"/>
              <a:t>19/09/2023</a:t>
            </a:fld>
            <a:endParaRPr lang="es-ES" noProof="0" dirty="0"/>
          </a:p>
        </p:txBody>
      </p:sp>
      <p:sp>
        <p:nvSpPr>
          <p:cNvPr id="20" name="Marcador de pie de página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 rtlCol="0"/>
          <a:lstStyle>
            <a:lvl1pPr rtl="0" eaLnBrk="1" latinLnBrk="0" hangingPunct="1">
              <a:defRPr/>
            </a:lvl1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5B7A7E1F-9094-41D1-A177-BE1146CB566D}" type="datetime1">
              <a:rPr lang="es-ES" noProof="0" smtClean="0"/>
              <a:t>19/09/2023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 rtlCol="0"/>
          <a:lstStyle>
            <a:lvl1pPr rtl="0" eaLnBrk="1" latinLnBrk="0" hangingPunct="1">
              <a:defRPr/>
            </a:lvl1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D1B9857F-8E3A-4557-96F8-21B00A98BFA3}" type="datetime1">
              <a:rPr lang="es-ES" noProof="0" smtClean="0"/>
              <a:t>19/09/2023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/>
          <a:lstStyle>
            <a:lvl1pPr rtl="0" eaLnBrk="1" latinLnBrk="0" hangingPunct="1">
              <a:defRPr/>
            </a:lvl1pPr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DEAA8251-C776-4109-BB80-374698926D7E}" type="datetime1">
              <a:rPr lang="es-ES" noProof="0" smtClean="0"/>
              <a:t>19/09/2023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rtlCol="0"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rtlCol="0" anchor="b"/>
          <a:lstStyle>
            <a:lvl1pPr marL="18288" indent="0" rtl="0" eaLnBrk="1" latinLnBrk="0" hangingPunct="1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E12AFEF2-ECA8-4C32-8740-7C98084E5469}" type="datetime1">
              <a:rPr lang="es-ES" noProof="0" smtClean="0"/>
              <a:t>19/09/2023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 rtl="0" eaLnBrk="1" latinLnBrk="0" hangingPunct="1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 rtl="0" eaLnBrk="1" latinLnBrk="0" hangingPunct="1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3A1C492A-3CEE-410B-AC30-7354AE999ABC}" type="datetime1">
              <a:rPr lang="es-ES" noProof="0" smtClean="0"/>
              <a:t>19/09/2023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rtlCol="0" anchor="ctr"/>
          <a:lstStyle>
            <a:lvl1pPr algn="ctr">
              <a:defRPr sz="4500" b="1" cap="none" baseline="0"/>
            </a:lvl1pPr>
            <a:extLst/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contenid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 rtl="0" eaLnBrk="1" latinLnBrk="0" hangingPunct="1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 rtl="0" eaLnBrk="1" latinLnBrk="0" hangingPunct="1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53882297-700E-4D7A-85E1-0457EA91AAC7}" type="datetime1">
              <a:rPr lang="es-ES" noProof="0" smtClean="0"/>
              <a:t>19/09/2023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0DBFF837-E2FE-46FE-B7F1-A77E1FE55CBA}" type="datetime1">
              <a:rPr lang="es-ES" noProof="0" smtClean="0"/>
              <a:t>19/09/2023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7B1650FF-A663-41BB-B615-F28D7A29E914}" type="datetime1">
              <a:rPr lang="es-ES" noProof="0" smtClean="0"/>
              <a:t>19/09/2023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rtlCol="0"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 rtlCol="0"/>
          <a:lstStyle>
            <a:lvl1pPr marL="45720" indent="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 rtlCol="0"/>
          <a:lstStyle>
            <a:lvl1pPr rtl="0" eaLnBrk="1" latinLnBrk="0" hangingPunct="1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  <a:p>
            <a:pPr lvl="1" rtl="0" eaLnBrk="1" latinLnBrk="0" hangingPunct="1"/>
            <a:r>
              <a:rPr lang="es-ES" noProof="0"/>
              <a:t>Segundo nivel</a:t>
            </a:r>
          </a:p>
          <a:p>
            <a:pPr lvl="2" rtl="0" eaLnBrk="1" latinLnBrk="0" hangingPunct="1"/>
            <a:r>
              <a:rPr lang="es-ES" noProof="0"/>
              <a:t>Tercer nivel</a:t>
            </a:r>
          </a:p>
          <a:p>
            <a:pPr lvl="3" rtl="0" eaLnBrk="1" latinLnBrk="0" hangingPunct="1"/>
            <a:r>
              <a:rPr lang="es-ES" noProof="0"/>
              <a:t>Cuarto nivel</a:t>
            </a:r>
          </a:p>
          <a:p>
            <a:pPr lvl="4" rtl="0" eaLnBrk="1" latinLnBrk="0" hangingPunct="1"/>
            <a:r>
              <a:rPr lang="es-ES" noProof="0"/>
              <a:t>Quinto nivel</a:t>
            </a:r>
            <a:endParaRPr kumimoji="0"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6C9FBE21-F0D4-4475-8C74-9F12F5F0CA5D}" type="datetime1">
              <a:rPr lang="es-ES" noProof="0" smtClean="0"/>
              <a:t>19/09/2023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s-ES" sz="3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rtlCol="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lang="es-ES" noProof="0"/>
              <a:t>Haga clic en el icono para agregar una imagen</a:t>
            </a:r>
            <a:endParaRPr kumimoji="0" lang="es-ES" noProof="0" dirty="0"/>
          </a:p>
        </p:txBody>
      </p:sp>
      <p:sp>
        <p:nvSpPr>
          <p:cNvPr id="9" name="Rectángulo 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s-ES" sz="1800" noProof="0" dirty="0"/>
          </a:p>
        </p:txBody>
      </p:sp>
      <p:sp>
        <p:nvSpPr>
          <p:cNvPr id="10" name="Rectángulo 2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s-ES" sz="1800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rtlCol="0" anchor="ctr"/>
          <a:lstStyle>
            <a:lvl1pPr marL="0" indent="0" algn="l" rtl="0" eaLnBrk="1" latinLnBrk="0" hangingPunct="1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66C24297-12C8-4EC5-9112-3BDBD71DF6A5}" type="datetime1">
              <a:rPr lang="es-ES" noProof="0" smtClean="0"/>
              <a:t>19/09/2023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Rectángulo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5" name="Rectángulo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latinLnBrk="0" hangingPunct="1"/>
              <a:endParaRPr kumimoji="0" lang="es-ES" sz="1800" noProof="0" dirty="0"/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Marcador de título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7" name="Marcador de posición de texto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es-ES" noProof="0" dirty="0"/>
              <a:t>Editar el estilo de texto del patrón</a:t>
            </a:r>
          </a:p>
          <a:p>
            <a:pPr lvl="1" rtl="0" eaLnBrk="1" latinLnBrk="0" hangingPunct="1"/>
            <a:r>
              <a:rPr lang="es-ES" noProof="0" dirty="0"/>
              <a:t>Segundo nivel</a:t>
            </a:r>
          </a:p>
          <a:p>
            <a:pPr lvl="2" rtl="0" eaLnBrk="1" latinLnBrk="0" hangingPunct="1"/>
            <a:r>
              <a:rPr lang="es-ES" noProof="0" dirty="0"/>
              <a:t>Tercer nivel</a:t>
            </a:r>
          </a:p>
          <a:p>
            <a:pPr lvl="3" rtl="0" eaLnBrk="1" latinLnBrk="0" hangingPunct="1"/>
            <a:r>
              <a:rPr lang="es-ES" noProof="0" dirty="0"/>
              <a:t>Cuarto nivel</a:t>
            </a:r>
          </a:p>
          <a:p>
            <a:pPr lvl="4" rtl="0" eaLnBrk="1" latinLnBrk="0" hangingPunct="1"/>
            <a:r>
              <a:rPr lang="es-ES" noProof="0" dirty="0"/>
              <a:t>Quinto nivel</a:t>
            </a:r>
          </a:p>
        </p:txBody>
      </p:sp>
      <p:sp>
        <p:nvSpPr>
          <p:cNvPr id="18" name="Marcador de fech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66451BA5-0E59-42AB-B6D4-F1B13775B2F0}" type="datetime1">
              <a:rPr lang="es-ES" noProof="0" smtClean="0"/>
              <a:t>19/09/2023</a:t>
            </a:fld>
            <a:endParaRPr lang="es-ES" noProof="0" dirty="0"/>
          </a:p>
        </p:txBody>
      </p:sp>
      <p:sp>
        <p:nvSpPr>
          <p:cNvPr id="19" name="Marcador de pie de página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0" name="Marcador de número de diapositiva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fld id="{401CF334-2D5C-4859-84A6-CA7E6E43FAE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PASTORAL LITÚRGICA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DIÓCESIS DE TULA</a:t>
            </a:r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46006D9-3D4C-8505-7E2C-2C154BBEC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 INSTITUIR MINISTERIOS LAICALES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9709C31-0C5C-6230-FC15-7C6C85907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dirty="0"/>
              <a:t>IMPULSAR PROCESOS DE VIVENCIA DE INICIACIÓN A LA VIDA CRISTIANA PARA QUE EXPERIMENTANDO UN AUTÉNTICO ENCUENTRO CON JESUCRISTO SURJAN MINISTERIOS LAICALES Y DIÁCONOS PERMANENTES Y ASI FORMEMOS UNA COMUNIDAD DE DISCIPULOS MISIONEROS</a:t>
            </a:r>
          </a:p>
        </p:txBody>
      </p:sp>
    </p:spTree>
    <p:extLst>
      <p:ext uri="{BB962C8B-B14F-4D97-AF65-F5344CB8AC3E}">
        <p14:creationId xmlns:p14="http://schemas.microsoft.com/office/powerpoint/2010/main" val="312850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58BF8-C617-5C3A-41CE-734FA74E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SITUACIÓN ACTUAL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C9D70B-5C5A-86A4-DF16-1374BAA52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HAY FORMACIÓN AISALADA (muchos párrocos dan su propia formación)</a:t>
            </a:r>
          </a:p>
          <a:p>
            <a:r>
              <a:rPr lang="es-MX" b="1" dirty="0"/>
              <a:t>NO HAY UNIDAD EN LA FORMACIÓN</a:t>
            </a:r>
          </a:p>
          <a:p>
            <a:r>
              <a:rPr lang="es-MX" b="1" dirty="0"/>
              <a:t>LA DIOCESIS NO HA ESTABLECIDO CRITERIOS PARA LA INSTITUCIÓN DE MINISTERIOS (Nos hemos quedado con los tradicionales)</a:t>
            </a:r>
          </a:p>
          <a:p>
            <a:r>
              <a:rPr lang="es-MX" b="1" dirty="0"/>
              <a:t>SOLO EXISTEN LOS M.E.S.C, Y LECTORES PERO NO INSTITUIDOS</a:t>
            </a:r>
          </a:p>
        </p:txBody>
      </p:sp>
    </p:spTree>
    <p:extLst>
      <p:ext uri="{BB962C8B-B14F-4D97-AF65-F5344CB8AC3E}">
        <p14:creationId xmlns:p14="http://schemas.microsoft.com/office/powerpoint/2010/main" val="1772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2300B86-B666-496A-F644-75CC34E4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132522"/>
            <a:ext cx="9997440" cy="208059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¿Como organizar y desarrollar procesos de iniciación a la vida cristiana en orden a la institución de ministerios laicales?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3514AEA-071D-00F5-69F1-F3303988A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4144" y="2372138"/>
            <a:ext cx="4876800" cy="4353339"/>
          </a:xfrm>
        </p:spPr>
        <p:txBody>
          <a:bodyPr>
            <a:normAutofit lnSpcReduction="10000"/>
          </a:bodyPr>
          <a:lstStyle/>
          <a:p>
            <a:r>
              <a:rPr lang="es-MX" b="1" dirty="0"/>
              <a:t>Integrando un equipo base para la formación a los diferentes ministerios laicales.</a:t>
            </a:r>
          </a:p>
          <a:p>
            <a:r>
              <a:rPr lang="es-MX" b="1" dirty="0"/>
              <a:t>Elaborando itinerarios a seguir para la formación de ministros laicos y diáconos partiendo del proceso de iniciación a la vida cristiana.</a:t>
            </a:r>
          </a:p>
        </p:txBody>
      </p:sp>
      <p:pic>
        <p:nvPicPr>
          <p:cNvPr id="2" name="Marcador de contenido 1">
            <a:extLst>
              <a:ext uri="{FF2B5EF4-FFF2-40B4-BE49-F238E27FC236}">
                <a16:creationId xmlns:a16="http://schemas.microsoft.com/office/drawing/2014/main" id="{85BEF509-7A98-A83C-A400-71C4306138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80243" y="2372138"/>
            <a:ext cx="4055165" cy="38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3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F881F41-0DBA-9EE5-6B37-470D5C23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¿Que ministerios necesitamos fomentar al servicio de la comunidad?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C64698-2E17-9CE6-8BD9-BC3DC46DB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 </a:t>
            </a:r>
            <a:r>
              <a:rPr lang="es-MX" b="1" dirty="0"/>
              <a:t>CELEBRADORES DE LA PALABRA</a:t>
            </a:r>
          </a:p>
          <a:p>
            <a:r>
              <a:rPr lang="es-MX" b="1" dirty="0"/>
              <a:t>PREPARADORES PARA LOS SACRAMENTOS</a:t>
            </a:r>
          </a:p>
          <a:p>
            <a:r>
              <a:rPr lang="es-MX" b="1" dirty="0"/>
              <a:t>CATEQUISTAS</a:t>
            </a:r>
          </a:p>
          <a:p>
            <a:r>
              <a:rPr lang="es-MX" b="1" dirty="0"/>
              <a:t>MINISTROS EXTRAORDINARIOS DE LA COMUNIÓN</a:t>
            </a:r>
          </a:p>
          <a:p>
            <a:r>
              <a:rPr lang="es-MX" b="1" dirty="0"/>
              <a:t>LECTORES</a:t>
            </a:r>
          </a:p>
          <a:p>
            <a:r>
              <a:rPr lang="es-MX" b="1" dirty="0"/>
              <a:t>VISITADORES DE ENFERMOS</a:t>
            </a:r>
          </a:p>
          <a:p>
            <a:r>
              <a:rPr lang="es-MX" b="1" dirty="0"/>
              <a:t>VISITADORES DE PRESOS</a:t>
            </a:r>
          </a:p>
        </p:txBody>
      </p:sp>
    </p:spTree>
    <p:extLst>
      <p:ext uri="{BB962C8B-B14F-4D97-AF65-F5344CB8AC3E}">
        <p14:creationId xmlns:p14="http://schemas.microsoft.com/office/powerpoint/2010/main" val="2641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11DF1-E971-9BBA-227A-A9F9CD3D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296" y="274638"/>
            <a:ext cx="10109288" cy="1540910"/>
          </a:xfrm>
        </p:spPr>
        <p:txBody>
          <a:bodyPr>
            <a:normAutofit fontScale="90000"/>
          </a:bodyPr>
          <a:lstStyle/>
          <a:p>
            <a:r>
              <a:rPr lang="es-MX" dirty="0"/>
              <a:t>¿Qué FORMACIÓN SE DEBE DAR A UN DIÁCONO PERMANENTE EN SERVICIO DE LA COMUNIDAD?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24991D-17EA-BFDB-9536-7F115F400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144" y="2107096"/>
            <a:ext cx="9997440" cy="4476266"/>
          </a:xfrm>
        </p:spPr>
        <p:txBody>
          <a:bodyPr/>
          <a:lstStyle/>
          <a:p>
            <a:r>
              <a:rPr lang="es-MX" b="1" dirty="0"/>
              <a:t>ESTABLECIEDO ESTATUTOS CLAROS DE ELECCIÓN, FORMACIÓN (HUMANA, ESPIRITUAL, INTELECTUAL Y PASTORAL) Y DE SERVICIO DEL DIÁCONO PERMANENTE</a:t>
            </a:r>
          </a:p>
        </p:txBody>
      </p:sp>
    </p:spTree>
    <p:extLst>
      <p:ext uri="{BB962C8B-B14F-4D97-AF65-F5344CB8AC3E}">
        <p14:creationId xmlns:p14="http://schemas.microsoft.com/office/powerpoint/2010/main" val="20837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C4BE4-0862-18C0-EE6E-66E02AEF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2. RELIGIOSIDAD POPULAR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6FFCAD-79B6-A27E-E883-570571BC1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dirty="0"/>
              <a:t>CONOCER Y ASUMIR LAS SEMILLAS DEL VERBO EN LA RELIGIOSIDAD POPULAR PARA QUE PROPICIEN UN ENCUENTRO PERSONAL CON JESUCRISTO Y SE POTENCIALIZE COMO INSTRUMENTO DE EVANGELIZACIÓN</a:t>
            </a:r>
          </a:p>
        </p:txBody>
      </p:sp>
    </p:spTree>
    <p:extLst>
      <p:ext uri="{BB962C8B-B14F-4D97-AF65-F5344CB8AC3E}">
        <p14:creationId xmlns:p14="http://schemas.microsoft.com/office/powerpoint/2010/main" val="117701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B377606-18C3-32E2-F473-F4E25F9D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739692"/>
          </a:xfrm>
        </p:spPr>
        <p:txBody>
          <a:bodyPr>
            <a:normAutofit fontScale="90000"/>
          </a:bodyPr>
          <a:lstStyle/>
          <a:p>
            <a:r>
              <a:rPr lang="es-MX" dirty="0"/>
              <a:t>¿Cómo ASUMIR Y CONOCER LAS SEMILLAS DEL VERBO EN LA RELIGIOSIDAD POPULAR?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851A4DF-D6D6-F7DB-F923-79129EBC8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144" y="2133600"/>
            <a:ext cx="9997440" cy="4280452"/>
          </a:xfrm>
        </p:spPr>
        <p:txBody>
          <a:bodyPr>
            <a:normAutofit lnSpcReduction="10000"/>
          </a:bodyPr>
          <a:lstStyle/>
          <a:p>
            <a:r>
              <a:rPr lang="es-MX" b="1" dirty="0"/>
              <a:t>Rescatando en  cada parroquia la religiosidad mediante la formación de un equipo que acompañe y participe en todas sus expresiones.</a:t>
            </a:r>
          </a:p>
          <a:p>
            <a:r>
              <a:rPr lang="es-MX" b="1" dirty="0"/>
              <a:t>Organizando encuentros teniendo en cuenta gente de la sierra, del valle del mezquital y zona urbana donde quede claro qué son las semillas del verbo y que es la religiosidad popular.</a:t>
            </a:r>
          </a:p>
        </p:txBody>
      </p:sp>
    </p:spTree>
    <p:extLst>
      <p:ext uri="{BB962C8B-B14F-4D97-AF65-F5344CB8AC3E}">
        <p14:creationId xmlns:p14="http://schemas.microsoft.com/office/powerpoint/2010/main" val="366445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F42A5-7E8B-1EFB-C2C2-CE1A561D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739692"/>
          </a:xfrm>
        </p:spPr>
        <p:txBody>
          <a:bodyPr>
            <a:normAutofit fontScale="90000"/>
          </a:bodyPr>
          <a:lstStyle/>
          <a:p>
            <a:r>
              <a:rPr lang="es-MX" dirty="0"/>
              <a:t>¿Cómo PROPICIAR DESDE LA RP UN ENCUENTRO PERSONAL CON JESUCRISTO?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16BCB2-BD89-8903-D171-7156DB34F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144" y="2160104"/>
            <a:ext cx="9997440" cy="4088296"/>
          </a:xfrm>
        </p:spPr>
        <p:txBody>
          <a:bodyPr/>
          <a:lstStyle/>
          <a:p>
            <a:r>
              <a:rPr lang="es-MX" b="1" dirty="0"/>
              <a:t>Vivenciando y catequizando desde la Eucaristía las expresiones de religiosidad popular.</a:t>
            </a:r>
          </a:p>
          <a:p>
            <a:r>
              <a:rPr lang="es-MX" b="1" dirty="0"/>
              <a:t>Creando conciencia del ser signo, aprovechando los espacios dentro de las manifestaciones de la religiosidad popular que lleven al encuentro con cristo.</a:t>
            </a:r>
          </a:p>
        </p:txBody>
      </p:sp>
    </p:spTree>
    <p:extLst>
      <p:ext uri="{BB962C8B-B14F-4D97-AF65-F5344CB8AC3E}">
        <p14:creationId xmlns:p14="http://schemas.microsoft.com/office/powerpoint/2010/main" val="418589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B09B9-9788-8733-7CBE-97FEB0795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74637"/>
            <a:ext cx="9997440" cy="1593919"/>
          </a:xfrm>
        </p:spPr>
        <p:txBody>
          <a:bodyPr>
            <a:normAutofit fontScale="90000"/>
          </a:bodyPr>
          <a:lstStyle/>
          <a:p>
            <a:r>
              <a:rPr lang="es-MX" dirty="0"/>
              <a:t>¿Cómo potenciarla como instrumento de evangelización y de compromiso social?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309ECC-70B4-33CB-93AC-35B74F2F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144" y="2040834"/>
            <a:ext cx="9997440" cy="4664766"/>
          </a:xfrm>
        </p:spPr>
        <p:txBody>
          <a:bodyPr>
            <a:normAutofit/>
          </a:bodyPr>
          <a:lstStyle/>
          <a:p>
            <a:r>
              <a:rPr lang="es-MX" b="1" dirty="0"/>
              <a:t>Buscando los granitos de oro (líderes) sin usurpar funciones que motiven a los diversos miembros y les ayuden a testimoniar su fe.</a:t>
            </a:r>
          </a:p>
          <a:p>
            <a:r>
              <a:rPr lang="es-MX" b="1" dirty="0"/>
              <a:t>Implementando el modelo uno mas uno de iglesia para formar comunidades evangelizadas incluyendo en todo proceso pastoral a la religiosidad popular.</a:t>
            </a:r>
          </a:p>
          <a:p>
            <a:r>
              <a:rPr lang="es-MX" b="1" dirty="0"/>
              <a:t>Recopilando material que se tiene de ritos y costumbres de la Diócesis.</a:t>
            </a:r>
          </a:p>
        </p:txBody>
      </p:sp>
    </p:spTree>
    <p:extLst>
      <p:ext uri="{BB962C8B-B14F-4D97-AF65-F5344CB8AC3E}">
        <p14:creationId xmlns:p14="http://schemas.microsoft.com/office/powerpoint/2010/main" val="232131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0FED6C4-6DD8-8BEE-1999-A1109307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358886"/>
            <a:ext cx="8534400" cy="3008243"/>
          </a:xfrm>
        </p:spPr>
        <p:txBody>
          <a:bodyPr>
            <a:normAutofit/>
          </a:bodyPr>
          <a:lstStyle/>
          <a:p>
            <a:r>
              <a:rPr lang="es-MX" sz="4800" dirty="0"/>
              <a:t>¿CUAL ES LA REALIDAD DE LA RELIGIOSIDAD POPULAR Y PIEDAD LITURGICA EN NUESTRA DIOCESIS?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17E4EA-2D82-6B6F-F914-F0445CE1D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712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E3BFB76-A4BB-3268-5F78-DE6C2CD8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OBJETIVO DIOCESANO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DD58D8C-B5E0-1948-65FE-43479ECB6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600" b="1" dirty="0"/>
              <a:t>PROMOVER UNA LITURGIA ALEGRE VIVA Y PARTICIPATIVA, CON UNA SOLIDA FORMACIÓN, PARA QUE A TRAVÉS DE LAS CELEBRACIONES, SE FORTALEZCA EL DISCIPULADO Y LA MISIÓN Y TENGAMOS VIDA EN CRISTO.</a:t>
            </a:r>
          </a:p>
        </p:txBody>
      </p:sp>
    </p:spTree>
    <p:extLst>
      <p:ext uri="{BB962C8B-B14F-4D97-AF65-F5344CB8AC3E}">
        <p14:creationId xmlns:p14="http://schemas.microsoft.com/office/powerpoint/2010/main" val="15028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F297C1D-2064-01B2-DDD4-1F3F0681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929A68B-470F-616E-7D77-F8BA4AE01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3" y="410817"/>
            <a:ext cx="10188801" cy="6172545"/>
          </a:xfrm>
        </p:spPr>
        <p:txBody>
          <a:bodyPr>
            <a:noAutofit/>
          </a:bodyPr>
          <a:lstStyle/>
          <a:p>
            <a:r>
              <a:rPr lang="es-MX" sz="4000" b="1" dirty="0"/>
              <a:t>NO HA HABIDO UN TRABAJO EN SERIO PARA LA ESTA URGENCIA.</a:t>
            </a:r>
          </a:p>
          <a:p>
            <a:r>
              <a:rPr lang="es-MX" sz="4000" b="1" dirty="0"/>
              <a:t>EN LOS ENCUENTROS DIOCESANOS QUE SE HAN HECHO NO HUBO UNA SERIA PARTICIPACIÓN.</a:t>
            </a:r>
          </a:p>
          <a:p>
            <a:r>
              <a:rPr lang="es-MX" sz="4000" b="1" dirty="0"/>
              <a:t>LOS REZANDEROS SE RESISTEN A ESA PARTICIPACIÓN.</a:t>
            </a:r>
          </a:p>
          <a:p>
            <a:r>
              <a:rPr lang="es-MX" sz="4000" b="1" dirty="0"/>
              <a:t>HAY UNA GRAN PLURALIDAD DE MANIFESTACIONES RELIGIOSAS EN LA DIOCESIS </a:t>
            </a:r>
          </a:p>
        </p:txBody>
      </p:sp>
    </p:spTree>
    <p:extLst>
      <p:ext uri="{BB962C8B-B14F-4D97-AF65-F5344CB8AC3E}">
        <p14:creationId xmlns:p14="http://schemas.microsoft.com/office/powerpoint/2010/main" val="18432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A04F623-513B-F210-252B-175262DD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600325"/>
            <a:ext cx="9780104" cy="2286000"/>
          </a:xfrm>
        </p:spPr>
        <p:txBody>
          <a:bodyPr>
            <a:normAutofit/>
          </a:bodyPr>
          <a:lstStyle/>
          <a:p>
            <a:r>
              <a:rPr lang="es-MX" sz="4800" dirty="0"/>
              <a:t>¿QUE HACE LA PASTORAL LITÚRGICA EN LAS DIFERENTES PARROQUIAS?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1815BC-A9F6-2D08-E6BB-5C3349241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253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D147AF9-C00F-555D-397C-9254379D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83171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47244C-FE04-B09B-46C4-F8A01C33F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144" y="728870"/>
            <a:ext cx="9997440" cy="5989982"/>
          </a:xfrm>
        </p:spPr>
        <p:txBody>
          <a:bodyPr>
            <a:normAutofit/>
          </a:bodyPr>
          <a:lstStyle/>
          <a:p>
            <a:r>
              <a:rPr lang="es-MX" sz="3600" b="1" dirty="0"/>
              <a:t>GRUPOS DE LITURGIA EN TODAS LAS PARROQUIAS.</a:t>
            </a:r>
          </a:p>
          <a:p>
            <a:r>
              <a:rPr lang="es-MX" sz="3600" b="1" dirty="0"/>
              <a:t>MINISTROS EXTRAORDINARIOS EN TODAS LAS PARROQUIAS</a:t>
            </a:r>
          </a:p>
          <a:p>
            <a:r>
              <a:rPr lang="es-MX" sz="3600" b="1" dirty="0"/>
              <a:t>COROS</a:t>
            </a:r>
          </a:p>
          <a:p>
            <a:r>
              <a:rPr lang="es-MX" sz="3600" b="1" dirty="0"/>
              <a:t>ACOLITOS</a:t>
            </a:r>
          </a:p>
          <a:p>
            <a:r>
              <a:rPr lang="es-MX" sz="3600" b="1" dirty="0"/>
              <a:t>GRUPOS DE LECTORES (ALGUNAS)</a:t>
            </a:r>
          </a:p>
          <a:p>
            <a:r>
              <a:rPr lang="es-MX" sz="3600" b="1" dirty="0"/>
              <a:t>MAYORDOMÍAS</a:t>
            </a:r>
          </a:p>
          <a:p>
            <a:r>
              <a:rPr lang="es-MX" sz="3600" b="1" dirty="0"/>
              <a:t>CELEBRADORES LAICOS</a:t>
            </a:r>
          </a:p>
        </p:txBody>
      </p:sp>
    </p:spTree>
    <p:extLst>
      <p:ext uri="{BB962C8B-B14F-4D97-AF65-F5344CB8AC3E}">
        <p14:creationId xmlns:p14="http://schemas.microsoft.com/office/powerpoint/2010/main" val="16558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C38FEA-9FF2-1050-D1FE-98D69DBD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9" y="2600325"/>
            <a:ext cx="10124661" cy="2286000"/>
          </a:xfrm>
        </p:spPr>
        <p:txBody>
          <a:bodyPr>
            <a:normAutofit/>
          </a:bodyPr>
          <a:lstStyle/>
          <a:p>
            <a:r>
              <a:rPr lang="es-MX" sz="4800" dirty="0"/>
              <a:t>¿COMO ESTÁN TRABAJANDO?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517E34-BCC8-61B8-1D7B-7DCE3619D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58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4D8D215-2E16-B587-BDC2-2B6C8173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75936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39EABB-948A-5732-BA92-7C2FB21F8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000" b="1" dirty="0"/>
              <a:t>FORMACIÓN AISLADA </a:t>
            </a:r>
          </a:p>
          <a:p>
            <a:r>
              <a:rPr lang="es-MX" sz="4000" b="1" dirty="0"/>
              <a:t>MATERIALES DIVERSOS</a:t>
            </a:r>
          </a:p>
          <a:p>
            <a:r>
              <a:rPr lang="es-MX" sz="4000" b="1" dirty="0"/>
              <a:t>BUENAS INICIATIVAS EN MUCHAS PARROQUIAS</a:t>
            </a:r>
          </a:p>
          <a:p>
            <a:r>
              <a:rPr lang="es-MX" sz="4000" b="1" dirty="0"/>
              <a:t>ENCUENTROS EN ALGUNAS FORANÍAS</a:t>
            </a:r>
          </a:p>
          <a:p>
            <a:r>
              <a:rPr lang="es-MX" sz="4000" b="1" dirty="0"/>
              <a:t>MUCHA DISPONIBILIDAD PARA EL SERVICIO</a:t>
            </a:r>
          </a:p>
        </p:txBody>
      </p:sp>
    </p:spTree>
    <p:extLst>
      <p:ext uri="{BB962C8B-B14F-4D97-AF65-F5344CB8AC3E}">
        <p14:creationId xmlns:p14="http://schemas.microsoft.com/office/powerpoint/2010/main" val="118508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734CBDC-C87B-1B13-9EA5-77C43D92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800" dirty="0"/>
              <a:t>¿A que nos comprometimos en 2022?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34A4B63-8AB0-A712-0BDF-54C1123B2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15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574BD46-1538-0E6B-92F3-83DA65D2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URGENCIA: RELIGIOSIDAD POPULAR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127F39C-82AB-5E5E-5D6A-02400103C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s-MX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 para rezanderos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s-MX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Formar agentes de pastoral liturgia para levantamiento de cruz y novenario.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s-MX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Trabajar en el tema de la inculturación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s-MX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 de mayordomos 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s-MX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 para el cuidado de Imágenes y cuadros al Óleo, Cuidado de los Templos, Construcción de nuevos Templos.  (INAH)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MX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Encuentro de Mayordomos (</a:t>
            </a:r>
            <a:r>
              <a:rPr lang="es-MX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Foranía</a:t>
            </a:r>
            <a:r>
              <a:rPr lang="es-MX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Ixmiquilpan)</a:t>
            </a:r>
          </a:p>
          <a:p>
            <a:pPr marL="82296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37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9BF7EC-FD3E-7F7F-A610-D16B8347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SOBRE MINISTERIOS LAICALES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435B3-822D-02F0-20F2-CCA23EA7D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FORMACIÓN PARA LOS DIVERSOS MINISTERIOS (Encuentros diocesanos)</a:t>
            </a:r>
          </a:p>
          <a:p>
            <a:r>
              <a:rPr lang="es-MX" b="1" dirty="0">
                <a:solidFill>
                  <a:schemeClr val="tx1"/>
                </a:solidFill>
              </a:rPr>
              <a:t>Equipo diocesano de liturgia que pueda apoyar a las parroquias.</a:t>
            </a:r>
          </a:p>
          <a:p>
            <a:r>
              <a:rPr lang="es-MX" b="1" dirty="0">
                <a:solidFill>
                  <a:schemeClr val="tx1"/>
                </a:solidFill>
              </a:rPr>
              <a:t>Continuar con los cursos en línea que se han venido haciendo.</a:t>
            </a:r>
          </a:p>
          <a:p>
            <a:r>
              <a:rPr lang="es-MX" b="1" dirty="0">
                <a:solidFill>
                  <a:schemeClr val="tx1"/>
                </a:solidFill>
              </a:rPr>
              <a:t>Formación para grupos de liturgia.</a:t>
            </a:r>
          </a:p>
          <a:p>
            <a:r>
              <a:rPr lang="es-MX" b="1" dirty="0">
                <a:solidFill>
                  <a:schemeClr val="tx1"/>
                </a:solidFill>
              </a:rPr>
              <a:t>Consolidar la comisión, falta integrar a mas laicos comprometidos.</a:t>
            </a:r>
          </a:p>
        </p:txBody>
      </p:sp>
    </p:spTree>
    <p:extLst>
      <p:ext uri="{BB962C8B-B14F-4D97-AF65-F5344CB8AC3E}">
        <p14:creationId xmlns:p14="http://schemas.microsoft.com/office/powerpoint/2010/main" val="360770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B0A89-894E-CFFD-993A-4B49F8FE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F6C01-74E0-6D4E-CA13-BA96E9C4C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22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B3256-58AE-1500-F014-56A18B92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DIMENSIONES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8306CF7-BEA3-418A-814B-F5905CE2B1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506193"/>
              </p:ext>
            </p:extLst>
          </p:nvPr>
        </p:nvGraphicFramePr>
        <p:xfrm>
          <a:off x="1914525" y="1447800"/>
          <a:ext cx="999648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1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760AA-17E4-C064-0623-1A2FC94A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QUIENES CONFORMAN LA COMISIÓN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08EF2B-9C8B-9B73-649B-4C8E5F6F6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5271052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TULA: P. MARCO ANTONIO HERNÁNDEZ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TEPEJI: PBRO. LONGINOS BENJAMÍN CAMARILLO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TLAXCOAPAN: PBRO. NOÉ VALDEZ VAZQUEZ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PROGRESO: 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IXMIQUILPAN: PBRO. JOSÉ DAVID BOTELLO URIBE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HUICHAPAN: PBRO. MARIO RAMÍREZ CRUZ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MX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ZIMAPAN: 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867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3DDF4EE1-CF06-36D5-A48A-3E290A8C5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QUE DICE NUESTRO PLAN DIOCESANO DE PASTORAL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27ADEAF8-99AA-CA55-8C4C-D427E8C14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793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B635035-A72D-1EC6-EA9F-BC724539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¿Cómo PROMOVER UNA LITURGIA MAS VIVA PARTICIPATIVA Y ALEGRE?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1509941-9B14-D54E-D187-6E0A98BA2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5668342" cy="5059680"/>
          </a:xfrm>
        </p:spPr>
        <p:txBody>
          <a:bodyPr>
            <a:normAutofit lnSpcReduction="10000"/>
          </a:bodyPr>
          <a:lstStyle/>
          <a:p>
            <a:r>
              <a:rPr lang="es-MX" b="1" dirty="0"/>
              <a:t>PREPARANDO ANTICIPADAMENTE LAS CELEBRACIONES, APOYADOS DE MATERIALES LITURGICOS.</a:t>
            </a:r>
          </a:p>
          <a:p>
            <a:r>
              <a:rPr lang="es-MX" b="1" dirty="0"/>
              <a:t>DINAMIZANDO CREATIVAMENTE (SACERDOTE, RELIGIOSAS Y LAICOS) PARA QUE TRANMSITAN LA ALEGRIA DEL ENCUENTRO CON CRISTO VIVO EN TODAS LAS CELEBRACIONES</a:t>
            </a:r>
          </a:p>
        </p:txBody>
      </p:sp>
      <p:pic>
        <p:nvPicPr>
          <p:cNvPr id="8" name="Marcador de contenido 7" descr="Un grupo de personas de pie en la calle&#10;&#10;Descripción generada automáticamente">
            <a:extLst>
              <a:ext uri="{FF2B5EF4-FFF2-40B4-BE49-F238E27FC236}">
                <a16:creationId xmlns:a16="http://schemas.microsoft.com/office/drawing/2014/main" id="{03BA41FA-C6CA-1AC3-6FBF-FA1EF6AE78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37475" y="1828801"/>
            <a:ext cx="4173538" cy="4248442"/>
          </a:xfrm>
        </p:spPr>
      </p:pic>
    </p:spTree>
    <p:extLst>
      <p:ext uri="{BB962C8B-B14F-4D97-AF65-F5344CB8AC3E}">
        <p14:creationId xmlns:p14="http://schemas.microsoft.com/office/powerpoint/2010/main" val="38919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515F9-1FB4-4D53-EDDB-503F9E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638886"/>
          </a:xfrm>
        </p:spPr>
        <p:txBody>
          <a:bodyPr>
            <a:normAutofit fontScale="90000"/>
          </a:bodyPr>
          <a:lstStyle/>
          <a:p>
            <a:r>
              <a:rPr lang="es-MX" dirty="0"/>
              <a:t>´¿Cómo PROMOVER LA FORMACIÓN LITURGICA EN LOS DIFERENTES AGENTES DE PASTORAL?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100D99-1B74-D684-6845-6ED93B070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4143" y="2039814"/>
            <a:ext cx="5372921" cy="4543866"/>
          </a:xfrm>
        </p:spPr>
        <p:txBody>
          <a:bodyPr/>
          <a:lstStyle/>
          <a:p>
            <a:r>
              <a:rPr lang="es-MX" b="1" dirty="0"/>
              <a:t>APROVECHANDO LOS ENCUENTROS NACIONALES CON LA PARTICIPACIÓN DE LAICOS DE LAS FORANÍAS.</a:t>
            </a:r>
          </a:p>
          <a:p>
            <a:r>
              <a:rPr lang="es-MX" b="1" dirty="0"/>
              <a:t>DEFINIENDO, PROMOVIENDO, IMPULSANDO E INSTITUYENDO LOS MINISTERIOS LAICALES EN LA DIÓCESIS. </a:t>
            </a:r>
          </a:p>
        </p:txBody>
      </p:sp>
      <p:pic>
        <p:nvPicPr>
          <p:cNvPr id="10" name="Marcador de contenido 9" descr="Un grupo de personas en un salón&#10;&#10;Descripción generada automáticamente">
            <a:extLst>
              <a:ext uri="{FF2B5EF4-FFF2-40B4-BE49-F238E27FC236}">
                <a16:creationId xmlns:a16="http://schemas.microsoft.com/office/drawing/2014/main" id="{D40636CD-1D94-BA01-9D1C-21DAB72628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38757" y="1617785"/>
            <a:ext cx="4272827" cy="4543865"/>
          </a:xfrm>
        </p:spPr>
      </p:pic>
    </p:spTree>
    <p:extLst>
      <p:ext uri="{BB962C8B-B14F-4D97-AF65-F5344CB8AC3E}">
        <p14:creationId xmlns:p14="http://schemas.microsoft.com/office/powerpoint/2010/main" val="54097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C796D-F78A-8E1D-D64D-0CBC59B41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435210"/>
          </a:xfrm>
        </p:spPr>
        <p:txBody>
          <a:bodyPr>
            <a:normAutofit fontScale="90000"/>
          </a:bodyPr>
          <a:lstStyle/>
          <a:p>
            <a:r>
              <a:rPr lang="es-MX" dirty="0"/>
              <a:t>¿Cómo FORTALECER EL DISCIPULADO Y LA MISIÓN DESDE LAS CELEBRACIONES LITURGICAS 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3D5964-7743-3068-76BB-70F37B5EC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4144" y="1881808"/>
            <a:ext cx="4876800" cy="4305631"/>
          </a:xfrm>
        </p:spPr>
        <p:txBody>
          <a:bodyPr/>
          <a:lstStyle/>
          <a:p>
            <a:r>
              <a:rPr lang="es-MX" b="1" dirty="0"/>
              <a:t>A TRAVES DEL KERIGMA Y DANDO CONTINUIDAD AL MISMO.</a:t>
            </a:r>
          </a:p>
          <a:p>
            <a:r>
              <a:rPr lang="es-MX" b="1" dirty="0"/>
              <a:t>OPTIMIZANDO EL USO DE RECURSOS</a:t>
            </a:r>
          </a:p>
          <a:p>
            <a:r>
              <a:rPr lang="es-MX" b="1" dirty="0"/>
              <a:t>VISITANDO (LAICOS, RELIGIOSAS Y SACERDOTES) A LOS MAS ALEJADOS</a:t>
            </a:r>
          </a:p>
        </p:txBody>
      </p:sp>
      <p:pic>
        <p:nvPicPr>
          <p:cNvPr id="10" name="Marcador de contenido 9" descr="Un grupo de personas en una boda&#10;&#10;Descripción generada automáticamente">
            <a:extLst>
              <a:ext uri="{FF2B5EF4-FFF2-40B4-BE49-F238E27FC236}">
                <a16:creationId xmlns:a16="http://schemas.microsoft.com/office/drawing/2014/main" id="{1B85DC3A-89D3-97ED-4833-AB18EEB763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4213" y="1881808"/>
            <a:ext cx="4876800" cy="4462721"/>
          </a:xfrm>
        </p:spPr>
      </p:pic>
    </p:spTree>
    <p:extLst>
      <p:ext uri="{BB962C8B-B14F-4D97-AF65-F5344CB8AC3E}">
        <p14:creationId xmlns:p14="http://schemas.microsoft.com/office/powerpoint/2010/main" val="30264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A50BC14B-841A-D41D-9AC5-35226507B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DOS URGENCIAS QUE ATENDER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4F13833-9D18-91DC-A15C-8C4DBB74F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58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lantilla de diseño Hojas prensada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565505_TF03460542" id="{1ADF4024-4EA3-48C0-B7B9-A53AAF96B5E2}" vid="{86DC3CE7-42B0-45CD-AA75-071BA72D1665}"/>
    </a:ext>
  </a:extLst>
</a:theme>
</file>

<file path=ppt/theme/theme2.xml><?xml version="1.0" encoding="utf-8"?>
<a:theme xmlns:a="http://schemas.openxmlformats.org/drawingml/2006/main" name="Tema de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FED04C-AD43-4E06-AD63-36D8B5E83787}">
  <ds:schemaRefs>
    <ds:schemaRef ds:uri="http://schemas.microsoft.com/office/infopath/2007/PartnerControls"/>
    <ds:schemaRef ds:uri="a4f35948-e619-41b3-aa29-22878b09cfd2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40262f94-9f35-4ac3-9a90-690165a166b7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Diapositivas del diseño Hojas prensadas</Template>
  <TotalTime>345</TotalTime>
  <Words>906</Words>
  <Application>Microsoft Office PowerPoint</Application>
  <PresentationFormat>Panorámica</PresentationFormat>
  <Paragraphs>94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Calibri</vt:lpstr>
      <vt:lpstr>Century Gothic</vt:lpstr>
      <vt:lpstr>Times New Roman</vt:lpstr>
      <vt:lpstr>Verdana</vt:lpstr>
      <vt:lpstr>Wingdings 2</vt:lpstr>
      <vt:lpstr>Plantilla de diseño Hojas prensadas</vt:lpstr>
      <vt:lpstr>PASTORAL LITÚRGICA</vt:lpstr>
      <vt:lpstr>OBJETIVO DIOCESANO</vt:lpstr>
      <vt:lpstr>DIMENSIONES</vt:lpstr>
      <vt:lpstr>QUIENES CONFORMAN LA COMISIÓN</vt:lpstr>
      <vt:lpstr>QUE DICE NUESTRO PLAN DIOCESANO DE PASTORAL</vt:lpstr>
      <vt:lpstr>¿Cómo PROMOVER UNA LITURGIA MAS VIVA PARTICIPATIVA Y ALEGRE?</vt:lpstr>
      <vt:lpstr>´¿Cómo PROMOVER LA FORMACIÓN LITURGICA EN LOS DIFERENTES AGENTES DE PASTORAL?</vt:lpstr>
      <vt:lpstr>¿Cómo FORTALECER EL DISCIPULADO Y LA MISIÓN DESDE LAS CELEBRACIONES LITURGICAS ?</vt:lpstr>
      <vt:lpstr>DOS URGENCIAS QUE ATENDER</vt:lpstr>
      <vt:lpstr>1. INSTITUIR MINISTERIOS LAICALES</vt:lpstr>
      <vt:lpstr>SITUACIÓN ACTUAL</vt:lpstr>
      <vt:lpstr>¿Como organizar y desarrollar procesos de iniciación a la vida cristiana en orden a la institución de ministerios laicales?</vt:lpstr>
      <vt:lpstr>¿Que ministerios necesitamos fomentar al servicio de la comunidad?</vt:lpstr>
      <vt:lpstr>¿Qué FORMACIÓN SE DEBE DAR A UN DIÁCONO PERMANENTE EN SERVICIO DE LA COMUNIDAD?</vt:lpstr>
      <vt:lpstr>2. RELIGIOSIDAD POPULAR</vt:lpstr>
      <vt:lpstr>¿Cómo ASUMIR Y CONOCER LAS SEMILLAS DEL VERBO EN LA RELIGIOSIDAD POPULAR?</vt:lpstr>
      <vt:lpstr>¿Cómo PROPICIAR DESDE LA RP UN ENCUENTRO PERSONAL CON JESUCRISTO?</vt:lpstr>
      <vt:lpstr>¿Cómo potenciarla como instrumento de evangelización y de compromiso social?</vt:lpstr>
      <vt:lpstr>¿CUAL ES LA REALIDAD DE LA RELIGIOSIDAD POPULAR Y PIEDAD LITURGICA EN NUESTRA DIOCESIS?</vt:lpstr>
      <vt:lpstr>Presentación de PowerPoint</vt:lpstr>
      <vt:lpstr>¿QUE HACE LA PASTORAL LITÚRGICA EN LAS DIFERENTES PARROQUIAS?</vt:lpstr>
      <vt:lpstr>Presentación de PowerPoint</vt:lpstr>
      <vt:lpstr>¿COMO ESTÁN TRABAJANDO?</vt:lpstr>
      <vt:lpstr>Presentación de PowerPoint</vt:lpstr>
      <vt:lpstr>¿A que nos comprometimos en 2022?</vt:lpstr>
      <vt:lpstr>URGENCIA: RELIGIOSIDAD POPULAR</vt:lpstr>
      <vt:lpstr>SOBRE MINISTERIOS LAICALES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PASTORAL LITÚRGICA</dc:title>
  <dc:creator>Jose Miguel</dc:creator>
  <cp:lastModifiedBy>Jose Miguel</cp:lastModifiedBy>
  <cp:revision>5</cp:revision>
  <dcterms:created xsi:type="dcterms:W3CDTF">2023-05-16T23:26:51Z</dcterms:created>
  <dcterms:modified xsi:type="dcterms:W3CDTF">2023-09-19T18:45:19Z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