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5" autoAdjust="0"/>
    <p:restoredTop sz="94660"/>
  </p:normalViewPr>
  <p:slideViewPr>
    <p:cSldViewPr snapToGrid="0">
      <p:cViewPr>
        <p:scale>
          <a:sx n="60" d="100"/>
          <a:sy n="60" d="100"/>
        </p:scale>
        <p:origin x="114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A2735-2549-C27A-6E8C-D94E699FF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6514EC-AD79-0211-7B53-B144E5188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927A0A-2680-F4B2-137E-7F279A30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BC7200-0EAA-23BB-F207-57CAFFD8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1CB1A-3605-02CB-C090-0339E2D4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5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0163D-56E6-8DE1-5188-DB72A04B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1785-D9F6-7A87-BE5B-592D7349D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9C35BE-3551-82DF-7CD5-A5D8BBF4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40BF1-1579-56E5-F81F-AC6F0F15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B77E22-CC07-6274-80BC-09776CFD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735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077C57-1D65-574A-B14E-B0AA730A7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0620BA-7BA9-3254-430F-8F99BE4D0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6CDA6-3361-1AA8-8887-A3014A05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A8257D-0D2A-AFB4-9ECC-BFD4A7E1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0B65CE-4470-22EA-1FCF-8E108361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295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26287-728D-9572-D82D-54F32173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563C47-2D56-75C7-AA21-355666461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86A08F-A039-208D-072A-25BB6F37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D1224C-0424-406F-6A3D-F5EF26BF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E23E14-1516-6302-AC0B-37F0908C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721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51AA4-8884-D0C0-C522-F821799E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0E11D8-9853-D149-B5B0-5A09B5EC9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437A14-2C33-DB8E-FECD-89BEE952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2DD162-3CBC-D620-AF58-EEA5DBD1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17F63-32C1-F4ED-8CF5-AFCCCBF5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13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F7A5C-5139-B840-F7DC-EFC59C3D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FE8BF2-04D5-4D03-FFAE-5DE67CD10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72B3FA-22F8-F86D-7E4C-2A3EDD2A0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48380A-7D9E-29DD-DAA2-2865A7387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2AD8B6-E5E1-51E5-0EFE-BFFB885F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4248CD-6293-84F4-5D3E-8DDE4C08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87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D2605-53BE-F33B-46CA-012D31B2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EA8935-2586-E639-B036-6CF7CABE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A69EAD-CF28-7CDC-00C5-044AB53F3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36E25D-24F8-B37B-AC12-67FDD6451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E4A1AE-0D3F-4FDA-9C21-0112BCA68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8D2F49-E413-0AC9-C307-57E748142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E616687-0A06-B4B2-8127-07D4B07C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BDA39E-4CAE-F80E-54EE-9C47A2A5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518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D9039-0799-4A49-DD7C-F9EB82447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30372E-72AD-3D1C-06A5-5816467E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50CC85-AE77-9706-7BC0-5CADA8DA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9B8554-4F0D-6670-F9DF-9017DE37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04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A5F984-04E9-B39A-5376-2DE1AEE2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46B9B6-7DB6-998F-B211-C4823AC6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ADBA2A-E870-0EED-4136-92E39301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60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6D99A-642E-FF1E-AE49-CFA48216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711711-48E7-456C-0D06-D62661035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492607-C48A-C525-A95B-D78A6F4FE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77A362-DB5C-BC3E-790C-AA9182D2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5EE90A-5170-572D-4D11-BE1B9449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C84535-F94A-C659-FC02-1767D3BC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362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26687-3CC8-80C8-81B4-0D70D4E29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D71517A-6FE9-5F76-A639-0224D46FB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FBAF9C-CF27-48AB-9D9E-8E0AD45CC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49D97C-E921-CA99-83E2-CDCA16CB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291E6F-CAB3-60BC-9F59-9D0EBA4A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19BAC7-9171-DBA8-8112-4B310859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435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D367C0-B96E-8ED2-FA12-FECD53B9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9D0990-1FCA-6462-AD09-56BF15D13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DE4F64-C3E8-FAA0-40EA-A890A7048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C961D-550D-427A-B733-717D38768CBA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98F86B-E9D4-EDF5-CCFB-63F0C1176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28FF55-3E43-426C-51BC-A3CA2B01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55696-3DE2-4944-97C0-B69F6F60DB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99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17558-DEFD-0D19-AEFE-6CBB59985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PASTORAL SOCIAL</a:t>
            </a:r>
            <a:br>
              <a:rPr lang="es-MX" dirty="0"/>
            </a:br>
            <a:r>
              <a:rPr lang="es-MX" dirty="0"/>
              <a:t>DIOCESIS DE TULA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A35603-7ED7-892D-5846-9B37CAB39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LECTURA ORANTE DE LA PALABRA DE DIOS</a:t>
            </a:r>
          </a:p>
        </p:txBody>
      </p:sp>
    </p:spTree>
    <p:extLst>
      <p:ext uri="{BB962C8B-B14F-4D97-AF65-F5344CB8AC3E}">
        <p14:creationId xmlns:p14="http://schemas.microsoft.com/office/powerpoint/2010/main" val="392894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816907-8138-3B4A-C6A5-BAB2B9DD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3"/>
            <a:ext cx="2910051" cy="5576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DISPONEMOS EL CORAZON Y LA MENTE PONIENDONOS EN LA PRESENCIA DE DIOS.</a:t>
            </a:r>
            <a:br>
              <a:rPr lang="en-US"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 EL NOMBRE DE PADRE . . . . 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118" y="0"/>
            <a:ext cx="752987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Vea los detalles de la imagen relacionada. CÓMO CONTARLE A MI GENTE - YouTube">
            <a:extLst>
              <a:ext uri="{FF2B5EF4-FFF2-40B4-BE49-F238E27FC236}">
                <a16:creationId xmlns:a16="http://schemas.microsoft.com/office/drawing/2014/main" id="{4E686AB4-B104-391C-5E44-352805AD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9076" y="171030"/>
            <a:ext cx="7134943" cy="45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6" y="4006121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FC5FDE-4612-7584-55B8-3874727EFAC9}"/>
              </a:ext>
            </a:extLst>
          </p:cNvPr>
          <p:cNvSpPr txBox="1"/>
          <p:nvPr/>
        </p:nvSpPr>
        <p:spPr>
          <a:xfrm>
            <a:off x="5008728" y="5037221"/>
            <a:ext cx="6755641" cy="16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LE PEDIMOS A LA POESIA </a:t>
            </a:r>
            <a:r>
              <a:rPr lang="es-MX" b="1" dirty="0">
                <a:latin typeface="Century Gothic" panose="020B0502020202020204" pitchFamily="34" charset="0"/>
              </a:rPr>
              <a:t>Y A LA MÚSICA, QUE NOS AYUDEN A DESPERTAR NUESTRA SENSIBILIDAD PARA ASIMILAR NUESTRA MISIÓN EN LA IGLESIA.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b="1" dirty="0">
                <a:latin typeface="Century Gothic" panose="020B0502020202020204" pitchFamily="34" charset="0"/>
              </a:rPr>
              <a:t>PONGAMOS ATENCIÓN A ESTE CANTO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0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ÓMO CONTARLE A MI GENT">
            <a:hlinkClick r:id="" action="ppaction://media"/>
            <a:extLst>
              <a:ext uri="{FF2B5EF4-FFF2-40B4-BE49-F238E27FC236}">
                <a16:creationId xmlns:a16="http://schemas.microsoft.com/office/drawing/2014/main" id="{3B30A441-4134-C1E7-5A2C-ED063B70E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19679"/>
            <a:ext cx="10591800" cy="60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4E63C-B782-88F7-915B-1CBE069D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4119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NOS DETENEMOS UN MOMENTO HACEMOS QUE RESUENE EN NUESTRO INTERIOR ALGUNA PALABRA, ALGUNA FRASE, ALGUNA IMAGEN.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0E8311-D8C9-EC1B-048E-311BEDE1D95A}"/>
              </a:ext>
            </a:extLst>
          </p:cNvPr>
          <p:cNvSpPr txBox="1"/>
          <p:nvPr/>
        </p:nvSpPr>
        <p:spPr>
          <a:xfrm>
            <a:off x="513347" y="3705726"/>
            <a:ext cx="11053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EL CANTO NOS INVITA A RECONOCER AL DIOS DE LA VIDA QUE CAMINA ENTRE NOSOTROS,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PERO SIEMPRE LA DIFICULTAD DE RECONCER A CRISTO EN EL HERMANO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Y MUCHAS OCACIONES USAMOS LA RELIGIÓN PARA MANTENER UN ESTADO QUE SIGA IGUAL. </a:t>
            </a:r>
          </a:p>
        </p:txBody>
      </p:sp>
    </p:spTree>
    <p:extLst>
      <p:ext uri="{BB962C8B-B14F-4D97-AF65-F5344CB8AC3E}">
        <p14:creationId xmlns:p14="http://schemas.microsoft.com/office/powerpoint/2010/main" val="1325437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178B0-9C9A-C93B-ACC1-68A2025C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19" y="365125"/>
            <a:ext cx="11109959" cy="854075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AHORA DISPONGAMOS NUESTRO ESPIRITU PARA ESCUCHAR LA SABIDURIA DE JESÚS; ESCUCHEMOS A LA COMUNIDAD DE SAN JUAN.  6,1-15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5EB4DE-5768-521D-8875-1924BFCD9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" y="1219200"/>
            <a:ext cx="11109960" cy="5546139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 Después de esto, se fue Jesús a la otra ribera del mar de Galilea, el de Tiberíades,  y </a:t>
            </a:r>
            <a:r>
              <a:rPr lang="es-MX" sz="1400" b="1" i="0" dirty="0">
                <a:effectLst/>
                <a:latin typeface="Merriweather" panose="020F0502020204030204" pitchFamily="2" charset="0"/>
              </a:rPr>
              <a:t>mucha gente le seguía porque veían las señales que realizaba en los enfermos.  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 Subió Jesús al monte y se sentó allí en compañía de sus discípulos.    Estaba próxima la Pascua, la fiesta de los judíos.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Al levantar Jesús los ojos y ver que venía hacia él </a:t>
            </a:r>
            <a:r>
              <a:rPr lang="es-MX" sz="1400" b="1" i="0" dirty="0">
                <a:effectLst/>
                <a:latin typeface="Merriweather" panose="020F0502020204030204" pitchFamily="2" charset="0"/>
              </a:rPr>
              <a:t>mucha gente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, dice a Felipe: </a:t>
            </a:r>
            <a:r>
              <a:rPr lang="es-MX" sz="1400" b="1" i="0" u="sng" dirty="0">
                <a:effectLst/>
                <a:latin typeface="Merriweather" panose="020F0502020204030204" pitchFamily="2" charset="0"/>
              </a:rPr>
              <a:t>«¿Dónde compraremos pan para que coma toda esta gente?»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   Se lo decía para probarle, porque él sabía lo que iba a hacer.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 </a:t>
            </a:r>
            <a:r>
              <a:rPr lang="es-MX" sz="1400" b="1" i="0" u="sng" dirty="0">
                <a:effectLst/>
                <a:latin typeface="Merriweather" panose="020F0502020204030204" pitchFamily="2" charset="0"/>
              </a:rPr>
              <a:t>Felipe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 le contestó: «Doscientos denarios de pan no bastan para que cada uno tome un poco.»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 Le dice uno de sus discípulos, </a:t>
            </a:r>
            <a:r>
              <a:rPr lang="es-MX" sz="1400" b="1" i="0" u="sng" dirty="0">
                <a:effectLst/>
                <a:latin typeface="Merriweather" panose="020F0502020204030204" pitchFamily="2" charset="0"/>
              </a:rPr>
              <a:t>Andrés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, el hermano de Simón Pedro:  «Aquí hay un muchacho que tiene cinco panes de cebada y dos peces; pero ¿qué es eso para tantos?»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Dijo Jesús: «Hagan que se recueste la gente.» Había en el lugar mucha hierba. Se recostaron, pues, los hombres en número de unos cinco mil.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Tomó entonces Jesús los panes y, después de </a:t>
            </a:r>
            <a:r>
              <a:rPr lang="es-MX" sz="1400" b="1" i="0" u="sng" dirty="0">
                <a:effectLst/>
                <a:latin typeface="Merriweather" panose="020F0502020204030204" pitchFamily="2" charset="0"/>
              </a:rPr>
              <a:t>dar gracias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, los repartió entre los que estaban recostados y lo mismo los peces, todo lo que quisieron.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Cuando se saciaron, le dice a sus discípulos: «Recojan los trozos sobrantes para que nada se pierda.»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Los recogieron, pues, y llenaron doce canastos con los trozos de los cinco panes de cebada que sobraron a los que habían comido.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1" i="0" dirty="0">
                <a:effectLst/>
                <a:latin typeface="Merriweather" panose="020F0502020204030204" pitchFamily="2" charset="0"/>
              </a:rPr>
              <a:t>Al ver la gente la señal que había realizado</a:t>
            </a:r>
            <a:r>
              <a:rPr lang="es-MX" sz="1400" b="0" i="0" dirty="0">
                <a:effectLst/>
                <a:latin typeface="Merriweather" panose="020F0502020204030204" pitchFamily="2" charset="0"/>
              </a:rPr>
              <a:t>, decía: «Este es verdaderamente el profeta que iba a venir al mundo.»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b="0" i="0" dirty="0">
                <a:effectLst/>
                <a:latin typeface="Merriweather" panose="020F0502020204030204" pitchFamily="2" charset="0"/>
              </a:rPr>
              <a:t>Dándose cuenta Jesús de que intentaban venir a tomarle por la fuerza para hacerle rey, huyó de nuevo al monte él solo.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latin typeface="Merriweather" panose="020F0502020204030204" pitchFamily="2" charset="0"/>
              </a:rPr>
              <a:t>PALABRA DEL SEÑOR</a:t>
            </a:r>
            <a:endParaRPr lang="es-MX" sz="1400" b="0" i="0" dirty="0">
              <a:effectLst/>
              <a:latin typeface="Merriweather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9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AAC69-A33B-6FCC-2A97-6DB917EC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68" y="365125"/>
            <a:ext cx="9460832" cy="1325563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latin typeface="+mn-lt"/>
                <a:ea typeface="+mn-ea"/>
                <a:cs typeface="+mn-cs"/>
              </a:rPr>
              <a:t>MEDITAMOS EL TEXTO Y NOS FIJAMOS EN LA MANERA DE RESPONDER DE LA COMUNIDAD CRISTIANA.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D5533C-D4AC-A470-ED7B-74493E2A8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3" y="1572126"/>
            <a:ext cx="10647947" cy="4920749"/>
          </a:xfrm>
        </p:spPr>
        <p:txBody>
          <a:bodyPr/>
          <a:lstStyle/>
          <a:p>
            <a:pPr algn="just"/>
            <a:r>
              <a:rPr lang="es-MX" dirty="0"/>
              <a:t>ANTE UN MISMO PROBLEMA: LA NECESIDAD DE </a:t>
            </a:r>
            <a:r>
              <a:rPr lang="es-MX" u="sng" dirty="0"/>
              <a:t>PAN</a:t>
            </a:r>
            <a:r>
              <a:rPr lang="es-MX" dirty="0"/>
              <a:t> PARA SATISFACER EL HAMBRE DE LA GENTE, LAS RESPUESTAS PUEDEN SER DIVERSAS.</a:t>
            </a:r>
          </a:p>
          <a:p>
            <a:pPr algn="just"/>
            <a:r>
              <a:rPr lang="es-MX" b="1" dirty="0"/>
              <a:t>FELIPE</a:t>
            </a:r>
            <a:r>
              <a:rPr lang="es-MX" dirty="0"/>
              <a:t> QUIERE SOLUCIONAR EL PROBLEMA CON DINERO; PERO AÚN TENIENDO ALGO SIGNIFICATIVO </a:t>
            </a:r>
            <a:r>
              <a:rPr lang="es-MX" b="1" dirty="0"/>
              <a:t>NO ALCANZA Y </a:t>
            </a:r>
            <a:r>
              <a:rPr lang="es-MX" b="1" u="sng" dirty="0"/>
              <a:t>VIENE EL DESANIMO</a:t>
            </a:r>
            <a:r>
              <a:rPr lang="es-MX" dirty="0"/>
              <a:t>.</a:t>
            </a:r>
          </a:p>
          <a:p>
            <a:pPr algn="just"/>
            <a:r>
              <a:rPr lang="es-MX" b="1" dirty="0"/>
              <a:t>ANDRES</a:t>
            </a:r>
            <a:r>
              <a:rPr lang="es-MX" dirty="0"/>
              <a:t> PRESENTA LA OFRENDA DE UN MUCHACHO, </a:t>
            </a:r>
            <a:r>
              <a:rPr lang="es-MX" i="1" dirty="0"/>
              <a:t>“PERO QUE ES ESO PARA TANTA GENTE”</a:t>
            </a:r>
            <a:r>
              <a:rPr lang="es-MX" dirty="0"/>
              <a:t>, MANIFIESTA </a:t>
            </a:r>
            <a:r>
              <a:rPr lang="es-MX" u="sng" dirty="0"/>
              <a:t>EL SIGNO DE LA </a:t>
            </a:r>
            <a:r>
              <a:rPr lang="es-MX" b="1" u="sng" dirty="0"/>
              <a:t>FRUSTRACIÓN</a:t>
            </a:r>
            <a:r>
              <a:rPr lang="es-MX" dirty="0"/>
              <a:t>.</a:t>
            </a:r>
          </a:p>
          <a:p>
            <a:pPr algn="just"/>
            <a:r>
              <a:rPr lang="es-MX" dirty="0"/>
              <a:t>TODO PARECE INDICAR QUE DESDE NUESTRAS INICIATIVAS NO HAY SOLUCIONES.  LOS POBRES SEGUIRAN PADECIENDO, Y SI BIEN LES VA RECIBIRAN UNA MIGAJA QUE BROTA DE NUESTRA CARIDAD PARA CALMAR LA CONCIENCIA.</a:t>
            </a:r>
          </a:p>
          <a:p>
            <a:pPr algn="just"/>
            <a:r>
              <a:rPr lang="es-MX" dirty="0"/>
              <a:t>QUE PROPONE JESUS.</a:t>
            </a:r>
          </a:p>
        </p:txBody>
      </p:sp>
    </p:spTree>
    <p:extLst>
      <p:ext uri="{BB962C8B-B14F-4D97-AF65-F5344CB8AC3E}">
        <p14:creationId xmlns:p14="http://schemas.microsoft.com/office/powerpoint/2010/main" val="394505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7B0193-F771-9B13-8D82-8D2CC7DF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178"/>
            <a:ext cx="10515600" cy="6288505"/>
          </a:xfrm>
        </p:spPr>
        <p:txBody>
          <a:bodyPr/>
          <a:lstStyle/>
          <a:p>
            <a:r>
              <a:rPr lang="es-MX" dirty="0"/>
              <a:t>JESUS PROPONE HACER UN SIGNO:</a:t>
            </a:r>
          </a:p>
          <a:p>
            <a:r>
              <a:rPr lang="es-MX" dirty="0"/>
              <a:t>TOMA LO QUE HAY Y DA GRACIAS</a:t>
            </a:r>
          </a:p>
          <a:p>
            <a:r>
              <a:rPr lang="es-MX" dirty="0"/>
              <a:t>LUEGO LO REPARTE.</a:t>
            </a:r>
          </a:p>
          <a:p>
            <a:pPr algn="just"/>
            <a:r>
              <a:rPr lang="es-MX" dirty="0"/>
              <a:t>ES DESDE LO PEQUEÑO QUE SE PUEDE EMPEZAR A REALIZAR SIGNOS DE  COMPARTIR,</a:t>
            </a:r>
          </a:p>
          <a:p>
            <a:pPr algn="just"/>
            <a:r>
              <a:rPr lang="es-MX" dirty="0"/>
              <a:t>LA ACCIÓN DE GRACIAS POR EXELENCIA ES LA EUCARISTIA, DONDE CRISTO ES EL PAN QUE ALCANZA PARA TODOS.</a:t>
            </a:r>
          </a:p>
          <a:p>
            <a:pPr algn="just"/>
            <a:r>
              <a:rPr lang="es-MX" dirty="0"/>
              <a:t>CELEBRAR LA EUCARISTIA Y NO ESTAR  DISPUESTOS A ORGANIZARNOS PARA REMEDIAR EL HAMBRE DEL PUEBLO, ES UN CONTRASENTIDO.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VENGA A NOSOTROS TU REINO Y DANOS EL PAN DE CADA DIA QUE REMEDIE NUESTRAS MISERIAS. </a:t>
            </a:r>
          </a:p>
        </p:txBody>
      </p:sp>
    </p:spTree>
    <p:extLst>
      <p:ext uri="{BB962C8B-B14F-4D97-AF65-F5344CB8AC3E}">
        <p14:creationId xmlns:p14="http://schemas.microsoft.com/office/powerpoint/2010/main" val="241064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54E35-1854-FC55-F91C-F22E56DA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470106" cy="661570"/>
          </a:xfrm>
        </p:spPr>
        <p:txBody>
          <a:bodyPr>
            <a:normAutofit/>
          </a:bodyPr>
          <a:lstStyle/>
          <a:p>
            <a:r>
              <a:rPr lang="es-MX" sz="3200" b="1" dirty="0"/>
              <a:t>NO ES POSIBLE MORIRSE DE HAMBRE EN LA PATRIA BENDITA DEL PAN</a:t>
            </a:r>
          </a:p>
        </p:txBody>
      </p:sp>
      <p:pic>
        <p:nvPicPr>
          <p:cNvPr id="4" name="JESUCRISTO SEÑOR DE LA HISTORI">
            <a:hlinkClick r:id="" action="ppaction://media"/>
            <a:extLst>
              <a:ext uri="{FF2B5EF4-FFF2-40B4-BE49-F238E27FC236}">
                <a16:creationId xmlns:a16="http://schemas.microsoft.com/office/drawing/2014/main" id="{1340CFCA-E0B0-AAAC-993E-171103B962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69" y="956986"/>
            <a:ext cx="11293642" cy="5219977"/>
          </a:xfrm>
        </p:spPr>
      </p:pic>
    </p:spTree>
    <p:extLst>
      <p:ext uri="{BB962C8B-B14F-4D97-AF65-F5344CB8AC3E}">
        <p14:creationId xmlns:p14="http://schemas.microsoft.com/office/powerpoint/2010/main" val="34755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694</Words>
  <Application>Microsoft Office PowerPoint</Application>
  <PresentationFormat>Panorámica</PresentationFormat>
  <Paragraphs>36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Merriweather</vt:lpstr>
      <vt:lpstr>Wingdings</vt:lpstr>
      <vt:lpstr>Tema de Office</vt:lpstr>
      <vt:lpstr>PASTORAL SOCIAL DIOCESIS DE TULA</vt:lpstr>
      <vt:lpstr>DISPONEMOS EL CORAZON Y LA MENTE PONIENDONOS EN LA PRESENCIA DE DIOS.  EN EL NOMBRE DE PADRE . . . . .</vt:lpstr>
      <vt:lpstr>Presentación de PowerPoint</vt:lpstr>
      <vt:lpstr>NOS DETENEMOS UN MOMENTO HACEMOS QUE RESUENE EN NUESTRO INTERIOR ALGUNA PALABRA, ALGUNA FRASE, ALGUNA IMAGEN.</vt:lpstr>
      <vt:lpstr>AHORA DISPONGAMOS NUESTRO ESPIRITU PARA ESCUCHAR LA SABIDURIA DE JESÚS; ESCUCHEMOS A LA COMUNIDAD DE SAN JUAN.  6,1-15</vt:lpstr>
      <vt:lpstr>MEDITAMOS EL TEXTO Y NOS FIJAMOS EN LA MANERA DE RESPONDER DE LA COMUNIDAD CRISTIANA.</vt:lpstr>
      <vt:lpstr>Presentación de PowerPoint</vt:lpstr>
      <vt:lpstr>NO ES POSIBLE MORIRSE DE HAMBRE EN LA PATRIA BENDITA DEL PAN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PASTORAL SOCIAL DIOCESIS DE TULA</dc:title>
  <dc:creator>Francisco Martinez Hernandez</dc:creator>
  <cp:lastModifiedBy>Francisco Martinez Hernandez</cp:lastModifiedBy>
  <cp:revision>1</cp:revision>
  <dcterms:created xsi:type="dcterms:W3CDTF">2023-09-19T03:30:54Z</dcterms:created>
  <dcterms:modified xsi:type="dcterms:W3CDTF">2023-09-19T06:47:46Z</dcterms:modified>
</cp:coreProperties>
</file>