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17658-68D2-4856-9590-B836A6B1E310}" type="doc">
      <dgm:prSet loTypeId="urn:microsoft.com/office/officeart/2005/8/layout/radial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74BDDE0-A91C-413D-B2F0-AFA5C24F786B}">
      <dgm:prSet phldrT="[Texto]"/>
      <dgm:spPr/>
      <dgm:t>
        <a:bodyPr/>
        <a:lstStyle/>
        <a:p>
          <a:r>
            <a:rPr lang="es-MX" dirty="0"/>
            <a:t>Sacrosanctum Concilium</a:t>
          </a:r>
        </a:p>
        <a:p>
          <a:r>
            <a:rPr lang="es-MX" dirty="0"/>
            <a:t>n.112-121 </a:t>
          </a:r>
          <a:endParaRPr lang="es-ES" dirty="0"/>
        </a:p>
      </dgm:t>
    </dgm:pt>
    <dgm:pt modelId="{176629C8-BF48-4399-9F35-062FCA0F7153}" type="parTrans" cxnId="{D41ED32F-C239-42CE-AC9E-23EDEBA598D6}">
      <dgm:prSet/>
      <dgm:spPr/>
      <dgm:t>
        <a:bodyPr/>
        <a:lstStyle/>
        <a:p>
          <a:endParaRPr lang="es-ES"/>
        </a:p>
      </dgm:t>
    </dgm:pt>
    <dgm:pt modelId="{1AC069C1-4AF7-47DB-BBCD-850AFB8112B3}" type="sibTrans" cxnId="{D41ED32F-C239-42CE-AC9E-23EDEBA598D6}">
      <dgm:prSet/>
      <dgm:spPr/>
      <dgm:t>
        <a:bodyPr/>
        <a:lstStyle/>
        <a:p>
          <a:endParaRPr lang="es-ES"/>
        </a:p>
      </dgm:t>
    </dgm:pt>
    <dgm:pt modelId="{DA8C5B75-3019-47FC-9D88-C6EB15E6E564}">
      <dgm:prSet phldrT="[Texto]" custT="1"/>
      <dgm:spPr/>
      <dgm:t>
        <a:bodyPr/>
        <a:lstStyle/>
        <a:p>
          <a:r>
            <a:rPr lang="es-MX" sz="1800" dirty="0"/>
            <a:t>Dignidad de la música sagrada</a:t>
          </a:r>
          <a:endParaRPr lang="es-ES" sz="1800" dirty="0"/>
        </a:p>
      </dgm:t>
    </dgm:pt>
    <dgm:pt modelId="{EF93632E-2DDF-4BB6-8D55-2CE744E7AB97}" type="parTrans" cxnId="{963693A8-071F-4CE2-AF2C-65FCB96AB556}">
      <dgm:prSet/>
      <dgm:spPr/>
      <dgm:t>
        <a:bodyPr/>
        <a:lstStyle/>
        <a:p>
          <a:endParaRPr lang="es-ES"/>
        </a:p>
      </dgm:t>
    </dgm:pt>
    <dgm:pt modelId="{CD543807-1C79-448C-B377-3A41F7F826E5}" type="sibTrans" cxnId="{963693A8-071F-4CE2-AF2C-65FCB96AB556}">
      <dgm:prSet/>
      <dgm:spPr/>
      <dgm:t>
        <a:bodyPr/>
        <a:lstStyle/>
        <a:p>
          <a:endParaRPr lang="es-ES"/>
        </a:p>
      </dgm:t>
    </dgm:pt>
    <dgm:pt modelId="{B4D8B214-2911-477F-BBB1-A1461539A409}">
      <dgm:prSet phldrT="[Texto]" custT="1"/>
      <dgm:spPr/>
      <dgm:t>
        <a:bodyPr/>
        <a:lstStyle/>
        <a:p>
          <a:r>
            <a:rPr lang="es-MX" sz="1800" dirty="0"/>
            <a:t>Primacía de la Litúrgica solemne</a:t>
          </a:r>
          <a:endParaRPr lang="es-ES" sz="1800" dirty="0"/>
        </a:p>
      </dgm:t>
    </dgm:pt>
    <dgm:pt modelId="{AED24A40-98A0-41EC-8CCC-F5E35974A23B}" type="parTrans" cxnId="{FD26D2F4-FFA8-4BF1-8272-EA926C88564C}">
      <dgm:prSet/>
      <dgm:spPr/>
      <dgm:t>
        <a:bodyPr/>
        <a:lstStyle/>
        <a:p>
          <a:endParaRPr lang="es-ES"/>
        </a:p>
      </dgm:t>
    </dgm:pt>
    <dgm:pt modelId="{C6760221-E95A-4CD3-98E1-F7494C7E2046}" type="sibTrans" cxnId="{FD26D2F4-FFA8-4BF1-8272-EA926C88564C}">
      <dgm:prSet/>
      <dgm:spPr/>
      <dgm:t>
        <a:bodyPr/>
        <a:lstStyle/>
        <a:p>
          <a:endParaRPr lang="es-ES"/>
        </a:p>
      </dgm:t>
    </dgm:pt>
    <dgm:pt modelId="{96A2A1BC-5908-4641-8901-07EBEB6B0DEA}">
      <dgm:prSet phldrT="[Texto]" custT="1"/>
      <dgm:spPr/>
      <dgm:t>
        <a:bodyPr/>
        <a:lstStyle/>
        <a:p>
          <a:r>
            <a:rPr lang="es-MX" sz="1800" dirty="0"/>
            <a:t>Participación de los fieles</a:t>
          </a:r>
          <a:endParaRPr lang="es-ES" sz="1800" dirty="0"/>
        </a:p>
      </dgm:t>
    </dgm:pt>
    <dgm:pt modelId="{AEBF5359-50FD-472B-9D0D-A7B402BAE36E}" type="parTrans" cxnId="{B34AA8CF-58CB-4BF0-BCC1-64B2EE7DA2D3}">
      <dgm:prSet/>
      <dgm:spPr/>
      <dgm:t>
        <a:bodyPr/>
        <a:lstStyle/>
        <a:p>
          <a:endParaRPr lang="es-ES"/>
        </a:p>
      </dgm:t>
    </dgm:pt>
    <dgm:pt modelId="{1EACE805-13E1-43FF-98EB-BD0B78328B3F}" type="sibTrans" cxnId="{B34AA8CF-58CB-4BF0-BCC1-64B2EE7DA2D3}">
      <dgm:prSet/>
      <dgm:spPr/>
      <dgm:t>
        <a:bodyPr/>
        <a:lstStyle/>
        <a:p>
          <a:endParaRPr lang="es-ES"/>
        </a:p>
      </dgm:t>
    </dgm:pt>
    <dgm:pt modelId="{06161329-D432-4D73-BB65-7301A06B04BD}">
      <dgm:prSet phldrT="[Texto]" custT="1"/>
      <dgm:spPr/>
      <dgm:t>
        <a:bodyPr/>
        <a:lstStyle/>
        <a:p>
          <a:r>
            <a:rPr lang="es-MX" sz="1800" dirty="0"/>
            <a:t>Formación Musical </a:t>
          </a:r>
          <a:endParaRPr lang="es-ES" sz="1800" dirty="0"/>
        </a:p>
      </dgm:t>
    </dgm:pt>
    <dgm:pt modelId="{1654BD67-A222-4AA1-AC5A-95AA915EFF2E}" type="parTrans" cxnId="{B0AB26A4-F182-4B2D-8135-010C2537CAD6}">
      <dgm:prSet/>
      <dgm:spPr/>
      <dgm:t>
        <a:bodyPr/>
        <a:lstStyle/>
        <a:p>
          <a:endParaRPr lang="es-ES"/>
        </a:p>
      </dgm:t>
    </dgm:pt>
    <dgm:pt modelId="{67348BE4-7788-454C-8E1C-C2AA87C4F11B}" type="sibTrans" cxnId="{B0AB26A4-F182-4B2D-8135-010C2537CAD6}">
      <dgm:prSet/>
      <dgm:spPr/>
      <dgm:t>
        <a:bodyPr/>
        <a:lstStyle/>
        <a:p>
          <a:endParaRPr lang="es-ES"/>
        </a:p>
      </dgm:t>
    </dgm:pt>
    <dgm:pt modelId="{A36D1532-E3D5-4074-A62D-899AB52DE989}">
      <dgm:prSet phldrT="[Texto]" custT="1"/>
      <dgm:spPr/>
      <dgm:t>
        <a:bodyPr/>
        <a:lstStyle/>
        <a:p>
          <a:r>
            <a:rPr lang="es-MX" sz="1800" dirty="0"/>
            <a:t>Canto gregoriano y canto polifónico</a:t>
          </a:r>
          <a:endParaRPr lang="es-ES" sz="1800" dirty="0"/>
        </a:p>
      </dgm:t>
    </dgm:pt>
    <dgm:pt modelId="{0F3D39C1-74C9-4DB0-99DE-A1DA3605A178}" type="parTrans" cxnId="{D8EDC948-D4CA-418B-8661-D640BA8B0D33}">
      <dgm:prSet/>
      <dgm:spPr/>
      <dgm:t>
        <a:bodyPr/>
        <a:lstStyle/>
        <a:p>
          <a:endParaRPr lang="es-ES"/>
        </a:p>
      </dgm:t>
    </dgm:pt>
    <dgm:pt modelId="{442635FA-A211-4788-AC22-650D502F7912}" type="sibTrans" cxnId="{D8EDC948-D4CA-418B-8661-D640BA8B0D33}">
      <dgm:prSet/>
      <dgm:spPr/>
      <dgm:t>
        <a:bodyPr/>
        <a:lstStyle/>
        <a:p>
          <a:endParaRPr lang="es-ES"/>
        </a:p>
      </dgm:t>
    </dgm:pt>
    <dgm:pt modelId="{140C74D1-5426-4445-980C-98A6B59B51C4}">
      <dgm:prSet phldrT="[Texto]" custT="1"/>
      <dgm:spPr/>
      <dgm:t>
        <a:bodyPr/>
        <a:lstStyle/>
        <a:p>
          <a:r>
            <a:rPr lang="es-MX" sz="1800" dirty="0"/>
            <a:t>Canto religioso popular</a:t>
          </a:r>
          <a:endParaRPr lang="es-ES" sz="1800" dirty="0"/>
        </a:p>
      </dgm:t>
    </dgm:pt>
    <dgm:pt modelId="{FBF1A664-7E02-44F4-8E0E-D42747D2673D}" type="parTrans" cxnId="{6ECF30DF-E617-4F38-9FE3-C61B4E4E0749}">
      <dgm:prSet/>
      <dgm:spPr/>
      <dgm:t>
        <a:bodyPr/>
        <a:lstStyle/>
        <a:p>
          <a:endParaRPr lang="es-ES"/>
        </a:p>
      </dgm:t>
    </dgm:pt>
    <dgm:pt modelId="{96B501B9-FB9A-4EAB-82E6-28DAD2920CCA}" type="sibTrans" cxnId="{6ECF30DF-E617-4F38-9FE3-C61B4E4E0749}">
      <dgm:prSet/>
      <dgm:spPr/>
      <dgm:t>
        <a:bodyPr/>
        <a:lstStyle/>
        <a:p>
          <a:endParaRPr lang="es-ES"/>
        </a:p>
      </dgm:t>
    </dgm:pt>
    <dgm:pt modelId="{3B62CD36-5D3F-4B0E-8C20-B1E47195D8A3}">
      <dgm:prSet phldrT="[Texto]" custT="1"/>
      <dgm:spPr/>
      <dgm:t>
        <a:bodyPr/>
        <a:lstStyle/>
        <a:p>
          <a:r>
            <a:rPr lang="es-MX" sz="1800" dirty="0"/>
            <a:t>Órgano y otros Instrumentos </a:t>
          </a:r>
          <a:endParaRPr lang="es-ES" sz="1800" dirty="0"/>
        </a:p>
      </dgm:t>
    </dgm:pt>
    <dgm:pt modelId="{988195DA-00C9-4ADF-AB2B-FFA775043276}" type="parTrans" cxnId="{15780812-830F-4CE7-9363-CF03D4DB9E54}">
      <dgm:prSet/>
      <dgm:spPr/>
      <dgm:t>
        <a:bodyPr/>
        <a:lstStyle/>
        <a:p>
          <a:endParaRPr lang="es-ES"/>
        </a:p>
      </dgm:t>
    </dgm:pt>
    <dgm:pt modelId="{751DCF09-5E6C-45DE-A820-C2F4910CDEC2}" type="sibTrans" cxnId="{15780812-830F-4CE7-9363-CF03D4DB9E54}">
      <dgm:prSet/>
      <dgm:spPr/>
      <dgm:t>
        <a:bodyPr/>
        <a:lstStyle/>
        <a:p>
          <a:endParaRPr lang="es-ES"/>
        </a:p>
      </dgm:t>
    </dgm:pt>
    <dgm:pt modelId="{0973BC1F-0149-415A-ACBF-D9F006308E58}" type="pres">
      <dgm:prSet presAssocID="{A7317658-68D2-4856-9590-B836A6B1E310}" presName="composite" presStyleCnt="0">
        <dgm:presLayoutVars>
          <dgm:chMax val="1"/>
          <dgm:dir/>
          <dgm:resizeHandles val="exact"/>
        </dgm:presLayoutVars>
      </dgm:prSet>
      <dgm:spPr/>
    </dgm:pt>
    <dgm:pt modelId="{8EA44CCD-39C8-4A79-881B-8208C9C04FBE}" type="pres">
      <dgm:prSet presAssocID="{A7317658-68D2-4856-9590-B836A6B1E310}" presName="radial" presStyleCnt="0">
        <dgm:presLayoutVars>
          <dgm:animLvl val="ctr"/>
        </dgm:presLayoutVars>
      </dgm:prSet>
      <dgm:spPr/>
    </dgm:pt>
    <dgm:pt modelId="{C9550A22-8DDB-40D2-9551-F5310B6E5353}" type="pres">
      <dgm:prSet presAssocID="{374BDDE0-A91C-413D-B2F0-AFA5C24F786B}" presName="centerShape" presStyleLbl="vennNode1" presStyleIdx="0" presStyleCnt="8" custScaleX="76841" custScaleY="71583"/>
      <dgm:spPr/>
    </dgm:pt>
    <dgm:pt modelId="{6F05C5DC-0501-41C7-99CC-67317C686C81}" type="pres">
      <dgm:prSet presAssocID="{DA8C5B75-3019-47FC-9D88-C6EB15E6E564}" presName="node" presStyleLbl="vennNode1" presStyleIdx="1" presStyleCnt="8" custScaleX="119621" custScaleY="113919">
        <dgm:presLayoutVars>
          <dgm:bulletEnabled val="1"/>
        </dgm:presLayoutVars>
      </dgm:prSet>
      <dgm:spPr/>
    </dgm:pt>
    <dgm:pt modelId="{43D38DC0-29B4-4C7B-AE6C-660217BFEF3D}" type="pres">
      <dgm:prSet presAssocID="{B4D8B214-2911-477F-BBB1-A1461539A409}" presName="node" presStyleLbl="vennNode1" presStyleIdx="2" presStyleCnt="8" custScaleX="119621" custScaleY="113919">
        <dgm:presLayoutVars>
          <dgm:bulletEnabled val="1"/>
        </dgm:presLayoutVars>
      </dgm:prSet>
      <dgm:spPr/>
    </dgm:pt>
    <dgm:pt modelId="{1B2D7423-47A8-43E3-AE5F-2FBB5BCE3222}" type="pres">
      <dgm:prSet presAssocID="{96A2A1BC-5908-4641-8901-07EBEB6B0DEA}" presName="node" presStyleLbl="vennNode1" presStyleIdx="3" presStyleCnt="8" custScaleX="119621" custScaleY="113919">
        <dgm:presLayoutVars>
          <dgm:bulletEnabled val="1"/>
        </dgm:presLayoutVars>
      </dgm:prSet>
      <dgm:spPr/>
    </dgm:pt>
    <dgm:pt modelId="{6EB5605F-9A4B-4CEE-A182-71AC95DD1705}" type="pres">
      <dgm:prSet presAssocID="{06161329-D432-4D73-BB65-7301A06B04BD}" presName="node" presStyleLbl="vennNode1" presStyleIdx="4" presStyleCnt="8" custScaleX="119621" custScaleY="113919">
        <dgm:presLayoutVars>
          <dgm:bulletEnabled val="1"/>
        </dgm:presLayoutVars>
      </dgm:prSet>
      <dgm:spPr/>
    </dgm:pt>
    <dgm:pt modelId="{688793C1-5E94-4F8A-8C31-22320AF10BD6}" type="pres">
      <dgm:prSet presAssocID="{A36D1532-E3D5-4074-A62D-899AB52DE989}" presName="node" presStyleLbl="vennNode1" presStyleIdx="5" presStyleCnt="8" custScaleX="119621" custScaleY="113919">
        <dgm:presLayoutVars>
          <dgm:bulletEnabled val="1"/>
        </dgm:presLayoutVars>
      </dgm:prSet>
      <dgm:spPr/>
    </dgm:pt>
    <dgm:pt modelId="{F92C4315-5EAB-4068-ACC2-EA1187D45150}" type="pres">
      <dgm:prSet presAssocID="{140C74D1-5426-4445-980C-98A6B59B51C4}" presName="node" presStyleLbl="vennNode1" presStyleIdx="6" presStyleCnt="8" custScaleX="119621" custScaleY="113919">
        <dgm:presLayoutVars>
          <dgm:bulletEnabled val="1"/>
        </dgm:presLayoutVars>
      </dgm:prSet>
      <dgm:spPr/>
    </dgm:pt>
    <dgm:pt modelId="{F831E09A-42E5-4340-915E-1FE62B59E4DE}" type="pres">
      <dgm:prSet presAssocID="{3B62CD36-5D3F-4B0E-8C20-B1E47195D8A3}" presName="node" presStyleLbl="vennNode1" presStyleIdx="7" presStyleCnt="8" custScaleX="119304" custScaleY="105915">
        <dgm:presLayoutVars>
          <dgm:bulletEnabled val="1"/>
        </dgm:presLayoutVars>
      </dgm:prSet>
      <dgm:spPr/>
    </dgm:pt>
  </dgm:ptLst>
  <dgm:cxnLst>
    <dgm:cxn modelId="{15780812-830F-4CE7-9363-CF03D4DB9E54}" srcId="{374BDDE0-A91C-413D-B2F0-AFA5C24F786B}" destId="{3B62CD36-5D3F-4B0E-8C20-B1E47195D8A3}" srcOrd="6" destOrd="0" parTransId="{988195DA-00C9-4ADF-AB2B-FFA775043276}" sibTransId="{751DCF09-5E6C-45DE-A820-C2F4910CDEC2}"/>
    <dgm:cxn modelId="{E471CE1A-E018-4DF2-8EAD-1F33BDF9B248}" type="presOf" srcId="{140C74D1-5426-4445-980C-98A6B59B51C4}" destId="{F92C4315-5EAB-4068-ACC2-EA1187D45150}" srcOrd="0" destOrd="0" presId="urn:microsoft.com/office/officeart/2005/8/layout/radial3"/>
    <dgm:cxn modelId="{75C09328-4EE5-44D2-A39B-84A6B9FDD27C}" type="presOf" srcId="{06161329-D432-4D73-BB65-7301A06B04BD}" destId="{6EB5605F-9A4B-4CEE-A182-71AC95DD1705}" srcOrd="0" destOrd="0" presId="urn:microsoft.com/office/officeart/2005/8/layout/radial3"/>
    <dgm:cxn modelId="{D41ED32F-C239-42CE-AC9E-23EDEBA598D6}" srcId="{A7317658-68D2-4856-9590-B836A6B1E310}" destId="{374BDDE0-A91C-413D-B2F0-AFA5C24F786B}" srcOrd="0" destOrd="0" parTransId="{176629C8-BF48-4399-9F35-062FCA0F7153}" sibTransId="{1AC069C1-4AF7-47DB-BBCD-850AFB8112B3}"/>
    <dgm:cxn modelId="{D8EDC948-D4CA-418B-8661-D640BA8B0D33}" srcId="{374BDDE0-A91C-413D-B2F0-AFA5C24F786B}" destId="{A36D1532-E3D5-4074-A62D-899AB52DE989}" srcOrd="4" destOrd="0" parTransId="{0F3D39C1-74C9-4DB0-99DE-A1DA3605A178}" sibTransId="{442635FA-A211-4788-AC22-650D502F7912}"/>
    <dgm:cxn modelId="{CB32A450-5CC3-4058-A890-CBAC0E00922A}" type="presOf" srcId="{374BDDE0-A91C-413D-B2F0-AFA5C24F786B}" destId="{C9550A22-8DDB-40D2-9551-F5310B6E5353}" srcOrd="0" destOrd="0" presId="urn:microsoft.com/office/officeart/2005/8/layout/radial3"/>
    <dgm:cxn modelId="{AAC03377-6604-4C31-B383-496C064B30D4}" type="presOf" srcId="{DA8C5B75-3019-47FC-9D88-C6EB15E6E564}" destId="{6F05C5DC-0501-41C7-99CC-67317C686C81}" srcOrd="0" destOrd="0" presId="urn:microsoft.com/office/officeart/2005/8/layout/radial3"/>
    <dgm:cxn modelId="{74E85478-8E49-4FD3-8591-B03452542308}" type="presOf" srcId="{A36D1532-E3D5-4074-A62D-899AB52DE989}" destId="{688793C1-5E94-4F8A-8C31-22320AF10BD6}" srcOrd="0" destOrd="0" presId="urn:microsoft.com/office/officeart/2005/8/layout/radial3"/>
    <dgm:cxn modelId="{5F9B5DA2-59DD-4469-9AE6-7AE477F20B04}" type="presOf" srcId="{3B62CD36-5D3F-4B0E-8C20-B1E47195D8A3}" destId="{F831E09A-42E5-4340-915E-1FE62B59E4DE}" srcOrd="0" destOrd="0" presId="urn:microsoft.com/office/officeart/2005/8/layout/radial3"/>
    <dgm:cxn modelId="{B0AB26A4-F182-4B2D-8135-010C2537CAD6}" srcId="{374BDDE0-A91C-413D-B2F0-AFA5C24F786B}" destId="{06161329-D432-4D73-BB65-7301A06B04BD}" srcOrd="3" destOrd="0" parTransId="{1654BD67-A222-4AA1-AC5A-95AA915EFF2E}" sibTransId="{67348BE4-7788-454C-8E1C-C2AA87C4F11B}"/>
    <dgm:cxn modelId="{5DB842A7-349A-41F7-B3E3-1A21D72894D4}" type="presOf" srcId="{96A2A1BC-5908-4641-8901-07EBEB6B0DEA}" destId="{1B2D7423-47A8-43E3-AE5F-2FBB5BCE3222}" srcOrd="0" destOrd="0" presId="urn:microsoft.com/office/officeart/2005/8/layout/radial3"/>
    <dgm:cxn modelId="{963693A8-071F-4CE2-AF2C-65FCB96AB556}" srcId="{374BDDE0-A91C-413D-B2F0-AFA5C24F786B}" destId="{DA8C5B75-3019-47FC-9D88-C6EB15E6E564}" srcOrd="0" destOrd="0" parTransId="{EF93632E-2DDF-4BB6-8D55-2CE744E7AB97}" sibTransId="{CD543807-1C79-448C-B377-3A41F7F826E5}"/>
    <dgm:cxn modelId="{D8FBECB8-566D-4BAF-96DD-0534635C2C88}" type="presOf" srcId="{B4D8B214-2911-477F-BBB1-A1461539A409}" destId="{43D38DC0-29B4-4C7B-AE6C-660217BFEF3D}" srcOrd="0" destOrd="0" presId="urn:microsoft.com/office/officeart/2005/8/layout/radial3"/>
    <dgm:cxn modelId="{B34AA8CF-58CB-4BF0-BCC1-64B2EE7DA2D3}" srcId="{374BDDE0-A91C-413D-B2F0-AFA5C24F786B}" destId="{96A2A1BC-5908-4641-8901-07EBEB6B0DEA}" srcOrd="2" destOrd="0" parTransId="{AEBF5359-50FD-472B-9D0D-A7B402BAE36E}" sibTransId="{1EACE805-13E1-43FF-98EB-BD0B78328B3F}"/>
    <dgm:cxn modelId="{6ECF30DF-E617-4F38-9FE3-C61B4E4E0749}" srcId="{374BDDE0-A91C-413D-B2F0-AFA5C24F786B}" destId="{140C74D1-5426-4445-980C-98A6B59B51C4}" srcOrd="5" destOrd="0" parTransId="{FBF1A664-7E02-44F4-8E0E-D42747D2673D}" sibTransId="{96B501B9-FB9A-4EAB-82E6-28DAD2920CCA}"/>
    <dgm:cxn modelId="{FD26D2F4-FFA8-4BF1-8272-EA926C88564C}" srcId="{374BDDE0-A91C-413D-B2F0-AFA5C24F786B}" destId="{B4D8B214-2911-477F-BBB1-A1461539A409}" srcOrd="1" destOrd="0" parTransId="{AED24A40-98A0-41EC-8CCC-F5E35974A23B}" sibTransId="{C6760221-E95A-4CD3-98E1-F7494C7E2046}"/>
    <dgm:cxn modelId="{676402FE-D464-4DE2-A964-A0D3209ECAD8}" type="presOf" srcId="{A7317658-68D2-4856-9590-B836A6B1E310}" destId="{0973BC1F-0149-415A-ACBF-D9F006308E58}" srcOrd="0" destOrd="0" presId="urn:microsoft.com/office/officeart/2005/8/layout/radial3"/>
    <dgm:cxn modelId="{B72B3DA7-C6B3-4A06-9C64-696184D8FA68}" type="presParOf" srcId="{0973BC1F-0149-415A-ACBF-D9F006308E58}" destId="{8EA44CCD-39C8-4A79-881B-8208C9C04FBE}" srcOrd="0" destOrd="0" presId="urn:microsoft.com/office/officeart/2005/8/layout/radial3"/>
    <dgm:cxn modelId="{D6F528AA-5038-4AA5-8384-D0ACFC44B64A}" type="presParOf" srcId="{8EA44CCD-39C8-4A79-881B-8208C9C04FBE}" destId="{C9550A22-8DDB-40D2-9551-F5310B6E5353}" srcOrd="0" destOrd="0" presId="urn:microsoft.com/office/officeart/2005/8/layout/radial3"/>
    <dgm:cxn modelId="{9A3A5075-5D13-46BB-A68B-CF9D58C1B649}" type="presParOf" srcId="{8EA44CCD-39C8-4A79-881B-8208C9C04FBE}" destId="{6F05C5DC-0501-41C7-99CC-67317C686C81}" srcOrd="1" destOrd="0" presId="urn:microsoft.com/office/officeart/2005/8/layout/radial3"/>
    <dgm:cxn modelId="{DFD4D5BC-2DA3-4C67-9A52-5C531CF23B13}" type="presParOf" srcId="{8EA44CCD-39C8-4A79-881B-8208C9C04FBE}" destId="{43D38DC0-29B4-4C7B-AE6C-660217BFEF3D}" srcOrd="2" destOrd="0" presId="urn:microsoft.com/office/officeart/2005/8/layout/radial3"/>
    <dgm:cxn modelId="{FE2E5F8D-F069-4F17-80A8-FB0BAB37A6B8}" type="presParOf" srcId="{8EA44CCD-39C8-4A79-881B-8208C9C04FBE}" destId="{1B2D7423-47A8-43E3-AE5F-2FBB5BCE3222}" srcOrd="3" destOrd="0" presId="urn:microsoft.com/office/officeart/2005/8/layout/radial3"/>
    <dgm:cxn modelId="{85BAAA5B-1870-4140-BB42-BABE74427B72}" type="presParOf" srcId="{8EA44CCD-39C8-4A79-881B-8208C9C04FBE}" destId="{6EB5605F-9A4B-4CEE-A182-71AC95DD1705}" srcOrd="4" destOrd="0" presId="urn:microsoft.com/office/officeart/2005/8/layout/radial3"/>
    <dgm:cxn modelId="{6B8132B8-37F2-427C-A065-A17538681BDB}" type="presParOf" srcId="{8EA44CCD-39C8-4A79-881B-8208C9C04FBE}" destId="{688793C1-5E94-4F8A-8C31-22320AF10BD6}" srcOrd="5" destOrd="0" presId="urn:microsoft.com/office/officeart/2005/8/layout/radial3"/>
    <dgm:cxn modelId="{0A012FE3-9858-45E2-9A38-DC433923D5B4}" type="presParOf" srcId="{8EA44CCD-39C8-4A79-881B-8208C9C04FBE}" destId="{F92C4315-5EAB-4068-ACC2-EA1187D45150}" srcOrd="6" destOrd="0" presId="urn:microsoft.com/office/officeart/2005/8/layout/radial3"/>
    <dgm:cxn modelId="{175BD653-1E1B-4638-B92E-3900AD3AD580}" type="presParOf" srcId="{8EA44CCD-39C8-4A79-881B-8208C9C04FBE}" destId="{F831E09A-42E5-4340-915E-1FE62B59E4D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50A22-8DDB-40D2-9551-F5310B6E5353}">
      <dsp:nvSpPr>
        <dsp:cNvPr id="0" name=""/>
        <dsp:cNvSpPr/>
      </dsp:nvSpPr>
      <dsp:spPr>
        <a:xfrm>
          <a:off x="4929803" y="1700287"/>
          <a:ext cx="2332392" cy="217279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Sacrosanctum Concilium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n.112-121 </a:t>
          </a:r>
          <a:endParaRPr lang="es-ES" sz="2300" kern="1200" dirty="0"/>
        </a:p>
      </dsp:txBody>
      <dsp:txXfrm>
        <a:off x="5271374" y="2018485"/>
        <a:ext cx="1649250" cy="1536397"/>
      </dsp:txXfrm>
    </dsp:sp>
    <dsp:sp modelId="{6F05C5DC-0501-41C7-99CC-67317C686C81}">
      <dsp:nvSpPr>
        <dsp:cNvPr id="0" name=""/>
        <dsp:cNvSpPr/>
      </dsp:nvSpPr>
      <dsp:spPr>
        <a:xfrm>
          <a:off x="5188271" y="-55600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Dignidad de la música sagrada</a:t>
          </a:r>
          <a:endParaRPr lang="es-ES" sz="1800" kern="1200" dirty="0"/>
        </a:p>
      </dsp:txBody>
      <dsp:txXfrm>
        <a:off x="5454139" y="197594"/>
        <a:ext cx="1283721" cy="1222531"/>
      </dsp:txXfrm>
    </dsp:sp>
    <dsp:sp modelId="{43D38DC0-29B4-4C7B-AE6C-660217BFEF3D}">
      <dsp:nvSpPr>
        <dsp:cNvPr id="0" name=""/>
        <dsp:cNvSpPr/>
      </dsp:nvSpPr>
      <dsp:spPr>
        <a:xfrm>
          <a:off x="6734597" y="689071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Primacía de la Litúrgica solemne</a:t>
          </a:r>
          <a:endParaRPr lang="es-ES" sz="1800" kern="1200" dirty="0"/>
        </a:p>
      </dsp:txBody>
      <dsp:txXfrm>
        <a:off x="7000465" y="942265"/>
        <a:ext cx="1283721" cy="1222531"/>
      </dsp:txXfrm>
    </dsp:sp>
    <dsp:sp modelId="{1B2D7423-47A8-43E3-AE5F-2FBB5BCE3222}">
      <dsp:nvSpPr>
        <dsp:cNvPr id="0" name=""/>
        <dsp:cNvSpPr/>
      </dsp:nvSpPr>
      <dsp:spPr>
        <a:xfrm>
          <a:off x="7116508" y="2362332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Participación de los fieles</a:t>
          </a:r>
          <a:endParaRPr lang="es-ES" sz="1800" kern="1200" dirty="0"/>
        </a:p>
      </dsp:txBody>
      <dsp:txXfrm>
        <a:off x="7382376" y="2615526"/>
        <a:ext cx="1283721" cy="1222531"/>
      </dsp:txXfrm>
    </dsp:sp>
    <dsp:sp modelId="{6EB5605F-9A4B-4CEE-A182-71AC95DD1705}">
      <dsp:nvSpPr>
        <dsp:cNvPr id="0" name=""/>
        <dsp:cNvSpPr/>
      </dsp:nvSpPr>
      <dsp:spPr>
        <a:xfrm>
          <a:off x="6046417" y="3704183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Formación Musical </a:t>
          </a:r>
          <a:endParaRPr lang="es-ES" sz="1800" kern="1200" dirty="0"/>
        </a:p>
      </dsp:txBody>
      <dsp:txXfrm>
        <a:off x="6312285" y="3957377"/>
        <a:ext cx="1283721" cy="1222531"/>
      </dsp:txXfrm>
    </dsp:sp>
    <dsp:sp modelId="{688793C1-5E94-4F8A-8C31-22320AF10BD6}">
      <dsp:nvSpPr>
        <dsp:cNvPr id="0" name=""/>
        <dsp:cNvSpPr/>
      </dsp:nvSpPr>
      <dsp:spPr>
        <a:xfrm>
          <a:off x="4330125" y="3704183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Canto gregoriano y canto polifónico</a:t>
          </a:r>
          <a:endParaRPr lang="es-ES" sz="1800" kern="1200" dirty="0"/>
        </a:p>
      </dsp:txBody>
      <dsp:txXfrm>
        <a:off x="4595993" y="3957377"/>
        <a:ext cx="1283721" cy="1222531"/>
      </dsp:txXfrm>
    </dsp:sp>
    <dsp:sp modelId="{F92C4315-5EAB-4068-ACC2-EA1187D45150}">
      <dsp:nvSpPr>
        <dsp:cNvPr id="0" name=""/>
        <dsp:cNvSpPr/>
      </dsp:nvSpPr>
      <dsp:spPr>
        <a:xfrm>
          <a:off x="3260034" y="2362332"/>
          <a:ext cx="1815457" cy="17289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Canto religioso popular</a:t>
          </a:r>
          <a:endParaRPr lang="es-ES" sz="1800" kern="1200" dirty="0"/>
        </a:p>
      </dsp:txBody>
      <dsp:txXfrm>
        <a:off x="3525902" y="2615526"/>
        <a:ext cx="1283721" cy="1222531"/>
      </dsp:txXfrm>
    </dsp:sp>
    <dsp:sp modelId="{F831E09A-42E5-4340-915E-1FE62B59E4DE}">
      <dsp:nvSpPr>
        <dsp:cNvPr id="0" name=""/>
        <dsp:cNvSpPr/>
      </dsp:nvSpPr>
      <dsp:spPr>
        <a:xfrm>
          <a:off x="3644350" y="749808"/>
          <a:ext cx="1810646" cy="160744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Órgano y otros Instrumentos </a:t>
          </a:r>
          <a:endParaRPr lang="es-ES" sz="1800" kern="1200" dirty="0"/>
        </a:p>
      </dsp:txBody>
      <dsp:txXfrm>
        <a:off x="3909513" y="985213"/>
        <a:ext cx="1280320" cy="113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6A11A-CCB8-507D-5F7D-D99AB6764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Dimensión diocesana de música sagrada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A85D83-F1AA-E05B-7CCB-52D632AC7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Comisión de Pastoral Litúrgica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753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1AE21-B877-7D80-234A-4B8FBA04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Urgencias pastorales</a:t>
            </a:r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0592151-69A4-B100-C133-AA51D75A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80674"/>
            <a:ext cx="9720071" cy="507732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s-ES" dirty="0"/>
              <a:t>Elaborar procesos de formación humana, cristiana, litúrgica y musical para los coros parroquiales, cantores y cantoras, así como otros géneros o estilos musicales que participan en las celebraciones eucarísticas (mariachis)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Potenciar la actualización en cuanto a la música litúrgica de los representantes de los coros parroquiales.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Que la formación litúrgica de los coros se incluya en los planes de pastoral parroquiales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Que los responsables de la pastoral diocesana junto con los párrocos se interesen más por  acompañamiento pastoral de los coros parroquiales.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Que se promuevan los cantorales litúrgicos y se rescate la tradición musical de la Iglesia expresada en el canto gregoriano y el instrumento del órgano tubular.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dirty="0"/>
              <a:t>Que se promueva la participación de los fieles en los cantos que acompañan las celebraciones eucarísticas. </a:t>
            </a:r>
          </a:p>
        </p:txBody>
      </p:sp>
    </p:spTree>
    <p:extLst>
      <p:ext uri="{BB962C8B-B14F-4D97-AF65-F5344CB8AC3E}">
        <p14:creationId xmlns:p14="http://schemas.microsoft.com/office/powerpoint/2010/main" val="131823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5BE65-3663-A505-60F7-55A7FE7C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884" y="0"/>
            <a:ext cx="9720072" cy="925532"/>
          </a:xfrm>
        </p:spPr>
        <p:txBody>
          <a:bodyPr/>
          <a:lstStyle/>
          <a:p>
            <a:r>
              <a:rPr lang="es-MX" dirty="0"/>
              <a:t>Marco operacional </a:t>
            </a:r>
            <a:endParaRPr lang="es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34D2194-032A-2490-B37F-664D98A20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63904"/>
              </p:ext>
            </p:extLst>
          </p:nvPr>
        </p:nvGraphicFramePr>
        <p:xfrm>
          <a:off x="0" y="702365"/>
          <a:ext cx="12191999" cy="646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549">
                  <a:extLst>
                    <a:ext uri="{9D8B030D-6E8A-4147-A177-3AD203B41FA5}">
                      <a16:colId xmlns:a16="http://schemas.microsoft.com/office/drawing/2014/main" val="3305321362"/>
                    </a:ext>
                  </a:extLst>
                </a:gridCol>
                <a:gridCol w="4289122">
                  <a:extLst>
                    <a:ext uri="{9D8B030D-6E8A-4147-A177-3AD203B41FA5}">
                      <a16:colId xmlns:a16="http://schemas.microsoft.com/office/drawing/2014/main" val="2755333724"/>
                    </a:ext>
                  </a:extLst>
                </a:gridCol>
                <a:gridCol w="1889383">
                  <a:extLst>
                    <a:ext uri="{9D8B030D-6E8A-4147-A177-3AD203B41FA5}">
                      <a16:colId xmlns:a16="http://schemas.microsoft.com/office/drawing/2014/main" val="692647347"/>
                    </a:ext>
                  </a:extLst>
                </a:gridCol>
                <a:gridCol w="3779945">
                  <a:extLst>
                    <a:ext uri="{9D8B030D-6E8A-4147-A177-3AD203B41FA5}">
                      <a16:colId xmlns:a16="http://schemas.microsoft.com/office/drawing/2014/main" val="996159652"/>
                    </a:ext>
                  </a:extLst>
                </a:gridCol>
              </a:tblGrid>
              <a:tr h="232917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Planeación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49625"/>
                  </a:ext>
                </a:extLst>
              </a:tr>
              <a:tr h="231054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dirty="0">
                          <a:effectLst/>
                        </a:rPr>
                        <a:t>Esferas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Objetivos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000">
                          <a:effectLst/>
                        </a:rPr>
                        <a:t>Plazo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Metas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extLst>
                  <a:ext uri="{0D108BD9-81ED-4DB2-BD59-A6C34878D82A}">
                    <a16:rowId xmlns:a16="http://schemas.microsoft.com/office/drawing/2014/main" val="3839935361"/>
                  </a:ext>
                </a:extLst>
              </a:tr>
              <a:tr h="2695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Corto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62736"/>
                  </a:ext>
                </a:extLst>
              </a:tr>
              <a:tr h="530448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dirty="0">
                          <a:effectLst/>
                        </a:rPr>
                        <a:t>Coros, cantores y cantoras, otros (músicos independientes, solistas, mariachis, etc.)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- Dar a conocer la relación que existe entre el ministerio de la animación litúrgica y el sacerdocio común de los fieles. 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- Concientizar lo que significa, en la Iglesia y en la celebraciones eucarísticas, el ministerio de la animación litúrgica.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- Estudiar los principios fundamentales de la Liturgia cristiana y su impacto en la vida de los fieles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- Redescubrir la naturaleza de la Música Sagrada y su relación con la Liturgia Cristiana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2022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buFont typeface="Times New Roman" panose="02020603050405020304" pitchFamily="18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 Integrar el plan de pastoral para coros dentro de la planeación de la Pastoral Litúrgica, parroquial y Diocesana. </a:t>
                      </a:r>
                    </a:p>
                    <a:p>
                      <a:pPr marL="0" lvl="0" indent="0" algn="just">
                        <a:buFont typeface="Times New Roman" panose="02020603050405020304" pitchFamily="18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 Realizar un Curso Básico de formación cristiana y acompañamiento litúrgico.</a:t>
                      </a:r>
                    </a:p>
                    <a:p>
                      <a:pPr marL="0" lvl="0" indent="0" algn="just">
                        <a:buFont typeface="Times New Roman" panose="02020603050405020304" pitchFamily="18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 Tener un registro de todos los coros parroquiales existentes en la Diócesis, así como los demás cantores y cantoras, solistas, grupos, mariachis, etc., que animan las celebraciones eucarísticas.</a:t>
                      </a:r>
                    </a:p>
                    <a:p>
                      <a:pPr marL="0" lvl="0" indent="0" algn="just">
                        <a:buFont typeface="Times New Roman" panose="02020603050405020304" pitchFamily="18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 Diseñar un marco normativo para regular y acompañar el ministerio de animación litúrgica especialmente en el canto sagrado.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536" marR="45536" marT="0" marB="0"/>
                </a:tc>
                <a:extLst>
                  <a:ext uri="{0D108BD9-81ED-4DB2-BD59-A6C34878D82A}">
                    <a16:rowId xmlns:a16="http://schemas.microsoft.com/office/drawing/2014/main" val="626911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0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84D72-7D9C-DF43-BB33-F7A60B69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37567"/>
          </a:xfrm>
        </p:spPr>
        <p:txBody>
          <a:bodyPr/>
          <a:lstStyle/>
          <a:p>
            <a:r>
              <a:rPr lang="es-MX" dirty="0"/>
              <a:t>Contenido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DA3E6-3306-5B11-5A65-05254176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63757"/>
            <a:ext cx="10014933" cy="51815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2800" b="1" dirty="0"/>
              <a:t>I. Comisión de Pastoral Litúrgica Diocesana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Objetivo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Desafíos</a:t>
            </a:r>
            <a:r>
              <a:rPr lang="es-ES" sz="2600" b="1" dirty="0"/>
              <a:t>	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2800" b="1" dirty="0"/>
              <a:t>II. Ser y Quehacer de la Dimensión de Música Sagrada (Litúrgica)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Objetivo General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Objetivo de la Dimensión de Música Sagrada de la Diócesis de Tula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2800" b="1" dirty="0"/>
              <a:t>III. Planeación</a:t>
            </a:r>
            <a:r>
              <a:rPr lang="es-ES" sz="2300" dirty="0"/>
              <a:t>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Marco Referencial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Marco de la realidad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Marco doctrinal	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Diagnóstico Pastoral</a:t>
            </a:r>
          </a:p>
          <a:p>
            <a:pPr marL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Marco Operacional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2800" b="1" dirty="0"/>
              <a:t>IV. “Plan de pastoral para los coros parroquiales de la Diócesis de Tula”</a:t>
            </a:r>
            <a:r>
              <a:rPr lang="es-ES" sz="2300" dirty="0"/>
              <a:t>	</a:t>
            </a:r>
          </a:p>
          <a:p>
            <a:pPr marL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/>
              <a:t>Programación Pastoral Febrero-Noviembre 2022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2800" b="1" dirty="0"/>
              <a:t>V. Evaluación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931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22E00-50DC-F72F-DC33-18911994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i. Comisión de pastoral litúrgica diocesana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1563E1-00A1-6F9F-47D8-047C1904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pastoral litúrgica es  una dimensión de la misión de la Iglesia que tiene como finalidad promover la participación en la liturgia o culto integral de la Iglesia. Culto integral de la Iglesia: El culto integral de la Iglesia está constituido por el culto existencial que es toda  la vida  en docilidad al Espíritu Santo y el culto simbólico-ritual que expresa, concentra, sintetiza, visibiliza el encuentro sacramental de la obra salvadora realizada por Cristo y la vida entera del creyente en Cristo.</a:t>
            </a:r>
          </a:p>
          <a:p>
            <a:pPr algn="just"/>
            <a:r>
              <a:rPr lang="es-ES" b="1" dirty="0"/>
              <a:t>Objetivo</a:t>
            </a:r>
          </a:p>
          <a:p>
            <a:pPr algn="just"/>
            <a:r>
              <a:rPr lang="es-ES" dirty="0"/>
              <a:t>Promover una liturgia viva, alegre y participativa, con una sólida formación, para que a través de las celebraciones se fortalezca el discipulado y la misión y tengamos vida en Cristo (VI Plan Diocesano de Pastoral, 2014, pág. 279)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22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A9356-A6A0-BA59-FFA9-2073921E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Desafíos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237CD-8E6B-11F2-692D-29807F6AB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1895061"/>
            <a:ext cx="11314645" cy="465151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s-ES" b="1" dirty="0"/>
              <a:t>- ¿Cómo promover una liturgia más viva, participativa y alegre?</a:t>
            </a:r>
          </a:p>
          <a:p>
            <a:pPr marL="360000" algn="just">
              <a:spcBef>
                <a:spcPts val="0"/>
              </a:spcBef>
              <a:spcAft>
                <a:spcPts val="300"/>
              </a:spcAft>
            </a:pPr>
            <a:r>
              <a:rPr lang="es-ES" dirty="0"/>
              <a:t>Preparando anticipadamente las celebraciones, adaptándolas a los diferentes momentos, creando un material litúrgico y celebrativo diocesano</a:t>
            </a:r>
          </a:p>
          <a:p>
            <a:pPr marL="360000" algn="just">
              <a:spcBef>
                <a:spcPts val="0"/>
              </a:spcBef>
              <a:spcAft>
                <a:spcPts val="300"/>
              </a:spcAft>
            </a:pPr>
            <a:r>
              <a:rPr lang="es-ES" dirty="0"/>
              <a:t>Dinamizando creativamente, el sacerdote, laicos y religiosas para transmitir a la comunidad la alegría del encuentro con Cristo vivió en todas las celebraciones.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s-ES" b="1" dirty="0"/>
              <a:t>- ¿Cómo promover la formación litúrgica en los diferentes agentes de pastoral?</a:t>
            </a:r>
          </a:p>
          <a:p>
            <a:pPr marL="360000" algn="just">
              <a:spcBef>
                <a:spcPts val="0"/>
              </a:spcBef>
              <a:spcAft>
                <a:spcPts val="400"/>
              </a:spcAft>
            </a:pPr>
            <a:r>
              <a:rPr lang="es-ES" dirty="0"/>
              <a:t>Aprovechando los encuentros nacionales de </a:t>
            </a:r>
            <a:r>
              <a:rPr lang="es-ES" dirty="0" err="1"/>
              <a:t>Somelit</a:t>
            </a:r>
            <a:r>
              <a:rPr lang="es-ES" dirty="0"/>
              <a:t> con la participación de una persona por Foranía</a:t>
            </a:r>
          </a:p>
          <a:p>
            <a:pPr marL="360000" algn="just">
              <a:spcBef>
                <a:spcPts val="0"/>
              </a:spcBef>
              <a:spcAft>
                <a:spcPts val="400"/>
              </a:spcAft>
            </a:pPr>
            <a:r>
              <a:rPr lang="es-ES" dirty="0"/>
              <a:t>Definiendo, promoviendo, impulsando e instituyendo los misterios laicales en la Diócesis.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s-ES" b="1" dirty="0"/>
              <a:t>- ¿Cómo fortalecer el discipulado y la misión desde las celebraciones litúrgicas?</a:t>
            </a:r>
          </a:p>
          <a:p>
            <a:pPr marL="360000" algn="just">
              <a:spcBef>
                <a:spcPts val="0"/>
              </a:spcBef>
              <a:spcAft>
                <a:spcPts val="300"/>
              </a:spcAft>
            </a:pPr>
            <a:r>
              <a:rPr lang="es-ES" dirty="0"/>
              <a:t>A través del Kerigma y dando continuidad al mismo</a:t>
            </a:r>
          </a:p>
          <a:p>
            <a:pPr marL="360000" algn="just">
              <a:spcBef>
                <a:spcPts val="0"/>
              </a:spcBef>
              <a:spcAft>
                <a:spcPts val="300"/>
              </a:spcAft>
            </a:pPr>
            <a:r>
              <a:rPr lang="es-ES" dirty="0"/>
              <a:t>Optimizando el uso de recursos (humano, materiales y técnicos)</a:t>
            </a:r>
          </a:p>
          <a:p>
            <a:pPr marL="360000" algn="just">
              <a:spcBef>
                <a:spcPts val="0"/>
              </a:spcBef>
              <a:spcAft>
                <a:spcPts val="300"/>
              </a:spcAft>
            </a:pPr>
            <a:r>
              <a:rPr lang="es-ES" dirty="0"/>
              <a:t>Visitando (laicos, laicas, religiosos, religiosas, sacerdotes) a los más alejados. </a:t>
            </a:r>
          </a:p>
        </p:txBody>
      </p:sp>
    </p:spTree>
    <p:extLst>
      <p:ext uri="{BB962C8B-B14F-4D97-AF65-F5344CB8AC3E}">
        <p14:creationId xmlns:p14="http://schemas.microsoft.com/office/powerpoint/2010/main" val="365228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B5031-D1D4-E33E-DEFF-27C6A09F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II.	Ser y Quehacer de la Dimensión de Música Sagrada (Litúrgica)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3107D-D338-39FD-D90D-106A4577E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3986784"/>
          </a:xfrm>
        </p:spPr>
        <p:txBody>
          <a:bodyPr/>
          <a:lstStyle/>
          <a:p>
            <a:pPr algn="just"/>
            <a:r>
              <a:rPr lang="es-ES" b="1" dirty="0"/>
              <a:t>Objetivo General  </a:t>
            </a:r>
          </a:p>
          <a:p>
            <a:pPr algn="just"/>
            <a:r>
              <a:rPr lang="es-ES" dirty="0"/>
              <a:t>Impulsar y animar la música litúrgica en las Provincias Eclesiásticas de México, favoreciendo la comunicación entre los agentes de esta pastoral y ofreciendo alternativas de formación y crecimiento, para dignificar las celebraciones litúrgicas, de modo que esto contribuya a la gloria de Dios y la santificación de los hombres (Demusli, 2022).</a:t>
            </a:r>
          </a:p>
          <a:p>
            <a:pPr algn="just"/>
            <a:r>
              <a:rPr lang="es-ES" b="1" dirty="0"/>
              <a:t>Objetivo de la Dimensión de Música Sagrada de la Diócesis de Tula</a:t>
            </a:r>
          </a:p>
          <a:p>
            <a:pPr algn="just"/>
            <a:r>
              <a:rPr lang="es-ES" dirty="0"/>
              <a:t>Organizar procesos de formación humana, cristiana, litúrgica y musical a los coros parroquiales y demás cantores y cantoras que animan y ambientan las celebraciones eucarísticas. </a:t>
            </a:r>
          </a:p>
        </p:txBody>
      </p:sp>
    </p:spTree>
    <p:extLst>
      <p:ext uri="{BB962C8B-B14F-4D97-AF65-F5344CB8AC3E}">
        <p14:creationId xmlns:p14="http://schemas.microsoft.com/office/powerpoint/2010/main" val="247622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A61AC-8AE7-3573-DC66-A5AF8EB0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Planeación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388EE-F6C7-F005-F579-B5585BEC3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/>
              <a:t>Marco Referencial </a:t>
            </a:r>
          </a:p>
          <a:p>
            <a:pPr algn="just"/>
            <a:r>
              <a:rPr lang="es-ES" sz="2400" dirty="0"/>
              <a:t>La pastoral destinada a la formación del ministerio de animación litúrgica, al igual que muchas otras realidades pastorales de la Iglesia, se enfrenta a </a:t>
            </a:r>
            <a:r>
              <a:rPr lang="es-ES" sz="2400" u="sng" dirty="0"/>
              <a:t>grandes desafíos, urgencias y prioridades</a:t>
            </a:r>
            <a:r>
              <a:rPr lang="es-ES" sz="2400" dirty="0"/>
              <a:t>. Por eso es necesario “Ver” la realidad por la que atraviesan aquellos que participan en el ministerio del canto litúrgico y discernir entre lo que se “es” (Marco de la realidad) y lo que se debería ser (Marco doctrinal), para que de esta manera se identifiquen las líneas de acción en la pastoral sobre el ministerio de animación litúrgica. </a:t>
            </a:r>
          </a:p>
        </p:txBody>
      </p:sp>
    </p:spTree>
    <p:extLst>
      <p:ext uri="{BB962C8B-B14F-4D97-AF65-F5344CB8AC3E}">
        <p14:creationId xmlns:p14="http://schemas.microsoft.com/office/powerpoint/2010/main" val="276337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8307D-5D10-3DB4-048A-6C0FA3A1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Marco de la realidad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93300CF-D3ED-349B-7A8C-FA885F9B3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27939"/>
              </p:ext>
            </p:extLst>
          </p:nvPr>
        </p:nvGraphicFramePr>
        <p:xfrm>
          <a:off x="589926" y="1683026"/>
          <a:ext cx="10577946" cy="4989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273">
                  <a:extLst>
                    <a:ext uri="{9D8B030D-6E8A-4147-A177-3AD203B41FA5}">
                      <a16:colId xmlns:a16="http://schemas.microsoft.com/office/drawing/2014/main" val="3983790068"/>
                    </a:ext>
                  </a:extLst>
                </a:gridCol>
                <a:gridCol w="5127673">
                  <a:extLst>
                    <a:ext uri="{9D8B030D-6E8A-4147-A177-3AD203B41FA5}">
                      <a16:colId xmlns:a16="http://schemas.microsoft.com/office/drawing/2014/main" val="456861607"/>
                    </a:ext>
                  </a:extLst>
                </a:gridCol>
              </a:tblGrid>
              <a:tr h="381681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Diagnostico FODA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201616"/>
                  </a:ext>
                </a:extLst>
              </a:tr>
              <a:tr h="39230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Fortalezas 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Oportunidades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1293091"/>
                  </a:ext>
                </a:extLst>
              </a:tr>
              <a:tr h="421523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Existencia de los coros parroquiales y su compromiso activo especialmente en las celebraciones dominicales y fiestas patronales.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organización que se tiene en los coros para reunirse a ensayar y preparar los cantos de las celebraciones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diversidad de estilos e instrumentos musicales en los cuales predominan la guitarra como instrumento básico, mandolinas, instrumentos electrónicos y en algunas parroquias el órgano. 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El interés de una formación litúrgica y musical en algunos coros impulsada por los párrocos o por los mismos responsables.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existencia de un Plan de Pastoral Diocesano que contempla la formación y el acompañamiento de los coros parroquiales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estructura parroquial, la presencia y el acompañamiento de los párrocos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existencia de Congresos, talleres y Escuelas de Música Sagrada para la formación del ministerio del canto litúrgico.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presencia de laicos suficientemente preparados musicalmente.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1800" dirty="0">
                          <a:effectLst/>
                        </a:rPr>
                        <a:t>La tradición musical existente en la Diócesis y los diversos subsidios formativos como lo son los cantorales que se editaron en épocas precedentes.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133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35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92D3C22-A157-2F63-2370-CC32654FE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2167"/>
              </p:ext>
            </p:extLst>
          </p:nvPr>
        </p:nvGraphicFramePr>
        <p:xfrm>
          <a:off x="561110" y="595211"/>
          <a:ext cx="11201400" cy="5667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1508">
                  <a:extLst>
                    <a:ext uri="{9D8B030D-6E8A-4147-A177-3AD203B41FA5}">
                      <a16:colId xmlns:a16="http://schemas.microsoft.com/office/drawing/2014/main" val="3587587297"/>
                    </a:ext>
                  </a:extLst>
                </a:gridCol>
                <a:gridCol w="5429892">
                  <a:extLst>
                    <a:ext uri="{9D8B030D-6E8A-4147-A177-3AD203B41FA5}">
                      <a16:colId xmlns:a16="http://schemas.microsoft.com/office/drawing/2014/main" val="2536960048"/>
                    </a:ext>
                  </a:extLst>
                </a:gridCol>
              </a:tblGrid>
              <a:tr h="52651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Debilidades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2400" cap="small" dirty="0">
                          <a:effectLst/>
                        </a:rPr>
                        <a:t>Amenazas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8104474"/>
                  </a:ext>
                </a:extLst>
              </a:tr>
              <a:tr h="514106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falta de un plan pastoral consolidado para la formación litúrgica de los coros parroquiales.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El desconocimiento casi general de lo que implica el ministerio del canto litúrgico en las celebración Eucarísticas 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presencia de irregularidades y excesos que se presentan a la hora de la ambientación musical en las celebraciones.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El desconocimiento de la normativa recomendada por la Iglesia para el ministerio del canto litúrgico. </a:t>
                      </a: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reducción de los coros a simples animadores musicales sin involucrarse en la piedad y vivencia de la fe dentro de su servicio musical.      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El anteponer el talento musical sobre el servicio espiritual. 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competencia musical entre los integrantes de un coro o con otros coros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El exceso en los estilos musicales de los coros (géneros, melodías, ritmos, instrumentos diversos)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existencia excesiva de reportorios y cantorales muchos de ellos extralitúrgicos.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La falta de una identidad en cuanto al estilo litúrgico propio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s-ES" sz="2000" dirty="0">
                          <a:effectLst/>
                        </a:rPr>
                        <a:t>El priorizar los intereses económicos por encima del servicio litúrgico.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932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662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0A7FE19-D1F5-7D6D-8C6B-E0AF136A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Marco doctrinal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D530462-61FA-214D-CDEE-B1B4F182AE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42111"/>
              </p:ext>
            </p:extLst>
          </p:nvPr>
        </p:nvGraphicFramePr>
        <p:xfrm>
          <a:off x="0" y="1335023"/>
          <a:ext cx="12192000" cy="537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379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</TotalTime>
  <Words>1323</Words>
  <Application>Microsoft Office PowerPoint</Application>
  <PresentationFormat>Panorámica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Times New Roman</vt:lpstr>
      <vt:lpstr>Tw Cen MT</vt:lpstr>
      <vt:lpstr>Tw Cen MT Condensed</vt:lpstr>
      <vt:lpstr>Wingdings 3</vt:lpstr>
      <vt:lpstr>Integral</vt:lpstr>
      <vt:lpstr>Dimensión diocesana de música sagrada</vt:lpstr>
      <vt:lpstr>Contenido </vt:lpstr>
      <vt:lpstr>i. Comisión de pastoral litúrgica diocesana</vt:lpstr>
      <vt:lpstr>Desafíos</vt:lpstr>
      <vt:lpstr>II. Ser y Quehacer de la Dimensión de Música Sagrada (Litúrgica)</vt:lpstr>
      <vt:lpstr>iii. Planeación </vt:lpstr>
      <vt:lpstr>Marco de la realidad </vt:lpstr>
      <vt:lpstr>Presentación de PowerPoint</vt:lpstr>
      <vt:lpstr>Marco doctrinal </vt:lpstr>
      <vt:lpstr>Urgencias pastorales</vt:lpstr>
      <vt:lpstr>Marco operacional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Dimensión diocesana de música sagrada</dc:title>
  <dc:creator>Marco Antonio Medina Hernàndez</dc:creator>
  <cp:lastModifiedBy>Marco Antonio Medina Hernàndez</cp:lastModifiedBy>
  <cp:revision>3</cp:revision>
  <dcterms:created xsi:type="dcterms:W3CDTF">2023-05-23T03:35:02Z</dcterms:created>
  <dcterms:modified xsi:type="dcterms:W3CDTF">2023-09-20T03:54:56Z</dcterms:modified>
</cp:coreProperties>
</file>