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 id="2147483752" r:id="rId2"/>
    <p:sldMasterId id="2147483764" r:id="rId3"/>
    <p:sldMasterId id="2147483777" r:id="rId4"/>
    <p:sldMasterId id="2147483789" r:id="rId5"/>
    <p:sldMasterId id="2147483825" r:id="rId6"/>
    <p:sldMasterId id="2147483837" r:id="rId7"/>
    <p:sldMasterId id="2147483849" r:id="rId8"/>
    <p:sldMasterId id="2147483876" r:id="rId9"/>
    <p:sldMasterId id="2147483888" r:id="rId10"/>
    <p:sldMasterId id="2147483913" r:id="rId11"/>
    <p:sldMasterId id="2147483925" r:id="rId12"/>
    <p:sldMasterId id="2147483937" r:id="rId13"/>
    <p:sldMasterId id="2147483950" r:id="rId14"/>
    <p:sldMasterId id="2147484000" r:id="rId15"/>
    <p:sldMasterId id="2147484024" r:id="rId16"/>
    <p:sldMasterId id="2147484036" r:id="rId17"/>
    <p:sldMasterId id="2147484061" r:id="rId18"/>
    <p:sldMasterId id="2147484097" r:id="rId19"/>
  </p:sldMasterIdLst>
  <p:notesMasterIdLst>
    <p:notesMasterId r:id="rId91"/>
  </p:notesMasterIdLst>
  <p:sldIdLst>
    <p:sldId id="256" r:id="rId20"/>
    <p:sldId id="280" r:id="rId21"/>
    <p:sldId id="373" r:id="rId22"/>
    <p:sldId id="270" r:id="rId23"/>
    <p:sldId id="328" r:id="rId24"/>
    <p:sldId id="1026" r:id="rId25"/>
    <p:sldId id="295" r:id="rId26"/>
    <p:sldId id="342" r:id="rId27"/>
    <p:sldId id="293" r:id="rId28"/>
    <p:sldId id="263" r:id="rId29"/>
    <p:sldId id="990" r:id="rId30"/>
    <p:sldId id="995" r:id="rId31"/>
    <p:sldId id="358" r:id="rId32"/>
    <p:sldId id="765" r:id="rId33"/>
    <p:sldId id="268" r:id="rId34"/>
    <p:sldId id="283" r:id="rId35"/>
    <p:sldId id="282" r:id="rId36"/>
    <p:sldId id="1010" r:id="rId37"/>
    <p:sldId id="997" r:id="rId38"/>
    <p:sldId id="257" r:id="rId39"/>
    <p:sldId id="267" r:id="rId40"/>
    <p:sldId id="998" r:id="rId41"/>
    <p:sldId id="279" r:id="rId42"/>
    <p:sldId id="1009" r:id="rId43"/>
    <p:sldId id="288" r:id="rId44"/>
    <p:sldId id="289" r:id="rId45"/>
    <p:sldId id="1008" r:id="rId46"/>
    <p:sldId id="446" r:id="rId47"/>
    <p:sldId id="376" r:id="rId48"/>
    <p:sldId id="989" r:id="rId49"/>
    <p:sldId id="430" r:id="rId50"/>
    <p:sldId id="345" r:id="rId51"/>
    <p:sldId id="347" r:id="rId52"/>
    <p:sldId id="422" r:id="rId53"/>
    <p:sldId id="294" r:id="rId54"/>
    <p:sldId id="991" r:id="rId55"/>
    <p:sldId id="992" r:id="rId56"/>
    <p:sldId id="420" r:id="rId57"/>
    <p:sldId id="384" r:id="rId58"/>
    <p:sldId id="627" r:id="rId59"/>
    <p:sldId id="353" r:id="rId60"/>
    <p:sldId id="301" r:id="rId61"/>
    <p:sldId id="1078" r:id="rId62"/>
    <p:sldId id="1079" r:id="rId63"/>
    <p:sldId id="1016" r:id="rId64"/>
    <p:sldId id="1132" r:id="rId65"/>
    <p:sldId id="810" r:id="rId66"/>
    <p:sldId id="302" r:id="rId67"/>
    <p:sldId id="999" r:id="rId68"/>
    <p:sldId id="993" r:id="rId69"/>
    <p:sldId id="276" r:id="rId70"/>
    <p:sldId id="759" r:id="rId71"/>
    <p:sldId id="863" r:id="rId72"/>
    <p:sldId id="1056" r:id="rId73"/>
    <p:sldId id="284" r:id="rId74"/>
    <p:sldId id="850" r:id="rId75"/>
    <p:sldId id="968" r:id="rId76"/>
    <p:sldId id="685" r:id="rId77"/>
    <p:sldId id="686" r:id="rId78"/>
    <p:sldId id="259" r:id="rId79"/>
    <p:sldId id="773" r:id="rId80"/>
    <p:sldId id="667" r:id="rId81"/>
    <p:sldId id="603" r:id="rId82"/>
    <p:sldId id="599" r:id="rId83"/>
    <p:sldId id="1021" r:id="rId84"/>
    <p:sldId id="861" r:id="rId85"/>
    <p:sldId id="937" r:id="rId86"/>
    <p:sldId id="1022" r:id="rId87"/>
    <p:sldId id="1035" r:id="rId88"/>
    <p:sldId id="1036" r:id="rId89"/>
    <p:sldId id="1091" r:id="rId90"/>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lbino Juárez" initials="BJ" lastIdx="3" clrIdx="0">
    <p:extLst>
      <p:ext uri="{19B8F6BF-5375-455C-9EA6-DF929625EA0E}">
        <p15:presenceInfo xmlns:p15="http://schemas.microsoft.com/office/powerpoint/2012/main" userId="f873cb22554c3a7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77481"/>
  </p:normalViewPr>
  <p:slideViewPr>
    <p:cSldViewPr snapToGrid="0">
      <p:cViewPr varScale="1">
        <p:scale>
          <a:sx n="56" d="100"/>
          <a:sy n="56" d="100"/>
        </p:scale>
        <p:origin x="12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theme" Target="theme/theme1.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s>
</file>

<file path=ppt/diagrams/_rels/data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ata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52C5E-9A9B-4679-94F5-EB2377E50FCE}"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s-419"/>
        </a:p>
      </dgm:t>
    </dgm:pt>
    <dgm:pt modelId="{366935A0-51FA-4942-A494-3A3410B1A76C}">
      <dgm:prSet phldrT="[Texto]"/>
      <dgm:spPr/>
      <dgm:t>
        <a:bodyPr/>
        <a:lstStyle/>
        <a:p>
          <a:r>
            <a:rPr lang="es-419" dirty="0"/>
            <a:t>Iniciativa de Dios</a:t>
          </a:r>
        </a:p>
      </dgm:t>
    </dgm:pt>
    <dgm:pt modelId="{95FB125D-EC75-49FB-BD51-E31C53D78419}" type="parTrans" cxnId="{C4D35634-FDDE-4CE7-A2DB-4F6C40C688ED}">
      <dgm:prSet/>
      <dgm:spPr/>
      <dgm:t>
        <a:bodyPr/>
        <a:lstStyle/>
        <a:p>
          <a:endParaRPr lang="es-419"/>
        </a:p>
      </dgm:t>
    </dgm:pt>
    <dgm:pt modelId="{78003EAA-E74C-4B77-845F-F7D16ECEB2AD}" type="sibTrans" cxnId="{C4D35634-FDDE-4CE7-A2DB-4F6C40C688ED}">
      <dgm:prSet/>
      <dgm:spPr/>
      <dgm:t>
        <a:bodyPr/>
        <a:lstStyle/>
        <a:p>
          <a:endParaRPr lang="es-419"/>
        </a:p>
      </dgm:t>
    </dgm:pt>
    <dgm:pt modelId="{C03E96B3-6750-49DC-BFAE-48853B7CC6F8}">
      <dgm:prSet phldrT="[Texto]"/>
      <dgm:spPr/>
      <dgm:t>
        <a:bodyPr/>
        <a:lstStyle/>
        <a:p>
          <a:r>
            <a:rPr lang="es-419" dirty="0"/>
            <a:t>Carácter económico</a:t>
          </a:r>
        </a:p>
      </dgm:t>
    </dgm:pt>
    <dgm:pt modelId="{C9AA9D81-486B-4A99-88B5-988C572E0B5E}" type="parTrans" cxnId="{8EBE7A4B-344D-4761-8929-641B671E837D}">
      <dgm:prSet/>
      <dgm:spPr/>
      <dgm:t>
        <a:bodyPr/>
        <a:lstStyle/>
        <a:p>
          <a:endParaRPr lang="es-419"/>
        </a:p>
      </dgm:t>
    </dgm:pt>
    <dgm:pt modelId="{339765E5-0504-4C0F-9BAD-2D1ACB079636}" type="sibTrans" cxnId="{8EBE7A4B-344D-4761-8929-641B671E837D}">
      <dgm:prSet/>
      <dgm:spPr/>
      <dgm:t>
        <a:bodyPr/>
        <a:lstStyle/>
        <a:p>
          <a:endParaRPr lang="es-419"/>
        </a:p>
      </dgm:t>
    </dgm:pt>
    <dgm:pt modelId="{C9D050DB-E23B-424C-856D-3966124F0E3E}">
      <dgm:prSet phldrT="[Texto]"/>
      <dgm:spPr/>
      <dgm:t>
        <a:bodyPr/>
        <a:lstStyle/>
        <a:p>
          <a:r>
            <a:rPr lang="es-419" dirty="0"/>
            <a:t>Coherencia interna</a:t>
          </a:r>
        </a:p>
      </dgm:t>
    </dgm:pt>
    <dgm:pt modelId="{D0D7C716-4BB1-483F-804D-5175A584F7CA}" type="parTrans" cxnId="{E7A7869C-1D53-4035-9D74-E9CBB6C5F874}">
      <dgm:prSet/>
      <dgm:spPr/>
      <dgm:t>
        <a:bodyPr/>
        <a:lstStyle/>
        <a:p>
          <a:endParaRPr lang="es-419"/>
        </a:p>
      </dgm:t>
    </dgm:pt>
    <dgm:pt modelId="{67B1C1BB-82DB-4350-8A31-DD716F4F7E70}" type="sibTrans" cxnId="{E7A7869C-1D53-4035-9D74-E9CBB6C5F874}">
      <dgm:prSet/>
      <dgm:spPr/>
      <dgm:t>
        <a:bodyPr/>
        <a:lstStyle/>
        <a:p>
          <a:endParaRPr lang="es-419"/>
        </a:p>
      </dgm:t>
    </dgm:pt>
    <dgm:pt modelId="{A8AC6294-4812-446D-916F-FF3A9CDCAB1C}">
      <dgm:prSet phldrT="[Texto]"/>
      <dgm:spPr/>
      <dgm:t>
        <a:bodyPr/>
        <a:lstStyle/>
        <a:p>
          <a:r>
            <a:rPr lang="es-419" dirty="0"/>
            <a:t>Esperanza escatológica</a:t>
          </a:r>
        </a:p>
      </dgm:t>
    </dgm:pt>
    <dgm:pt modelId="{1148EF62-381C-4E46-AB96-36D1DE27467E}" type="parTrans" cxnId="{B1AB60D8-8110-47A4-A6BD-F7AC6FA4F0AA}">
      <dgm:prSet/>
      <dgm:spPr/>
      <dgm:t>
        <a:bodyPr/>
        <a:lstStyle/>
        <a:p>
          <a:endParaRPr lang="es-419"/>
        </a:p>
      </dgm:t>
    </dgm:pt>
    <dgm:pt modelId="{15310A3B-923C-4113-A1EB-145DA8042F08}" type="sibTrans" cxnId="{B1AB60D8-8110-47A4-A6BD-F7AC6FA4F0AA}">
      <dgm:prSet/>
      <dgm:spPr/>
      <dgm:t>
        <a:bodyPr/>
        <a:lstStyle/>
        <a:p>
          <a:endParaRPr lang="es-419"/>
        </a:p>
      </dgm:t>
    </dgm:pt>
    <dgm:pt modelId="{8B94FD0A-4AC0-4B05-927F-DB93296397EC}">
      <dgm:prSet phldrT="[Texto]"/>
      <dgm:spPr/>
      <dgm:t>
        <a:bodyPr/>
        <a:lstStyle/>
        <a:p>
          <a:r>
            <a:rPr lang="es-419" dirty="0"/>
            <a:t>Tendencia Kenótica</a:t>
          </a:r>
        </a:p>
      </dgm:t>
    </dgm:pt>
    <dgm:pt modelId="{1EAEB003-B7E6-4AEA-B3D4-370D2511F13A}" type="parTrans" cxnId="{CEC9F413-4CF1-413B-B0FF-6671B511DC25}">
      <dgm:prSet/>
      <dgm:spPr/>
      <dgm:t>
        <a:bodyPr/>
        <a:lstStyle/>
        <a:p>
          <a:endParaRPr lang="es-419"/>
        </a:p>
      </dgm:t>
    </dgm:pt>
    <dgm:pt modelId="{2D00A9E1-D1BC-4AD1-938D-F81AAF67B0A7}" type="sibTrans" cxnId="{CEC9F413-4CF1-413B-B0FF-6671B511DC25}">
      <dgm:prSet/>
      <dgm:spPr/>
      <dgm:t>
        <a:bodyPr/>
        <a:lstStyle/>
        <a:p>
          <a:endParaRPr lang="es-419"/>
        </a:p>
      </dgm:t>
    </dgm:pt>
    <dgm:pt modelId="{F7B3768E-1BE7-4ABB-815D-687BFA50BE20}">
      <dgm:prSet phldrT="[Texto]"/>
      <dgm:spPr/>
      <dgm:t>
        <a:bodyPr/>
        <a:lstStyle/>
        <a:p>
          <a:r>
            <a:rPr lang="es-419" dirty="0"/>
            <a:t>Destinatarios personas concretas</a:t>
          </a:r>
        </a:p>
      </dgm:t>
    </dgm:pt>
    <dgm:pt modelId="{5869A730-2849-4F2F-AA9A-3897FC07CA7E}" type="parTrans" cxnId="{82809519-7E76-4468-8D0C-2C1BBE1D6248}">
      <dgm:prSet/>
      <dgm:spPr/>
      <dgm:t>
        <a:bodyPr/>
        <a:lstStyle/>
        <a:p>
          <a:endParaRPr lang="es-419"/>
        </a:p>
      </dgm:t>
    </dgm:pt>
    <dgm:pt modelId="{B8C27FF2-F7C9-4ACE-8817-5B73348162CF}" type="sibTrans" cxnId="{82809519-7E76-4468-8D0C-2C1BBE1D6248}">
      <dgm:prSet/>
      <dgm:spPr/>
      <dgm:t>
        <a:bodyPr/>
        <a:lstStyle/>
        <a:p>
          <a:endParaRPr lang="es-419"/>
        </a:p>
      </dgm:t>
    </dgm:pt>
    <dgm:pt modelId="{9C8F8B41-4A64-4017-AE6C-903C1977991A}" type="pres">
      <dgm:prSet presAssocID="{08F52C5E-9A9B-4679-94F5-EB2377E50FCE}" presName="diagram" presStyleCnt="0">
        <dgm:presLayoutVars>
          <dgm:chPref val="1"/>
          <dgm:dir/>
          <dgm:animOne val="branch"/>
          <dgm:animLvl val="lvl"/>
          <dgm:resizeHandles val="exact"/>
        </dgm:presLayoutVars>
      </dgm:prSet>
      <dgm:spPr/>
    </dgm:pt>
    <dgm:pt modelId="{8E802C2C-CEBA-4E2A-8D78-889955EF8A10}" type="pres">
      <dgm:prSet presAssocID="{366935A0-51FA-4942-A494-3A3410B1A76C}" presName="root1" presStyleCnt="0"/>
      <dgm:spPr/>
    </dgm:pt>
    <dgm:pt modelId="{6B36FE9C-25BB-4185-B0EC-1A8EBE4430C7}" type="pres">
      <dgm:prSet presAssocID="{366935A0-51FA-4942-A494-3A3410B1A76C}" presName="LevelOneTextNode" presStyleLbl="node0" presStyleIdx="0" presStyleCnt="1">
        <dgm:presLayoutVars>
          <dgm:chPref val="3"/>
        </dgm:presLayoutVars>
      </dgm:prSet>
      <dgm:spPr/>
    </dgm:pt>
    <dgm:pt modelId="{66390018-1256-418E-8558-AA4D401E09A7}" type="pres">
      <dgm:prSet presAssocID="{366935A0-51FA-4942-A494-3A3410B1A76C}" presName="level2hierChild" presStyleCnt="0"/>
      <dgm:spPr/>
    </dgm:pt>
    <dgm:pt modelId="{0B422E4D-9B44-4409-A72E-6DE152D27338}" type="pres">
      <dgm:prSet presAssocID="{C9AA9D81-486B-4A99-88B5-988C572E0B5E}" presName="conn2-1" presStyleLbl="parChTrans1D2" presStyleIdx="0" presStyleCnt="2"/>
      <dgm:spPr/>
    </dgm:pt>
    <dgm:pt modelId="{82A99A2E-29F0-409A-AAD3-84D34E48BB5F}" type="pres">
      <dgm:prSet presAssocID="{C9AA9D81-486B-4A99-88B5-988C572E0B5E}" presName="connTx" presStyleLbl="parChTrans1D2" presStyleIdx="0" presStyleCnt="2"/>
      <dgm:spPr/>
    </dgm:pt>
    <dgm:pt modelId="{B64820E1-81F6-4AC8-A0F3-65A5D63D7170}" type="pres">
      <dgm:prSet presAssocID="{C03E96B3-6750-49DC-BFAE-48853B7CC6F8}" presName="root2" presStyleCnt="0"/>
      <dgm:spPr/>
    </dgm:pt>
    <dgm:pt modelId="{8E28F051-4284-4A77-9C58-639CA17D0D53}" type="pres">
      <dgm:prSet presAssocID="{C03E96B3-6750-49DC-BFAE-48853B7CC6F8}" presName="LevelTwoTextNode" presStyleLbl="node2" presStyleIdx="0" presStyleCnt="2">
        <dgm:presLayoutVars>
          <dgm:chPref val="3"/>
        </dgm:presLayoutVars>
      </dgm:prSet>
      <dgm:spPr/>
    </dgm:pt>
    <dgm:pt modelId="{5B187BF5-2CCD-4620-91D4-571359ACDE97}" type="pres">
      <dgm:prSet presAssocID="{C03E96B3-6750-49DC-BFAE-48853B7CC6F8}" presName="level3hierChild" presStyleCnt="0"/>
      <dgm:spPr/>
    </dgm:pt>
    <dgm:pt modelId="{1085D095-AFCA-43B8-8F81-2F6026575D20}" type="pres">
      <dgm:prSet presAssocID="{D0D7C716-4BB1-483F-804D-5175A584F7CA}" presName="conn2-1" presStyleLbl="parChTrans1D3" presStyleIdx="0" presStyleCnt="3"/>
      <dgm:spPr/>
    </dgm:pt>
    <dgm:pt modelId="{4ADA8CA9-3301-4CAD-87BB-28D009919F66}" type="pres">
      <dgm:prSet presAssocID="{D0D7C716-4BB1-483F-804D-5175A584F7CA}" presName="connTx" presStyleLbl="parChTrans1D3" presStyleIdx="0" presStyleCnt="3"/>
      <dgm:spPr/>
    </dgm:pt>
    <dgm:pt modelId="{E3061C5A-D76C-412C-BC90-4CF17FA6977D}" type="pres">
      <dgm:prSet presAssocID="{C9D050DB-E23B-424C-856D-3966124F0E3E}" presName="root2" presStyleCnt="0"/>
      <dgm:spPr/>
    </dgm:pt>
    <dgm:pt modelId="{ED48C1CF-C612-4015-95C9-2A0B93B3B3AF}" type="pres">
      <dgm:prSet presAssocID="{C9D050DB-E23B-424C-856D-3966124F0E3E}" presName="LevelTwoTextNode" presStyleLbl="node3" presStyleIdx="0" presStyleCnt="3">
        <dgm:presLayoutVars>
          <dgm:chPref val="3"/>
        </dgm:presLayoutVars>
      </dgm:prSet>
      <dgm:spPr/>
    </dgm:pt>
    <dgm:pt modelId="{EC84E77E-FE5D-4137-9A57-875D5FD739BC}" type="pres">
      <dgm:prSet presAssocID="{C9D050DB-E23B-424C-856D-3966124F0E3E}" presName="level3hierChild" presStyleCnt="0"/>
      <dgm:spPr/>
    </dgm:pt>
    <dgm:pt modelId="{B626CB3A-027B-40FB-A27B-CD42A5B4721B}" type="pres">
      <dgm:prSet presAssocID="{1148EF62-381C-4E46-AB96-36D1DE27467E}" presName="conn2-1" presStyleLbl="parChTrans1D3" presStyleIdx="1" presStyleCnt="3"/>
      <dgm:spPr/>
    </dgm:pt>
    <dgm:pt modelId="{3ABF91C3-6A57-4B50-B59A-CECDB8D3E882}" type="pres">
      <dgm:prSet presAssocID="{1148EF62-381C-4E46-AB96-36D1DE27467E}" presName="connTx" presStyleLbl="parChTrans1D3" presStyleIdx="1" presStyleCnt="3"/>
      <dgm:spPr/>
    </dgm:pt>
    <dgm:pt modelId="{87F33EFE-EB49-4D6B-9E05-865001166547}" type="pres">
      <dgm:prSet presAssocID="{A8AC6294-4812-446D-916F-FF3A9CDCAB1C}" presName="root2" presStyleCnt="0"/>
      <dgm:spPr/>
    </dgm:pt>
    <dgm:pt modelId="{544ABEC5-1318-4A67-B2C7-ED88B583B3F5}" type="pres">
      <dgm:prSet presAssocID="{A8AC6294-4812-446D-916F-FF3A9CDCAB1C}" presName="LevelTwoTextNode" presStyleLbl="node3" presStyleIdx="1" presStyleCnt="3">
        <dgm:presLayoutVars>
          <dgm:chPref val="3"/>
        </dgm:presLayoutVars>
      </dgm:prSet>
      <dgm:spPr/>
    </dgm:pt>
    <dgm:pt modelId="{36C8E5BD-21A6-4B40-90F1-E10E50761803}" type="pres">
      <dgm:prSet presAssocID="{A8AC6294-4812-446D-916F-FF3A9CDCAB1C}" presName="level3hierChild" presStyleCnt="0"/>
      <dgm:spPr/>
    </dgm:pt>
    <dgm:pt modelId="{7ABEE323-8063-4C7E-BFE4-555C4445D1D2}" type="pres">
      <dgm:prSet presAssocID="{1EAEB003-B7E6-4AEA-B3D4-370D2511F13A}" presName="conn2-1" presStyleLbl="parChTrans1D2" presStyleIdx="1" presStyleCnt="2"/>
      <dgm:spPr/>
    </dgm:pt>
    <dgm:pt modelId="{96203859-52C8-4ED5-AA62-C443CFE37894}" type="pres">
      <dgm:prSet presAssocID="{1EAEB003-B7E6-4AEA-B3D4-370D2511F13A}" presName="connTx" presStyleLbl="parChTrans1D2" presStyleIdx="1" presStyleCnt="2"/>
      <dgm:spPr/>
    </dgm:pt>
    <dgm:pt modelId="{F9F6F664-FF5A-40E6-A263-549114B4DFDC}" type="pres">
      <dgm:prSet presAssocID="{8B94FD0A-4AC0-4B05-927F-DB93296397EC}" presName="root2" presStyleCnt="0"/>
      <dgm:spPr/>
    </dgm:pt>
    <dgm:pt modelId="{31BA7A1D-2536-46D4-AFB2-36D3F2788A12}" type="pres">
      <dgm:prSet presAssocID="{8B94FD0A-4AC0-4B05-927F-DB93296397EC}" presName="LevelTwoTextNode" presStyleLbl="node2" presStyleIdx="1" presStyleCnt="2">
        <dgm:presLayoutVars>
          <dgm:chPref val="3"/>
        </dgm:presLayoutVars>
      </dgm:prSet>
      <dgm:spPr/>
    </dgm:pt>
    <dgm:pt modelId="{4C7CCCF4-A9B4-4CCB-9A87-2E4A8EB4448C}" type="pres">
      <dgm:prSet presAssocID="{8B94FD0A-4AC0-4B05-927F-DB93296397EC}" presName="level3hierChild" presStyleCnt="0"/>
      <dgm:spPr/>
    </dgm:pt>
    <dgm:pt modelId="{C6130E64-62A9-444E-BB1A-BD7F6E4DA788}" type="pres">
      <dgm:prSet presAssocID="{5869A730-2849-4F2F-AA9A-3897FC07CA7E}" presName="conn2-1" presStyleLbl="parChTrans1D3" presStyleIdx="2" presStyleCnt="3"/>
      <dgm:spPr/>
    </dgm:pt>
    <dgm:pt modelId="{DA9F8BE3-4D65-4BDE-B94B-39470A1B42BD}" type="pres">
      <dgm:prSet presAssocID="{5869A730-2849-4F2F-AA9A-3897FC07CA7E}" presName="connTx" presStyleLbl="parChTrans1D3" presStyleIdx="2" presStyleCnt="3"/>
      <dgm:spPr/>
    </dgm:pt>
    <dgm:pt modelId="{B5CBB319-193A-4268-9FBC-8E4D8143F17E}" type="pres">
      <dgm:prSet presAssocID="{F7B3768E-1BE7-4ABB-815D-687BFA50BE20}" presName="root2" presStyleCnt="0"/>
      <dgm:spPr/>
    </dgm:pt>
    <dgm:pt modelId="{3BF5E0F9-5936-4D39-8C85-12BD4871EFF0}" type="pres">
      <dgm:prSet presAssocID="{F7B3768E-1BE7-4ABB-815D-687BFA50BE20}" presName="LevelTwoTextNode" presStyleLbl="node3" presStyleIdx="2" presStyleCnt="3">
        <dgm:presLayoutVars>
          <dgm:chPref val="3"/>
        </dgm:presLayoutVars>
      </dgm:prSet>
      <dgm:spPr/>
    </dgm:pt>
    <dgm:pt modelId="{EAC8C15D-DE6D-4E2F-871E-3B83A5974178}" type="pres">
      <dgm:prSet presAssocID="{F7B3768E-1BE7-4ABB-815D-687BFA50BE20}" presName="level3hierChild" presStyleCnt="0"/>
      <dgm:spPr/>
    </dgm:pt>
  </dgm:ptLst>
  <dgm:cxnLst>
    <dgm:cxn modelId="{1515C508-5A8D-4577-8AB8-78E3677C3F77}" type="presOf" srcId="{C9D050DB-E23B-424C-856D-3966124F0E3E}" destId="{ED48C1CF-C612-4015-95C9-2A0B93B3B3AF}" srcOrd="0" destOrd="0" presId="urn:microsoft.com/office/officeart/2005/8/layout/hierarchy2"/>
    <dgm:cxn modelId="{CEC9F413-4CF1-413B-B0FF-6671B511DC25}" srcId="{366935A0-51FA-4942-A494-3A3410B1A76C}" destId="{8B94FD0A-4AC0-4B05-927F-DB93296397EC}" srcOrd="1" destOrd="0" parTransId="{1EAEB003-B7E6-4AEA-B3D4-370D2511F13A}" sibTransId="{2D00A9E1-D1BC-4AD1-938D-F81AAF67B0A7}"/>
    <dgm:cxn modelId="{B267DF17-2A74-4BFF-BBCB-6CBA989BB0A6}" type="presOf" srcId="{C03E96B3-6750-49DC-BFAE-48853B7CC6F8}" destId="{8E28F051-4284-4A77-9C58-639CA17D0D53}" srcOrd="0" destOrd="0" presId="urn:microsoft.com/office/officeart/2005/8/layout/hierarchy2"/>
    <dgm:cxn modelId="{82809519-7E76-4468-8D0C-2C1BBE1D6248}" srcId="{8B94FD0A-4AC0-4B05-927F-DB93296397EC}" destId="{F7B3768E-1BE7-4ABB-815D-687BFA50BE20}" srcOrd="0" destOrd="0" parTransId="{5869A730-2849-4F2F-AA9A-3897FC07CA7E}" sibTransId="{B8C27FF2-F7C9-4ACE-8817-5B73348162CF}"/>
    <dgm:cxn modelId="{C4D35634-FDDE-4CE7-A2DB-4F6C40C688ED}" srcId="{08F52C5E-9A9B-4679-94F5-EB2377E50FCE}" destId="{366935A0-51FA-4942-A494-3A3410B1A76C}" srcOrd="0" destOrd="0" parTransId="{95FB125D-EC75-49FB-BD51-E31C53D78419}" sibTransId="{78003EAA-E74C-4B77-845F-F7D16ECEB2AD}"/>
    <dgm:cxn modelId="{B1A92D3D-5026-4DBD-B669-1051627D6B25}" type="presOf" srcId="{1148EF62-381C-4E46-AB96-36D1DE27467E}" destId="{3ABF91C3-6A57-4B50-B59A-CECDB8D3E882}" srcOrd="1" destOrd="0" presId="urn:microsoft.com/office/officeart/2005/8/layout/hierarchy2"/>
    <dgm:cxn modelId="{F1DE4967-3C0B-47E9-BEDE-3E720C60702E}" type="presOf" srcId="{1EAEB003-B7E6-4AEA-B3D4-370D2511F13A}" destId="{7ABEE323-8063-4C7E-BFE4-555C4445D1D2}" srcOrd="0" destOrd="0" presId="urn:microsoft.com/office/officeart/2005/8/layout/hierarchy2"/>
    <dgm:cxn modelId="{A097B947-640C-43E4-8265-58DE447A7DF0}" type="presOf" srcId="{5869A730-2849-4F2F-AA9A-3897FC07CA7E}" destId="{C6130E64-62A9-444E-BB1A-BD7F6E4DA788}" srcOrd="0" destOrd="0" presId="urn:microsoft.com/office/officeart/2005/8/layout/hierarchy2"/>
    <dgm:cxn modelId="{8EBE7A4B-344D-4761-8929-641B671E837D}" srcId="{366935A0-51FA-4942-A494-3A3410B1A76C}" destId="{C03E96B3-6750-49DC-BFAE-48853B7CC6F8}" srcOrd="0" destOrd="0" parTransId="{C9AA9D81-486B-4A99-88B5-988C572E0B5E}" sibTransId="{339765E5-0504-4C0F-9BAD-2D1ACB079636}"/>
    <dgm:cxn modelId="{800C6B4F-B023-4042-AF6B-CD4613F89B68}" type="presOf" srcId="{1EAEB003-B7E6-4AEA-B3D4-370D2511F13A}" destId="{96203859-52C8-4ED5-AA62-C443CFE37894}" srcOrd="1" destOrd="0" presId="urn:microsoft.com/office/officeart/2005/8/layout/hierarchy2"/>
    <dgm:cxn modelId="{D7BE3378-4DEC-4A45-A728-ECE712B1B8E9}" type="presOf" srcId="{8B94FD0A-4AC0-4B05-927F-DB93296397EC}" destId="{31BA7A1D-2536-46D4-AFB2-36D3F2788A12}" srcOrd="0" destOrd="0" presId="urn:microsoft.com/office/officeart/2005/8/layout/hierarchy2"/>
    <dgm:cxn modelId="{F667867D-9522-4A16-A88B-A3BEDE341E1F}" type="presOf" srcId="{F7B3768E-1BE7-4ABB-815D-687BFA50BE20}" destId="{3BF5E0F9-5936-4D39-8C85-12BD4871EFF0}" srcOrd="0" destOrd="0" presId="urn:microsoft.com/office/officeart/2005/8/layout/hierarchy2"/>
    <dgm:cxn modelId="{FB34AA8C-F076-451A-A61D-96F39ED80362}" type="presOf" srcId="{1148EF62-381C-4E46-AB96-36D1DE27467E}" destId="{B626CB3A-027B-40FB-A27B-CD42A5B4721B}" srcOrd="0" destOrd="0" presId="urn:microsoft.com/office/officeart/2005/8/layout/hierarchy2"/>
    <dgm:cxn modelId="{60C74A9B-1FDE-43F6-86F0-2738E1B117C8}" type="presOf" srcId="{08F52C5E-9A9B-4679-94F5-EB2377E50FCE}" destId="{9C8F8B41-4A64-4017-AE6C-903C1977991A}" srcOrd="0" destOrd="0" presId="urn:microsoft.com/office/officeart/2005/8/layout/hierarchy2"/>
    <dgm:cxn modelId="{E7A7869C-1D53-4035-9D74-E9CBB6C5F874}" srcId="{C03E96B3-6750-49DC-BFAE-48853B7CC6F8}" destId="{C9D050DB-E23B-424C-856D-3966124F0E3E}" srcOrd="0" destOrd="0" parTransId="{D0D7C716-4BB1-483F-804D-5175A584F7CA}" sibTransId="{67B1C1BB-82DB-4350-8A31-DD716F4F7E70}"/>
    <dgm:cxn modelId="{9D21DA9F-1D34-4A5D-97EF-F1978F167D3A}" type="presOf" srcId="{D0D7C716-4BB1-483F-804D-5175A584F7CA}" destId="{4ADA8CA9-3301-4CAD-87BB-28D009919F66}" srcOrd="1" destOrd="0" presId="urn:microsoft.com/office/officeart/2005/8/layout/hierarchy2"/>
    <dgm:cxn modelId="{1CD822AB-6E23-48BE-B2EB-A4DC827E1275}" type="presOf" srcId="{366935A0-51FA-4942-A494-3A3410B1A76C}" destId="{6B36FE9C-25BB-4185-B0EC-1A8EBE4430C7}" srcOrd="0" destOrd="0" presId="urn:microsoft.com/office/officeart/2005/8/layout/hierarchy2"/>
    <dgm:cxn modelId="{BA62BBBC-CE2E-4358-AC9C-12FE07B58724}" type="presOf" srcId="{C9AA9D81-486B-4A99-88B5-988C572E0B5E}" destId="{0B422E4D-9B44-4409-A72E-6DE152D27338}" srcOrd="0" destOrd="0" presId="urn:microsoft.com/office/officeart/2005/8/layout/hierarchy2"/>
    <dgm:cxn modelId="{754C90D7-9CA3-438C-BD3B-89962C140430}" type="presOf" srcId="{5869A730-2849-4F2F-AA9A-3897FC07CA7E}" destId="{DA9F8BE3-4D65-4BDE-B94B-39470A1B42BD}" srcOrd="1" destOrd="0" presId="urn:microsoft.com/office/officeart/2005/8/layout/hierarchy2"/>
    <dgm:cxn modelId="{B1AB60D8-8110-47A4-A6BD-F7AC6FA4F0AA}" srcId="{C03E96B3-6750-49DC-BFAE-48853B7CC6F8}" destId="{A8AC6294-4812-446D-916F-FF3A9CDCAB1C}" srcOrd="1" destOrd="0" parTransId="{1148EF62-381C-4E46-AB96-36D1DE27467E}" sibTransId="{15310A3B-923C-4113-A1EB-145DA8042F08}"/>
    <dgm:cxn modelId="{6DBD53DC-7490-471D-97BF-93B6C99A846B}" type="presOf" srcId="{A8AC6294-4812-446D-916F-FF3A9CDCAB1C}" destId="{544ABEC5-1318-4A67-B2C7-ED88B583B3F5}" srcOrd="0" destOrd="0" presId="urn:microsoft.com/office/officeart/2005/8/layout/hierarchy2"/>
    <dgm:cxn modelId="{C30C1CF9-5737-409A-90AA-F91849B91E39}" type="presOf" srcId="{C9AA9D81-486B-4A99-88B5-988C572E0B5E}" destId="{82A99A2E-29F0-409A-AAD3-84D34E48BB5F}" srcOrd="1" destOrd="0" presId="urn:microsoft.com/office/officeart/2005/8/layout/hierarchy2"/>
    <dgm:cxn modelId="{66C68BFD-8C05-46A3-BB84-43A52413DCBC}" type="presOf" srcId="{D0D7C716-4BB1-483F-804D-5175A584F7CA}" destId="{1085D095-AFCA-43B8-8F81-2F6026575D20}" srcOrd="0" destOrd="0" presId="urn:microsoft.com/office/officeart/2005/8/layout/hierarchy2"/>
    <dgm:cxn modelId="{C4F2DA5D-2953-474F-BC30-2F3E6161AD50}" type="presParOf" srcId="{9C8F8B41-4A64-4017-AE6C-903C1977991A}" destId="{8E802C2C-CEBA-4E2A-8D78-889955EF8A10}" srcOrd="0" destOrd="0" presId="urn:microsoft.com/office/officeart/2005/8/layout/hierarchy2"/>
    <dgm:cxn modelId="{9979BF42-82EC-48E8-9FEF-335BEC6EF5E8}" type="presParOf" srcId="{8E802C2C-CEBA-4E2A-8D78-889955EF8A10}" destId="{6B36FE9C-25BB-4185-B0EC-1A8EBE4430C7}" srcOrd="0" destOrd="0" presId="urn:microsoft.com/office/officeart/2005/8/layout/hierarchy2"/>
    <dgm:cxn modelId="{C5846C74-E265-4791-A99D-C66730F38292}" type="presParOf" srcId="{8E802C2C-CEBA-4E2A-8D78-889955EF8A10}" destId="{66390018-1256-418E-8558-AA4D401E09A7}" srcOrd="1" destOrd="0" presId="urn:microsoft.com/office/officeart/2005/8/layout/hierarchy2"/>
    <dgm:cxn modelId="{E980B4D4-AAAE-45F3-89D2-68BA325CC431}" type="presParOf" srcId="{66390018-1256-418E-8558-AA4D401E09A7}" destId="{0B422E4D-9B44-4409-A72E-6DE152D27338}" srcOrd="0" destOrd="0" presId="urn:microsoft.com/office/officeart/2005/8/layout/hierarchy2"/>
    <dgm:cxn modelId="{08C2F367-A7FE-4738-9163-7ED79BD603F8}" type="presParOf" srcId="{0B422E4D-9B44-4409-A72E-6DE152D27338}" destId="{82A99A2E-29F0-409A-AAD3-84D34E48BB5F}" srcOrd="0" destOrd="0" presId="urn:microsoft.com/office/officeart/2005/8/layout/hierarchy2"/>
    <dgm:cxn modelId="{6B56E4BF-C353-4E2C-94AE-0B6F6DAA0727}" type="presParOf" srcId="{66390018-1256-418E-8558-AA4D401E09A7}" destId="{B64820E1-81F6-4AC8-A0F3-65A5D63D7170}" srcOrd="1" destOrd="0" presId="urn:microsoft.com/office/officeart/2005/8/layout/hierarchy2"/>
    <dgm:cxn modelId="{8035D757-7C05-4787-8212-C7EC81D745A8}" type="presParOf" srcId="{B64820E1-81F6-4AC8-A0F3-65A5D63D7170}" destId="{8E28F051-4284-4A77-9C58-639CA17D0D53}" srcOrd="0" destOrd="0" presId="urn:microsoft.com/office/officeart/2005/8/layout/hierarchy2"/>
    <dgm:cxn modelId="{95CF8E57-8EDD-48D9-BD7C-14D71AD65741}" type="presParOf" srcId="{B64820E1-81F6-4AC8-A0F3-65A5D63D7170}" destId="{5B187BF5-2CCD-4620-91D4-571359ACDE97}" srcOrd="1" destOrd="0" presId="urn:microsoft.com/office/officeart/2005/8/layout/hierarchy2"/>
    <dgm:cxn modelId="{6F038F30-5DE3-44A2-954F-84490016EE44}" type="presParOf" srcId="{5B187BF5-2CCD-4620-91D4-571359ACDE97}" destId="{1085D095-AFCA-43B8-8F81-2F6026575D20}" srcOrd="0" destOrd="0" presId="urn:microsoft.com/office/officeart/2005/8/layout/hierarchy2"/>
    <dgm:cxn modelId="{6D4D2483-4E0A-40B6-9799-EE4C4D4F5BB5}" type="presParOf" srcId="{1085D095-AFCA-43B8-8F81-2F6026575D20}" destId="{4ADA8CA9-3301-4CAD-87BB-28D009919F66}" srcOrd="0" destOrd="0" presId="urn:microsoft.com/office/officeart/2005/8/layout/hierarchy2"/>
    <dgm:cxn modelId="{1C13CEF3-9E7E-4E3D-A159-B9A99108CA6D}" type="presParOf" srcId="{5B187BF5-2CCD-4620-91D4-571359ACDE97}" destId="{E3061C5A-D76C-412C-BC90-4CF17FA6977D}" srcOrd="1" destOrd="0" presId="urn:microsoft.com/office/officeart/2005/8/layout/hierarchy2"/>
    <dgm:cxn modelId="{4BE4BD3E-C0E8-4E8E-9863-034C79D38736}" type="presParOf" srcId="{E3061C5A-D76C-412C-BC90-4CF17FA6977D}" destId="{ED48C1CF-C612-4015-95C9-2A0B93B3B3AF}" srcOrd="0" destOrd="0" presId="urn:microsoft.com/office/officeart/2005/8/layout/hierarchy2"/>
    <dgm:cxn modelId="{8ADEAD55-159D-4193-8BE5-F04A35273C2E}" type="presParOf" srcId="{E3061C5A-D76C-412C-BC90-4CF17FA6977D}" destId="{EC84E77E-FE5D-4137-9A57-875D5FD739BC}" srcOrd="1" destOrd="0" presId="urn:microsoft.com/office/officeart/2005/8/layout/hierarchy2"/>
    <dgm:cxn modelId="{CBC207FB-29A4-4CC0-9FBD-86909B4D5DC1}" type="presParOf" srcId="{5B187BF5-2CCD-4620-91D4-571359ACDE97}" destId="{B626CB3A-027B-40FB-A27B-CD42A5B4721B}" srcOrd="2" destOrd="0" presId="urn:microsoft.com/office/officeart/2005/8/layout/hierarchy2"/>
    <dgm:cxn modelId="{82821753-C425-4500-B7FF-FE4CB9A987FD}" type="presParOf" srcId="{B626CB3A-027B-40FB-A27B-CD42A5B4721B}" destId="{3ABF91C3-6A57-4B50-B59A-CECDB8D3E882}" srcOrd="0" destOrd="0" presId="urn:microsoft.com/office/officeart/2005/8/layout/hierarchy2"/>
    <dgm:cxn modelId="{0ADF9A68-26CD-41AC-BF51-F80CF6DE1BFA}" type="presParOf" srcId="{5B187BF5-2CCD-4620-91D4-571359ACDE97}" destId="{87F33EFE-EB49-4D6B-9E05-865001166547}" srcOrd="3" destOrd="0" presId="urn:microsoft.com/office/officeart/2005/8/layout/hierarchy2"/>
    <dgm:cxn modelId="{E7C84153-C899-4BFA-9A68-B38B385DF915}" type="presParOf" srcId="{87F33EFE-EB49-4D6B-9E05-865001166547}" destId="{544ABEC5-1318-4A67-B2C7-ED88B583B3F5}" srcOrd="0" destOrd="0" presId="urn:microsoft.com/office/officeart/2005/8/layout/hierarchy2"/>
    <dgm:cxn modelId="{B8C11D89-963B-421C-81B0-FDB756BCB092}" type="presParOf" srcId="{87F33EFE-EB49-4D6B-9E05-865001166547}" destId="{36C8E5BD-21A6-4B40-90F1-E10E50761803}" srcOrd="1" destOrd="0" presId="urn:microsoft.com/office/officeart/2005/8/layout/hierarchy2"/>
    <dgm:cxn modelId="{A1A64D75-14AE-45AF-9393-F99A6FAB7D70}" type="presParOf" srcId="{66390018-1256-418E-8558-AA4D401E09A7}" destId="{7ABEE323-8063-4C7E-BFE4-555C4445D1D2}" srcOrd="2" destOrd="0" presId="urn:microsoft.com/office/officeart/2005/8/layout/hierarchy2"/>
    <dgm:cxn modelId="{83A6B403-5C23-4D31-BAB0-8ED28BFD3103}" type="presParOf" srcId="{7ABEE323-8063-4C7E-BFE4-555C4445D1D2}" destId="{96203859-52C8-4ED5-AA62-C443CFE37894}" srcOrd="0" destOrd="0" presId="urn:microsoft.com/office/officeart/2005/8/layout/hierarchy2"/>
    <dgm:cxn modelId="{EF462EAD-BC9A-4D03-9BDF-C12AAEC665AE}" type="presParOf" srcId="{66390018-1256-418E-8558-AA4D401E09A7}" destId="{F9F6F664-FF5A-40E6-A263-549114B4DFDC}" srcOrd="3" destOrd="0" presId="urn:microsoft.com/office/officeart/2005/8/layout/hierarchy2"/>
    <dgm:cxn modelId="{5FB47D8F-6DEB-4C90-B660-738697257593}" type="presParOf" srcId="{F9F6F664-FF5A-40E6-A263-549114B4DFDC}" destId="{31BA7A1D-2536-46D4-AFB2-36D3F2788A12}" srcOrd="0" destOrd="0" presId="urn:microsoft.com/office/officeart/2005/8/layout/hierarchy2"/>
    <dgm:cxn modelId="{C51630DE-60F5-4DEB-B578-F7D68C1973E8}" type="presParOf" srcId="{F9F6F664-FF5A-40E6-A263-549114B4DFDC}" destId="{4C7CCCF4-A9B4-4CCB-9A87-2E4A8EB4448C}" srcOrd="1" destOrd="0" presId="urn:microsoft.com/office/officeart/2005/8/layout/hierarchy2"/>
    <dgm:cxn modelId="{5C2F127A-885B-4D80-BEAB-550FA2C530F2}" type="presParOf" srcId="{4C7CCCF4-A9B4-4CCB-9A87-2E4A8EB4448C}" destId="{C6130E64-62A9-444E-BB1A-BD7F6E4DA788}" srcOrd="0" destOrd="0" presId="urn:microsoft.com/office/officeart/2005/8/layout/hierarchy2"/>
    <dgm:cxn modelId="{F59E821F-FA5C-491F-B719-8C892F3DE7BD}" type="presParOf" srcId="{C6130E64-62A9-444E-BB1A-BD7F6E4DA788}" destId="{DA9F8BE3-4D65-4BDE-B94B-39470A1B42BD}" srcOrd="0" destOrd="0" presId="urn:microsoft.com/office/officeart/2005/8/layout/hierarchy2"/>
    <dgm:cxn modelId="{DBAB6A40-849C-4FFA-887B-E904E0B0034A}" type="presParOf" srcId="{4C7CCCF4-A9B4-4CCB-9A87-2E4A8EB4448C}" destId="{B5CBB319-193A-4268-9FBC-8E4D8143F17E}" srcOrd="1" destOrd="0" presId="urn:microsoft.com/office/officeart/2005/8/layout/hierarchy2"/>
    <dgm:cxn modelId="{AFB6B561-1A53-4BC1-B9EB-4BFC8498559B}" type="presParOf" srcId="{B5CBB319-193A-4268-9FBC-8E4D8143F17E}" destId="{3BF5E0F9-5936-4D39-8C85-12BD4871EFF0}" srcOrd="0" destOrd="0" presId="urn:microsoft.com/office/officeart/2005/8/layout/hierarchy2"/>
    <dgm:cxn modelId="{A1A0AA8F-FA72-4708-8EBC-0F27B5982D47}" type="presParOf" srcId="{B5CBB319-193A-4268-9FBC-8E4D8143F17E}" destId="{EAC8C15D-DE6D-4E2F-871E-3B83A597417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8912EB-B14D-4974-900C-1C65C2E77BE8}"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es-419"/>
        </a:p>
      </dgm:t>
    </dgm:pt>
    <dgm:pt modelId="{8FC45DA8-5544-448B-8FAE-7057088B2593}">
      <dgm:prSet phldrT="[Texto]"/>
      <dgm:spPr/>
      <dgm:t>
        <a:bodyPr/>
        <a:lstStyle/>
        <a:p>
          <a:r>
            <a:rPr lang="es-419" dirty="0"/>
            <a:t>IDENTIDAD C</a:t>
          </a:r>
        </a:p>
      </dgm:t>
    </dgm:pt>
    <dgm:pt modelId="{C0A55B80-AB23-4FF8-8893-F714056A56E0}" type="parTrans" cxnId="{A7653A5C-670F-4811-A8FD-72EB35694D7C}">
      <dgm:prSet/>
      <dgm:spPr/>
      <dgm:t>
        <a:bodyPr/>
        <a:lstStyle/>
        <a:p>
          <a:endParaRPr lang="es-419"/>
        </a:p>
      </dgm:t>
    </dgm:pt>
    <dgm:pt modelId="{65C913A1-9B16-4B85-8FFB-52C4E6938C85}" type="sibTrans" cxnId="{A7653A5C-670F-4811-A8FD-72EB35694D7C}">
      <dgm:prSet/>
      <dgm:spPr/>
      <dgm:t>
        <a:bodyPr/>
        <a:lstStyle/>
        <a:p>
          <a:endParaRPr lang="es-419"/>
        </a:p>
      </dgm:t>
    </dgm:pt>
    <dgm:pt modelId="{02EBAA19-8986-4F19-A35E-BC20FB87E53F}">
      <dgm:prSet phldrT="[Texto]"/>
      <dgm:spPr/>
      <dgm:t>
        <a:bodyPr/>
        <a:lstStyle/>
        <a:p>
          <a:r>
            <a:rPr lang="es-419" dirty="0"/>
            <a:t>NATURALEZA C</a:t>
          </a:r>
        </a:p>
      </dgm:t>
    </dgm:pt>
    <dgm:pt modelId="{CAC4C5B1-C1E2-4D81-A13A-2B316436E2C2}" type="parTrans" cxnId="{D8308E29-DF55-4EEC-BC13-04CC00D0D9E5}">
      <dgm:prSet/>
      <dgm:spPr/>
      <dgm:t>
        <a:bodyPr/>
        <a:lstStyle/>
        <a:p>
          <a:endParaRPr lang="es-419"/>
        </a:p>
      </dgm:t>
    </dgm:pt>
    <dgm:pt modelId="{0F2AD501-4235-4551-936B-0693F86CC09E}" type="sibTrans" cxnId="{D8308E29-DF55-4EEC-BC13-04CC00D0D9E5}">
      <dgm:prSet/>
      <dgm:spPr/>
      <dgm:t>
        <a:bodyPr/>
        <a:lstStyle/>
        <a:p>
          <a:endParaRPr lang="es-419"/>
        </a:p>
      </dgm:t>
    </dgm:pt>
    <dgm:pt modelId="{AA3BC380-6AD5-4F05-ADEC-7BC034747608}">
      <dgm:prSet phldrT="[Texto]"/>
      <dgm:spPr/>
      <dgm:t>
        <a:bodyPr/>
        <a:lstStyle/>
        <a:p>
          <a:r>
            <a:rPr lang="es-419" dirty="0"/>
            <a:t>FINALIDAD C</a:t>
          </a:r>
        </a:p>
      </dgm:t>
    </dgm:pt>
    <dgm:pt modelId="{32E37848-7FED-4B47-9E83-3CCD980BD35E}" type="parTrans" cxnId="{E23A60C9-7A06-4EDE-A379-1D89DC206235}">
      <dgm:prSet/>
      <dgm:spPr/>
      <dgm:t>
        <a:bodyPr/>
        <a:lstStyle/>
        <a:p>
          <a:endParaRPr lang="es-419"/>
        </a:p>
      </dgm:t>
    </dgm:pt>
    <dgm:pt modelId="{728B3765-C9B5-441A-8D39-7C6113B8DFD9}" type="sibTrans" cxnId="{E23A60C9-7A06-4EDE-A379-1D89DC206235}">
      <dgm:prSet/>
      <dgm:spPr/>
      <dgm:t>
        <a:bodyPr/>
        <a:lstStyle/>
        <a:p>
          <a:endParaRPr lang="es-419"/>
        </a:p>
      </dgm:t>
    </dgm:pt>
    <dgm:pt modelId="{0BC04184-C0D0-4480-B40C-34D601FD9417}">
      <dgm:prSet phldrT="[Texto]"/>
      <dgm:spPr/>
      <dgm:t>
        <a:bodyPr/>
        <a:lstStyle/>
        <a:p>
          <a:r>
            <a:rPr lang="es-419" dirty="0"/>
            <a:t>TAREAS C</a:t>
          </a:r>
        </a:p>
      </dgm:t>
    </dgm:pt>
    <dgm:pt modelId="{7E9E2D82-EBE2-406C-BEE0-BB729F6B3298}" type="parTrans" cxnId="{1AB2DC3F-38A4-4BBB-8044-8952916BA711}">
      <dgm:prSet/>
      <dgm:spPr/>
      <dgm:t>
        <a:bodyPr/>
        <a:lstStyle/>
        <a:p>
          <a:endParaRPr lang="es-419"/>
        </a:p>
      </dgm:t>
    </dgm:pt>
    <dgm:pt modelId="{A934967D-F660-4625-9EFC-A1546075951C}" type="sibTrans" cxnId="{1AB2DC3F-38A4-4BBB-8044-8952916BA711}">
      <dgm:prSet/>
      <dgm:spPr/>
      <dgm:t>
        <a:bodyPr/>
        <a:lstStyle/>
        <a:p>
          <a:endParaRPr lang="es-419"/>
        </a:p>
      </dgm:t>
    </dgm:pt>
    <dgm:pt modelId="{6AAF16ED-1146-4BC7-9253-502101E1A320}">
      <dgm:prSet phldrT="[Texto]"/>
      <dgm:spPr/>
      <dgm:t>
        <a:bodyPr/>
        <a:lstStyle/>
        <a:p>
          <a:r>
            <a:rPr lang="es-419" dirty="0"/>
            <a:t>SUBSIDIOS C</a:t>
          </a:r>
        </a:p>
      </dgm:t>
    </dgm:pt>
    <dgm:pt modelId="{819123AB-C839-4CB3-A486-0458BFF3E8C7}" type="parTrans" cxnId="{CC02C157-C5F4-4A04-8E0D-DA08AD4E4548}">
      <dgm:prSet/>
      <dgm:spPr/>
      <dgm:t>
        <a:bodyPr/>
        <a:lstStyle/>
        <a:p>
          <a:endParaRPr lang="es-419"/>
        </a:p>
      </dgm:t>
    </dgm:pt>
    <dgm:pt modelId="{444587FA-1A3A-4720-981E-E36C7E894CE0}" type="sibTrans" cxnId="{CC02C157-C5F4-4A04-8E0D-DA08AD4E4548}">
      <dgm:prSet/>
      <dgm:spPr/>
      <dgm:t>
        <a:bodyPr/>
        <a:lstStyle/>
        <a:p>
          <a:endParaRPr lang="es-419"/>
        </a:p>
      </dgm:t>
    </dgm:pt>
    <dgm:pt modelId="{0E253D25-EF0E-4262-8805-97C31E224804}">
      <dgm:prSet phldrT="[Texto]"/>
      <dgm:spPr/>
      <dgm:t>
        <a:bodyPr/>
        <a:lstStyle/>
        <a:p>
          <a:r>
            <a:rPr lang="es-419" dirty="0"/>
            <a:t>PARADIGMA IVC</a:t>
          </a:r>
        </a:p>
      </dgm:t>
    </dgm:pt>
    <dgm:pt modelId="{C841D7EC-9050-4CC4-A530-98886391577F}" type="parTrans" cxnId="{E55AE1D6-4A4D-4035-AAE8-CA2BA7B53D9D}">
      <dgm:prSet/>
      <dgm:spPr/>
      <dgm:t>
        <a:bodyPr/>
        <a:lstStyle/>
        <a:p>
          <a:endParaRPr lang="es-419"/>
        </a:p>
      </dgm:t>
    </dgm:pt>
    <dgm:pt modelId="{6784289D-1698-423D-A4C7-BCF5BD1856C6}" type="sibTrans" cxnId="{E55AE1D6-4A4D-4035-AAE8-CA2BA7B53D9D}">
      <dgm:prSet/>
      <dgm:spPr/>
      <dgm:t>
        <a:bodyPr/>
        <a:lstStyle/>
        <a:p>
          <a:endParaRPr lang="es-419"/>
        </a:p>
      </dgm:t>
    </dgm:pt>
    <dgm:pt modelId="{C8E2111D-5DB6-47B3-8F5B-F0B1943E6200}" type="pres">
      <dgm:prSet presAssocID="{E38912EB-B14D-4974-900C-1C65C2E77BE8}" presName="hierChild1" presStyleCnt="0">
        <dgm:presLayoutVars>
          <dgm:chPref val="1"/>
          <dgm:dir/>
          <dgm:animOne val="branch"/>
          <dgm:animLvl val="lvl"/>
          <dgm:resizeHandles/>
        </dgm:presLayoutVars>
      </dgm:prSet>
      <dgm:spPr/>
    </dgm:pt>
    <dgm:pt modelId="{CC142DA8-65F1-419E-A17D-52727FD97242}" type="pres">
      <dgm:prSet presAssocID="{8FC45DA8-5544-448B-8FAE-7057088B2593}" presName="hierRoot1" presStyleCnt="0"/>
      <dgm:spPr/>
    </dgm:pt>
    <dgm:pt modelId="{E8429F1C-CF57-41E9-AEAF-5461A96AB1C8}" type="pres">
      <dgm:prSet presAssocID="{8FC45DA8-5544-448B-8FAE-7057088B2593}" presName="composite" presStyleCnt="0"/>
      <dgm:spPr/>
    </dgm:pt>
    <dgm:pt modelId="{76CA2408-8100-4D7B-A189-4FDF19419255}" type="pres">
      <dgm:prSet presAssocID="{8FC45DA8-5544-448B-8FAE-7057088B2593}" presName="image" presStyleLbl="node0" presStyleIdx="0" presStyleCnt="1"/>
      <dgm:spPr>
        <a:blipFill rotWithShape="1">
          <a:blip xmlns:r="http://schemas.openxmlformats.org/officeDocument/2006/relationships" r:embed="rId1"/>
          <a:srcRect/>
          <a:stretch>
            <a:fillRect t="-21000" b="-21000"/>
          </a:stretch>
        </a:blipFill>
      </dgm:spPr>
    </dgm:pt>
    <dgm:pt modelId="{35CF3874-823E-48B9-AA7D-A1CB8A98CCBB}" type="pres">
      <dgm:prSet presAssocID="{8FC45DA8-5544-448B-8FAE-7057088B2593}" presName="text" presStyleLbl="revTx" presStyleIdx="0" presStyleCnt="6">
        <dgm:presLayoutVars>
          <dgm:chPref val="3"/>
        </dgm:presLayoutVars>
      </dgm:prSet>
      <dgm:spPr/>
    </dgm:pt>
    <dgm:pt modelId="{106BF1E6-CD85-446B-AF87-3C8824A62EF5}" type="pres">
      <dgm:prSet presAssocID="{8FC45DA8-5544-448B-8FAE-7057088B2593}" presName="hierChild2" presStyleCnt="0"/>
      <dgm:spPr/>
    </dgm:pt>
    <dgm:pt modelId="{DC5349D4-5781-429E-8BA7-B72337DE2205}" type="pres">
      <dgm:prSet presAssocID="{CAC4C5B1-C1E2-4D81-A13A-2B316436E2C2}" presName="Name10" presStyleLbl="parChTrans1D2" presStyleIdx="0" presStyleCnt="2"/>
      <dgm:spPr/>
    </dgm:pt>
    <dgm:pt modelId="{C54C5B7A-AC78-4135-A48A-B9F21AC7B290}" type="pres">
      <dgm:prSet presAssocID="{02EBAA19-8986-4F19-A35E-BC20FB87E53F}" presName="hierRoot2" presStyleCnt="0"/>
      <dgm:spPr/>
    </dgm:pt>
    <dgm:pt modelId="{1E4BA863-CCC4-4B01-A2EF-B29386E04403}" type="pres">
      <dgm:prSet presAssocID="{02EBAA19-8986-4F19-A35E-BC20FB87E53F}" presName="composite2" presStyleCnt="0"/>
      <dgm:spPr/>
    </dgm:pt>
    <dgm:pt modelId="{5BB0DB8C-26DA-4434-ABCC-352CA69535FE}" type="pres">
      <dgm:prSet presAssocID="{02EBAA19-8986-4F19-A35E-BC20FB87E53F}" presName="image2" presStyleLbl="node2" presStyleIdx="0" presStyleCnt="2"/>
      <dgm:spPr>
        <a:blipFill rotWithShape="1">
          <a:blip xmlns:r="http://schemas.openxmlformats.org/officeDocument/2006/relationships" r:embed="rId2"/>
          <a:srcRect/>
          <a:stretch>
            <a:fillRect t="-19000" b="-19000"/>
          </a:stretch>
        </a:blipFill>
      </dgm:spPr>
    </dgm:pt>
    <dgm:pt modelId="{566DBEF5-7397-40FB-805A-A6C801444860}" type="pres">
      <dgm:prSet presAssocID="{02EBAA19-8986-4F19-A35E-BC20FB87E53F}" presName="text2" presStyleLbl="revTx" presStyleIdx="1" presStyleCnt="6">
        <dgm:presLayoutVars>
          <dgm:chPref val="3"/>
        </dgm:presLayoutVars>
      </dgm:prSet>
      <dgm:spPr/>
    </dgm:pt>
    <dgm:pt modelId="{AFF7A7BF-D11D-464A-9D06-24FFC79D9BFB}" type="pres">
      <dgm:prSet presAssocID="{02EBAA19-8986-4F19-A35E-BC20FB87E53F}" presName="hierChild3" presStyleCnt="0"/>
      <dgm:spPr/>
    </dgm:pt>
    <dgm:pt modelId="{37B674CD-891B-4973-A242-69AB7DE501EC}" type="pres">
      <dgm:prSet presAssocID="{32E37848-7FED-4B47-9E83-3CCD980BD35E}" presName="Name17" presStyleLbl="parChTrans1D3" presStyleIdx="0" presStyleCnt="3"/>
      <dgm:spPr/>
    </dgm:pt>
    <dgm:pt modelId="{FE0E2F42-5775-42A4-8BD4-C3F32F4A72FD}" type="pres">
      <dgm:prSet presAssocID="{AA3BC380-6AD5-4F05-ADEC-7BC034747608}" presName="hierRoot3" presStyleCnt="0"/>
      <dgm:spPr/>
    </dgm:pt>
    <dgm:pt modelId="{19158B43-891D-46D2-8CA7-0EA583AAF5AD}" type="pres">
      <dgm:prSet presAssocID="{AA3BC380-6AD5-4F05-ADEC-7BC034747608}" presName="composite3" presStyleCnt="0"/>
      <dgm:spPr/>
    </dgm:pt>
    <dgm:pt modelId="{DF917460-801F-424F-8756-90766AB38C72}" type="pres">
      <dgm:prSet presAssocID="{AA3BC380-6AD5-4F05-ADEC-7BC034747608}" presName="image3" presStyleLbl="node3" presStyleIdx="0" presStyleCnt="3"/>
      <dgm:spPr>
        <a:blipFill rotWithShape="1">
          <a:blip xmlns:r="http://schemas.openxmlformats.org/officeDocument/2006/relationships" r:embed="rId3"/>
          <a:srcRect/>
          <a:stretch>
            <a:fillRect l="-25000" r="-25000"/>
          </a:stretch>
        </a:blipFill>
      </dgm:spPr>
    </dgm:pt>
    <dgm:pt modelId="{87279E9B-DF8F-4B1B-A095-AC35402FF5C6}" type="pres">
      <dgm:prSet presAssocID="{AA3BC380-6AD5-4F05-ADEC-7BC034747608}" presName="text3" presStyleLbl="revTx" presStyleIdx="2" presStyleCnt="6">
        <dgm:presLayoutVars>
          <dgm:chPref val="3"/>
        </dgm:presLayoutVars>
      </dgm:prSet>
      <dgm:spPr/>
    </dgm:pt>
    <dgm:pt modelId="{88B114C4-9214-4739-8C19-2EEE56E234C1}" type="pres">
      <dgm:prSet presAssocID="{AA3BC380-6AD5-4F05-ADEC-7BC034747608}" presName="hierChild4" presStyleCnt="0"/>
      <dgm:spPr/>
    </dgm:pt>
    <dgm:pt modelId="{1E9A07A0-C0D0-4A05-A182-CAD3AAF37754}" type="pres">
      <dgm:prSet presAssocID="{7E9E2D82-EBE2-406C-BEE0-BB729F6B3298}" presName="Name17" presStyleLbl="parChTrans1D3" presStyleIdx="1" presStyleCnt="3"/>
      <dgm:spPr/>
    </dgm:pt>
    <dgm:pt modelId="{A4243C2E-AE43-4461-8CF6-87BDD2A3E0C3}" type="pres">
      <dgm:prSet presAssocID="{0BC04184-C0D0-4480-B40C-34D601FD9417}" presName="hierRoot3" presStyleCnt="0"/>
      <dgm:spPr/>
    </dgm:pt>
    <dgm:pt modelId="{42AEBEE4-BCF6-4A1D-9191-424D6C17ECBE}" type="pres">
      <dgm:prSet presAssocID="{0BC04184-C0D0-4480-B40C-34D601FD9417}" presName="composite3" presStyleCnt="0"/>
      <dgm:spPr/>
    </dgm:pt>
    <dgm:pt modelId="{32E06DF0-6D54-4AB4-99AE-B699E8A3CDE3}" type="pres">
      <dgm:prSet presAssocID="{0BC04184-C0D0-4480-B40C-34D601FD9417}" presName="image3" presStyleLbl="node3" presStyleIdx="1" presStyleCnt="3"/>
      <dgm:spPr>
        <a:blipFill rotWithShape="1">
          <a:blip xmlns:r="http://schemas.openxmlformats.org/officeDocument/2006/relationships" r:embed="rId4"/>
          <a:srcRect/>
          <a:stretch>
            <a:fillRect l="-17000" r="-17000"/>
          </a:stretch>
        </a:blipFill>
      </dgm:spPr>
    </dgm:pt>
    <dgm:pt modelId="{065D3745-B951-483C-B2C5-49C30637FBE6}" type="pres">
      <dgm:prSet presAssocID="{0BC04184-C0D0-4480-B40C-34D601FD9417}" presName="text3" presStyleLbl="revTx" presStyleIdx="3" presStyleCnt="6">
        <dgm:presLayoutVars>
          <dgm:chPref val="3"/>
        </dgm:presLayoutVars>
      </dgm:prSet>
      <dgm:spPr/>
    </dgm:pt>
    <dgm:pt modelId="{4C4CD47F-9444-4368-8BDA-1D3E5BE22157}" type="pres">
      <dgm:prSet presAssocID="{0BC04184-C0D0-4480-B40C-34D601FD9417}" presName="hierChild4" presStyleCnt="0"/>
      <dgm:spPr/>
    </dgm:pt>
    <dgm:pt modelId="{4D206922-CD02-40BA-86C0-691E1C073E0B}" type="pres">
      <dgm:prSet presAssocID="{819123AB-C839-4CB3-A486-0458BFF3E8C7}" presName="Name10" presStyleLbl="parChTrans1D2" presStyleIdx="1" presStyleCnt="2"/>
      <dgm:spPr/>
    </dgm:pt>
    <dgm:pt modelId="{6220C211-A9AC-4F67-8035-A4150AF5B9F3}" type="pres">
      <dgm:prSet presAssocID="{6AAF16ED-1146-4BC7-9253-502101E1A320}" presName="hierRoot2" presStyleCnt="0"/>
      <dgm:spPr/>
    </dgm:pt>
    <dgm:pt modelId="{92A70F68-70C3-4101-8C0F-1CEC534E8310}" type="pres">
      <dgm:prSet presAssocID="{6AAF16ED-1146-4BC7-9253-502101E1A320}" presName="composite2" presStyleCnt="0"/>
      <dgm:spPr/>
    </dgm:pt>
    <dgm:pt modelId="{1803E1D2-3408-4DF5-B8E8-4EFE6CBB2875}" type="pres">
      <dgm:prSet presAssocID="{6AAF16ED-1146-4BC7-9253-502101E1A320}" presName="image2" presStyleLbl="node2" presStyleIdx="1" presStyleCnt="2"/>
      <dgm:spPr>
        <a:blipFill rotWithShape="1">
          <a:blip xmlns:r="http://schemas.openxmlformats.org/officeDocument/2006/relationships" r:embed="rId5"/>
          <a:srcRect/>
          <a:stretch>
            <a:fillRect l="-16000" r="-16000"/>
          </a:stretch>
        </a:blipFill>
      </dgm:spPr>
    </dgm:pt>
    <dgm:pt modelId="{BCBEBBDD-9E6D-45C7-B8EF-4303C67C99AB}" type="pres">
      <dgm:prSet presAssocID="{6AAF16ED-1146-4BC7-9253-502101E1A320}" presName="text2" presStyleLbl="revTx" presStyleIdx="4" presStyleCnt="6">
        <dgm:presLayoutVars>
          <dgm:chPref val="3"/>
        </dgm:presLayoutVars>
      </dgm:prSet>
      <dgm:spPr/>
    </dgm:pt>
    <dgm:pt modelId="{31581F2B-0314-48B3-BDEE-8E01AA913E85}" type="pres">
      <dgm:prSet presAssocID="{6AAF16ED-1146-4BC7-9253-502101E1A320}" presName="hierChild3" presStyleCnt="0"/>
      <dgm:spPr/>
    </dgm:pt>
    <dgm:pt modelId="{76890B6D-949D-4742-8B43-D0559C39CD82}" type="pres">
      <dgm:prSet presAssocID="{C841D7EC-9050-4CC4-A530-98886391577F}" presName="Name17" presStyleLbl="parChTrans1D3" presStyleIdx="2" presStyleCnt="3"/>
      <dgm:spPr/>
    </dgm:pt>
    <dgm:pt modelId="{1BA4D65F-E20D-401F-8556-78F526D01C92}" type="pres">
      <dgm:prSet presAssocID="{0E253D25-EF0E-4262-8805-97C31E224804}" presName="hierRoot3" presStyleCnt="0"/>
      <dgm:spPr/>
    </dgm:pt>
    <dgm:pt modelId="{D288FBF4-037B-41A3-BAE6-FF56847B6667}" type="pres">
      <dgm:prSet presAssocID="{0E253D25-EF0E-4262-8805-97C31E224804}" presName="composite3" presStyleCnt="0"/>
      <dgm:spPr/>
    </dgm:pt>
    <dgm:pt modelId="{9B568E53-9D86-44A6-B316-7EAD97B10EC2}" type="pres">
      <dgm:prSet presAssocID="{0E253D25-EF0E-4262-8805-97C31E224804}" presName="image3" presStyleLbl="node3" presStyleIdx="2" presStyleCnt="3"/>
      <dgm:spPr>
        <a:blipFill rotWithShape="1">
          <a:blip xmlns:r="http://schemas.openxmlformats.org/officeDocument/2006/relationships" r:embed="rId6"/>
          <a:srcRect/>
          <a:stretch>
            <a:fillRect l="-44000" r="-44000"/>
          </a:stretch>
        </a:blipFill>
      </dgm:spPr>
    </dgm:pt>
    <dgm:pt modelId="{B2764481-14D4-49D8-B282-7495C5E15188}" type="pres">
      <dgm:prSet presAssocID="{0E253D25-EF0E-4262-8805-97C31E224804}" presName="text3" presStyleLbl="revTx" presStyleIdx="5" presStyleCnt="6">
        <dgm:presLayoutVars>
          <dgm:chPref val="3"/>
        </dgm:presLayoutVars>
      </dgm:prSet>
      <dgm:spPr/>
    </dgm:pt>
    <dgm:pt modelId="{7A46C99F-4FCA-4579-9454-ED88EF0D7C82}" type="pres">
      <dgm:prSet presAssocID="{0E253D25-EF0E-4262-8805-97C31E224804}" presName="hierChild4" presStyleCnt="0"/>
      <dgm:spPr/>
    </dgm:pt>
  </dgm:ptLst>
  <dgm:cxnLst>
    <dgm:cxn modelId="{82A2181C-3093-4C22-974A-0E57DA5E53F4}" type="presOf" srcId="{8FC45DA8-5544-448B-8FAE-7057088B2593}" destId="{35CF3874-823E-48B9-AA7D-A1CB8A98CCBB}" srcOrd="0" destOrd="0" presId="urn:microsoft.com/office/officeart/2009/layout/CirclePictureHierarchy"/>
    <dgm:cxn modelId="{D8308E29-DF55-4EEC-BC13-04CC00D0D9E5}" srcId="{8FC45DA8-5544-448B-8FAE-7057088B2593}" destId="{02EBAA19-8986-4F19-A35E-BC20FB87E53F}" srcOrd="0" destOrd="0" parTransId="{CAC4C5B1-C1E2-4D81-A13A-2B316436E2C2}" sibTransId="{0F2AD501-4235-4551-936B-0693F86CC09E}"/>
    <dgm:cxn modelId="{1AB2DC3F-38A4-4BBB-8044-8952916BA711}" srcId="{02EBAA19-8986-4F19-A35E-BC20FB87E53F}" destId="{0BC04184-C0D0-4480-B40C-34D601FD9417}" srcOrd="1" destOrd="0" parTransId="{7E9E2D82-EBE2-406C-BEE0-BB729F6B3298}" sibTransId="{A934967D-F660-4625-9EFC-A1546075951C}"/>
    <dgm:cxn modelId="{A7653A5C-670F-4811-A8FD-72EB35694D7C}" srcId="{E38912EB-B14D-4974-900C-1C65C2E77BE8}" destId="{8FC45DA8-5544-448B-8FAE-7057088B2593}" srcOrd="0" destOrd="0" parTransId="{C0A55B80-AB23-4FF8-8893-F714056A56E0}" sibTransId="{65C913A1-9B16-4B85-8FFB-52C4E6938C85}"/>
    <dgm:cxn modelId="{6C317771-8813-4414-930A-15C655EAD684}" type="presOf" srcId="{6AAF16ED-1146-4BC7-9253-502101E1A320}" destId="{BCBEBBDD-9E6D-45C7-B8EF-4303C67C99AB}" srcOrd="0" destOrd="0" presId="urn:microsoft.com/office/officeart/2009/layout/CirclePictureHierarchy"/>
    <dgm:cxn modelId="{B47D8251-BE7B-4EF9-9B77-BBC44ADACBE7}" type="presOf" srcId="{E38912EB-B14D-4974-900C-1C65C2E77BE8}" destId="{C8E2111D-5DB6-47B3-8F5B-F0B1943E6200}" srcOrd="0" destOrd="0" presId="urn:microsoft.com/office/officeart/2009/layout/CirclePictureHierarchy"/>
    <dgm:cxn modelId="{CC02C157-C5F4-4A04-8E0D-DA08AD4E4548}" srcId="{8FC45DA8-5544-448B-8FAE-7057088B2593}" destId="{6AAF16ED-1146-4BC7-9253-502101E1A320}" srcOrd="1" destOrd="0" parTransId="{819123AB-C839-4CB3-A486-0458BFF3E8C7}" sibTransId="{444587FA-1A3A-4720-981E-E36C7E894CE0}"/>
    <dgm:cxn modelId="{84C57F58-7D15-4AD8-AE15-FB8D90F69055}" type="presOf" srcId="{0BC04184-C0D0-4480-B40C-34D601FD9417}" destId="{065D3745-B951-483C-B2C5-49C30637FBE6}" srcOrd="0" destOrd="0" presId="urn:microsoft.com/office/officeart/2009/layout/CirclePictureHierarchy"/>
    <dgm:cxn modelId="{BEC5ED58-6FD7-4552-97D2-8B9349EA4182}" type="presOf" srcId="{819123AB-C839-4CB3-A486-0458BFF3E8C7}" destId="{4D206922-CD02-40BA-86C0-691E1C073E0B}" srcOrd="0" destOrd="0" presId="urn:microsoft.com/office/officeart/2009/layout/CirclePictureHierarchy"/>
    <dgm:cxn modelId="{6D807D59-33AA-4E90-9DE6-1FB0B133F3BD}" type="presOf" srcId="{32E37848-7FED-4B47-9E83-3CCD980BD35E}" destId="{37B674CD-891B-4973-A242-69AB7DE501EC}" srcOrd="0" destOrd="0" presId="urn:microsoft.com/office/officeart/2009/layout/CirclePictureHierarchy"/>
    <dgm:cxn modelId="{F0B0038B-DCFE-490F-8AAC-AF8D88FCE9C0}" type="presOf" srcId="{C841D7EC-9050-4CC4-A530-98886391577F}" destId="{76890B6D-949D-4742-8B43-D0559C39CD82}" srcOrd="0" destOrd="0" presId="urn:microsoft.com/office/officeart/2009/layout/CirclePictureHierarchy"/>
    <dgm:cxn modelId="{5AF403AF-8A17-467F-9D76-B639DE628F23}" type="presOf" srcId="{0E253D25-EF0E-4262-8805-97C31E224804}" destId="{B2764481-14D4-49D8-B282-7495C5E15188}" srcOrd="0" destOrd="0" presId="urn:microsoft.com/office/officeart/2009/layout/CirclePictureHierarchy"/>
    <dgm:cxn modelId="{56941AC1-F9BB-45AA-B27D-AB28CEF23F32}" type="presOf" srcId="{7E9E2D82-EBE2-406C-BEE0-BB729F6B3298}" destId="{1E9A07A0-C0D0-4A05-A182-CAD3AAF37754}" srcOrd="0" destOrd="0" presId="urn:microsoft.com/office/officeart/2009/layout/CirclePictureHierarchy"/>
    <dgm:cxn modelId="{E23A60C9-7A06-4EDE-A379-1D89DC206235}" srcId="{02EBAA19-8986-4F19-A35E-BC20FB87E53F}" destId="{AA3BC380-6AD5-4F05-ADEC-7BC034747608}" srcOrd="0" destOrd="0" parTransId="{32E37848-7FED-4B47-9E83-3CCD980BD35E}" sibTransId="{728B3765-C9B5-441A-8D39-7C6113B8DFD9}"/>
    <dgm:cxn modelId="{43F103CD-BC7C-4527-A0FB-3B6B9039F267}" type="presOf" srcId="{AA3BC380-6AD5-4F05-ADEC-7BC034747608}" destId="{87279E9B-DF8F-4B1B-A095-AC35402FF5C6}" srcOrd="0" destOrd="0" presId="urn:microsoft.com/office/officeart/2009/layout/CirclePictureHierarchy"/>
    <dgm:cxn modelId="{EA8E25CF-9CC8-4CB2-991F-CA5FF11B6DE6}" type="presOf" srcId="{CAC4C5B1-C1E2-4D81-A13A-2B316436E2C2}" destId="{DC5349D4-5781-429E-8BA7-B72337DE2205}" srcOrd="0" destOrd="0" presId="urn:microsoft.com/office/officeart/2009/layout/CirclePictureHierarchy"/>
    <dgm:cxn modelId="{E55AE1D6-4A4D-4035-AAE8-CA2BA7B53D9D}" srcId="{6AAF16ED-1146-4BC7-9253-502101E1A320}" destId="{0E253D25-EF0E-4262-8805-97C31E224804}" srcOrd="0" destOrd="0" parTransId="{C841D7EC-9050-4CC4-A530-98886391577F}" sibTransId="{6784289D-1698-423D-A4C7-BCF5BD1856C6}"/>
    <dgm:cxn modelId="{609D18D8-F430-485F-ABE1-02806710D30D}" type="presOf" srcId="{02EBAA19-8986-4F19-A35E-BC20FB87E53F}" destId="{566DBEF5-7397-40FB-805A-A6C801444860}" srcOrd="0" destOrd="0" presId="urn:microsoft.com/office/officeart/2009/layout/CirclePictureHierarchy"/>
    <dgm:cxn modelId="{3D818128-1246-405D-93EE-DEECD70D4A62}" type="presParOf" srcId="{C8E2111D-5DB6-47B3-8F5B-F0B1943E6200}" destId="{CC142DA8-65F1-419E-A17D-52727FD97242}" srcOrd="0" destOrd="0" presId="urn:microsoft.com/office/officeart/2009/layout/CirclePictureHierarchy"/>
    <dgm:cxn modelId="{44351635-5F81-45FF-A20E-C2DFB87D458D}" type="presParOf" srcId="{CC142DA8-65F1-419E-A17D-52727FD97242}" destId="{E8429F1C-CF57-41E9-AEAF-5461A96AB1C8}" srcOrd="0" destOrd="0" presId="urn:microsoft.com/office/officeart/2009/layout/CirclePictureHierarchy"/>
    <dgm:cxn modelId="{869E91A5-B28E-4627-8B45-2AF1DAC3B986}" type="presParOf" srcId="{E8429F1C-CF57-41E9-AEAF-5461A96AB1C8}" destId="{76CA2408-8100-4D7B-A189-4FDF19419255}" srcOrd="0" destOrd="0" presId="urn:microsoft.com/office/officeart/2009/layout/CirclePictureHierarchy"/>
    <dgm:cxn modelId="{D65B0525-E625-4B23-AD08-9114DEC374AA}" type="presParOf" srcId="{E8429F1C-CF57-41E9-AEAF-5461A96AB1C8}" destId="{35CF3874-823E-48B9-AA7D-A1CB8A98CCBB}" srcOrd="1" destOrd="0" presId="urn:microsoft.com/office/officeart/2009/layout/CirclePictureHierarchy"/>
    <dgm:cxn modelId="{03BE67BE-08A4-46BE-B11A-944D44DEE055}" type="presParOf" srcId="{CC142DA8-65F1-419E-A17D-52727FD97242}" destId="{106BF1E6-CD85-446B-AF87-3C8824A62EF5}" srcOrd="1" destOrd="0" presId="urn:microsoft.com/office/officeart/2009/layout/CirclePictureHierarchy"/>
    <dgm:cxn modelId="{72AD5052-A16F-43A8-BD54-A74BE213A016}" type="presParOf" srcId="{106BF1E6-CD85-446B-AF87-3C8824A62EF5}" destId="{DC5349D4-5781-429E-8BA7-B72337DE2205}" srcOrd="0" destOrd="0" presId="urn:microsoft.com/office/officeart/2009/layout/CirclePictureHierarchy"/>
    <dgm:cxn modelId="{0673EBB8-18E8-4BF7-BEFD-26D76E61B228}" type="presParOf" srcId="{106BF1E6-CD85-446B-AF87-3C8824A62EF5}" destId="{C54C5B7A-AC78-4135-A48A-B9F21AC7B290}" srcOrd="1" destOrd="0" presId="urn:microsoft.com/office/officeart/2009/layout/CirclePictureHierarchy"/>
    <dgm:cxn modelId="{D6AF2BAF-962F-4A6E-954A-70F49C9DB505}" type="presParOf" srcId="{C54C5B7A-AC78-4135-A48A-B9F21AC7B290}" destId="{1E4BA863-CCC4-4B01-A2EF-B29386E04403}" srcOrd="0" destOrd="0" presId="urn:microsoft.com/office/officeart/2009/layout/CirclePictureHierarchy"/>
    <dgm:cxn modelId="{4E1BD4EA-8C89-4352-8C32-E5F956540C0B}" type="presParOf" srcId="{1E4BA863-CCC4-4B01-A2EF-B29386E04403}" destId="{5BB0DB8C-26DA-4434-ABCC-352CA69535FE}" srcOrd="0" destOrd="0" presId="urn:microsoft.com/office/officeart/2009/layout/CirclePictureHierarchy"/>
    <dgm:cxn modelId="{15DF5266-CB69-42F4-88E4-C8E073B5354F}" type="presParOf" srcId="{1E4BA863-CCC4-4B01-A2EF-B29386E04403}" destId="{566DBEF5-7397-40FB-805A-A6C801444860}" srcOrd="1" destOrd="0" presId="urn:microsoft.com/office/officeart/2009/layout/CirclePictureHierarchy"/>
    <dgm:cxn modelId="{15E6693C-EF81-47D0-8F26-67076CBD252B}" type="presParOf" srcId="{C54C5B7A-AC78-4135-A48A-B9F21AC7B290}" destId="{AFF7A7BF-D11D-464A-9D06-24FFC79D9BFB}" srcOrd="1" destOrd="0" presId="urn:microsoft.com/office/officeart/2009/layout/CirclePictureHierarchy"/>
    <dgm:cxn modelId="{5351976C-0212-4404-A391-5C691B87F5E2}" type="presParOf" srcId="{AFF7A7BF-D11D-464A-9D06-24FFC79D9BFB}" destId="{37B674CD-891B-4973-A242-69AB7DE501EC}" srcOrd="0" destOrd="0" presId="urn:microsoft.com/office/officeart/2009/layout/CirclePictureHierarchy"/>
    <dgm:cxn modelId="{2447FD01-FC09-4CE3-ADE0-76D20A4385E1}" type="presParOf" srcId="{AFF7A7BF-D11D-464A-9D06-24FFC79D9BFB}" destId="{FE0E2F42-5775-42A4-8BD4-C3F32F4A72FD}" srcOrd="1" destOrd="0" presId="urn:microsoft.com/office/officeart/2009/layout/CirclePictureHierarchy"/>
    <dgm:cxn modelId="{7C3051E8-2F4E-4492-91C3-91704AA2EA00}" type="presParOf" srcId="{FE0E2F42-5775-42A4-8BD4-C3F32F4A72FD}" destId="{19158B43-891D-46D2-8CA7-0EA583AAF5AD}" srcOrd="0" destOrd="0" presId="urn:microsoft.com/office/officeart/2009/layout/CirclePictureHierarchy"/>
    <dgm:cxn modelId="{2507EF01-4658-4783-A0B9-191B2E69C9F1}" type="presParOf" srcId="{19158B43-891D-46D2-8CA7-0EA583AAF5AD}" destId="{DF917460-801F-424F-8756-90766AB38C72}" srcOrd="0" destOrd="0" presId="urn:microsoft.com/office/officeart/2009/layout/CirclePictureHierarchy"/>
    <dgm:cxn modelId="{3C7BD97A-29DD-44B0-821C-A82BAB6BB019}" type="presParOf" srcId="{19158B43-891D-46D2-8CA7-0EA583AAF5AD}" destId="{87279E9B-DF8F-4B1B-A095-AC35402FF5C6}" srcOrd="1" destOrd="0" presId="urn:microsoft.com/office/officeart/2009/layout/CirclePictureHierarchy"/>
    <dgm:cxn modelId="{95E61219-B601-4C56-B8D9-F9DEDDFF3021}" type="presParOf" srcId="{FE0E2F42-5775-42A4-8BD4-C3F32F4A72FD}" destId="{88B114C4-9214-4739-8C19-2EEE56E234C1}" srcOrd="1" destOrd="0" presId="urn:microsoft.com/office/officeart/2009/layout/CirclePictureHierarchy"/>
    <dgm:cxn modelId="{447CA8F1-DC0B-4AAB-BAB8-755589DABB7A}" type="presParOf" srcId="{AFF7A7BF-D11D-464A-9D06-24FFC79D9BFB}" destId="{1E9A07A0-C0D0-4A05-A182-CAD3AAF37754}" srcOrd="2" destOrd="0" presId="urn:microsoft.com/office/officeart/2009/layout/CirclePictureHierarchy"/>
    <dgm:cxn modelId="{A947A996-91D9-443A-A815-381935102EDE}" type="presParOf" srcId="{AFF7A7BF-D11D-464A-9D06-24FFC79D9BFB}" destId="{A4243C2E-AE43-4461-8CF6-87BDD2A3E0C3}" srcOrd="3" destOrd="0" presId="urn:microsoft.com/office/officeart/2009/layout/CirclePictureHierarchy"/>
    <dgm:cxn modelId="{AC4C1CA2-1377-456F-9A42-F9A290AFACA6}" type="presParOf" srcId="{A4243C2E-AE43-4461-8CF6-87BDD2A3E0C3}" destId="{42AEBEE4-BCF6-4A1D-9191-424D6C17ECBE}" srcOrd="0" destOrd="0" presId="urn:microsoft.com/office/officeart/2009/layout/CirclePictureHierarchy"/>
    <dgm:cxn modelId="{DED40867-FD32-41C8-9D35-B68716CBDB6B}" type="presParOf" srcId="{42AEBEE4-BCF6-4A1D-9191-424D6C17ECBE}" destId="{32E06DF0-6D54-4AB4-99AE-B699E8A3CDE3}" srcOrd="0" destOrd="0" presId="urn:microsoft.com/office/officeart/2009/layout/CirclePictureHierarchy"/>
    <dgm:cxn modelId="{DD6DEDEA-B1EA-47CB-A08A-27ECA9D0BC2E}" type="presParOf" srcId="{42AEBEE4-BCF6-4A1D-9191-424D6C17ECBE}" destId="{065D3745-B951-483C-B2C5-49C30637FBE6}" srcOrd="1" destOrd="0" presId="urn:microsoft.com/office/officeart/2009/layout/CirclePictureHierarchy"/>
    <dgm:cxn modelId="{74CDAE48-7645-4E8A-AA8F-EC9D7189F78D}" type="presParOf" srcId="{A4243C2E-AE43-4461-8CF6-87BDD2A3E0C3}" destId="{4C4CD47F-9444-4368-8BDA-1D3E5BE22157}" srcOrd="1" destOrd="0" presId="urn:microsoft.com/office/officeart/2009/layout/CirclePictureHierarchy"/>
    <dgm:cxn modelId="{959CF3C0-EF73-4A8D-9B8F-A40C07CD84B3}" type="presParOf" srcId="{106BF1E6-CD85-446B-AF87-3C8824A62EF5}" destId="{4D206922-CD02-40BA-86C0-691E1C073E0B}" srcOrd="2" destOrd="0" presId="urn:microsoft.com/office/officeart/2009/layout/CirclePictureHierarchy"/>
    <dgm:cxn modelId="{5E92EA3B-A42D-425E-8D34-057CE595BBB3}" type="presParOf" srcId="{106BF1E6-CD85-446B-AF87-3C8824A62EF5}" destId="{6220C211-A9AC-4F67-8035-A4150AF5B9F3}" srcOrd="3" destOrd="0" presId="urn:microsoft.com/office/officeart/2009/layout/CirclePictureHierarchy"/>
    <dgm:cxn modelId="{C88E48B6-C996-4EC6-B4B0-5D8763A5B7E1}" type="presParOf" srcId="{6220C211-A9AC-4F67-8035-A4150AF5B9F3}" destId="{92A70F68-70C3-4101-8C0F-1CEC534E8310}" srcOrd="0" destOrd="0" presId="urn:microsoft.com/office/officeart/2009/layout/CirclePictureHierarchy"/>
    <dgm:cxn modelId="{69C385F9-44D4-4C3B-9970-9CF5B1DD9692}" type="presParOf" srcId="{92A70F68-70C3-4101-8C0F-1CEC534E8310}" destId="{1803E1D2-3408-4DF5-B8E8-4EFE6CBB2875}" srcOrd="0" destOrd="0" presId="urn:microsoft.com/office/officeart/2009/layout/CirclePictureHierarchy"/>
    <dgm:cxn modelId="{75F8E1B6-2D15-4D38-85FE-D0B4CC3D155A}" type="presParOf" srcId="{92A70F68-70C3-4101-8C0F-1CEC534E8310}" destId="{BCBEBBDD-9E6D-45C7-B8EF-4303C67C99AB}" srcOrd="1" destOrd="0" presId="urn:microsoft.com/office/officeart/2009/layout/CirclePictureHierarchy"/>
    <dgm:cxn modelId="{5B8B8070-CC86-4A8C-A75B-A15EEE51B130}" type="presParOf" srcId="{6220C211-A9AC-4F67-8035-A4150AF5B9F3}" destId="{31581F2B-0314-48B3-BDEE-8E01AA913E85}" srcOrd="1" destOrd="0" presId="urn:microsoft.com/office/officeart/2009/layout/CirclePictureHierarchy"/>
    <dgm:cxn modelId="{071B2EE9-E7FF-45AA-9335-E57E9D31F67B}" type="presParOf" srcId="{31581F2B-0314-48B3-BDEE-8E01AA913E85}" destId="{76890B6D-949D-4742-8B43-D0559C39CD82}" srcOrd="0" destOrd="0" presId="urn:microsoft.com/office/officeart/2009/layout/CirclePictureHierarchy"/>
    <dgm:cxn modelId="{57208883-E28D-4201-AF26-15798A4BB562}" type="presParOf" srcId="{31581F2B-0314-48B3-BDEE-8E01AA913E85}" destId="{1BA4D65F-E20D-401F-8556-78F526D01C92}" srcOrd="1" destOrd="0" presId="urn:microsoft.com/office/officeart/2009/layout/CirclePictureHierarchy"/>
    <dgm:cxn modelId="{2322632A-7FE6-499D-B9B1-E74CEA3CC770}" type="presParOf" srcId="{1BA4D65F-E20D-401F-8556-78F526D01C92}" destId="{D288FBF4-037B-41A3-BAE6-FF56847B6667}" srcOrd="0" destOrd="0" presId="urn:microsoft.com/office/officeart/2009/layout/CirclePictureHierarchy"/>
    <dgm:cxn modelId="{ED377FC7-A7A5-47A8-A723-2309D931059D}" type="presParOf" srcId="{D288FBF4-037B-41A3-BAE6-FF56847B6667}" destId="{9B568E53-9D86-44A6-B316-7EAD97B10EC2}" srcOrd="0" destOrd="0" presId="urn:microsoft.com/office/officeart/2009/layout/CirclePictureHierarchy"/>
    <dgm:cxn modelId="{0DCF4EA8-6E49-47C5-9EBF-37E708E98B4E}" type="presParOf" srcId="{D288FBF4-037B-41A3-BAE6-FF56847B6667}" destId="{B2764481-14D4-49D8-B282-7495C5E15188}" srcOrd="1" destOrd="0" presId="urn:microsoft.com/office/officeart/2009/layout/CirclePictureHierarchy"/>
    <dgm:cxn modelId="{3704BA47-9623-4534-9131-05E73767E27C}" type="presParOf" srcId="{1BA4D65F-E20D-401F-8556-78F526D01C92}" destId="{7A46C99F-4FCA-4579-9454-ED88EF0D7C82}"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A501ACD-D350-1145-A6E4-9D2655032134}" type="doc">
      <dgm:prSet loTypeId="urn:microsoft.com/office/officeart/2005/8/layout/arrow2" loCatId="" qsTypeId="urn:microsoft.com/office/officeart/2005/8/quickstyle/simple4" qsCatId="simple" csTypeId="urn:microsoft.com/office/officeart/2005/8/colors/accent1_2" csCatId="accent1" phldr="1"/>
      <dgm:spPr/>
      <dgm:t>
        <a:bodyPr/>
        <a:lstStyle/>
        <a:p>
          <a:endParaRPr lang="es-ES_tradnl"/>
        </a:p>
      </dgm:t>
    </dgm:pt>
    <dgm:pt modelId="{3F2CF688-E0FE-4F45-88D3-3F9EEC7BBB99}">
      <dgm:prSet phldrT="[Texto]"/>
      <dgm:spPr/>
      <dgm:t>
        <a:bodyPr/>
        <a:lstStyle/>
        <a:p>
          <a:r>
            <a:rPr lang="es-ES_tradnl" dirty="0">
              <a:solidFill>
                <a:srgbClr val="FFC000"/>
              </a:solidFill>
            </a:rPr>
            <a:t>Bautismo</a:t>
          </a:r>
        </a:p>
      </dgm:t>
    </dgm:pt>
    <dgm:pt modelId="{1FFCFFEA-1246-5F4A-B863-17C89F9FC9C1}" type="parTrans" cxnId="{28F1A49D-B051-794D-B702-F0806276E38C}">
      <dgm:prSet/>
      <dgm:spPr/>
      <dgm:t>
        <a:bodyPr/>
        <a:lstStyle/>
        <a:p>
          <a:endParaRPr lang="es-ES_tradnl"/>
        </a:p>
      </dgm:t>
    </dgm:pt>
    <dgm:pt modelId="{91299D2C-E693-6742-ABC6-EB231D0A16FF}" type="sibTrans" cxnId="{28F1A49D-B051-794D-B702-F0806276E38C}">
      <dgm:prSet/>
      <dgm:spPr/>
      <dgm:t>
        <a:bodyPr/>
        <a:lstStyle/>
        <a:p>
          <a:endParaRPr lang="es-ES_tradnl"/>
        </a:p>
      </dgm:t>
    </dgm:pt>
    <dgm:pt modelId="{85B6768E-12E9-7743-B898-A513B4637733}">
      <dgm:prSet phldrT="[Texto]"/>
      <dgm:spPr/>
      <dgm:t>
        <a:bodyPr/>
        <a:lstStyle/>
        <a:p>
          <a:r>
            <a:rPr lang="es-ES_tradnl" dirty="0">
              <a:solidFill>
                <a:srgbClr val="FFC000"/>
              </a:solidFill>
            </a:rPr>
            <a:t>Muertos, sepultados y resucitados con Cristo</a:t>
          </a:r>
        </a:p>
      </dgm:t>
    </dgm:pt>
    <dgm:pt modelId="{EF878217-4013-E943-ABD1-29EFF07CEF1C}" type="parTrans" cxnId="{A0E01396-88B0-F646-A9CF-00535F12AAC7}">
      <dgm:prSet/>
      <dgm:spPr/>
      <dgm:t>
        <a:bodyPr/>
        <a:lstStyle/>
        <a:p>
          <a:endParaRPr lang="es-ES_tradnl"/>
        </a:p>
      </dgm:t>
    </dgm:pt>
    <dgm:pt modelId="{6F47FF81-53CB-554C-86A0-4A225082DDF3}" type="sibTrans" cxnId="{A0E01396-88B0-F646-A9CF-00535F12AAC7}">
      <dgm:prSet/>
      <dgm:spPr/>
      <dgm:t>
        <a:bodyPr/>
        <a:lstStyle/>
        <a:p>
          <a:endParaRPr lang="es-ES_tradnl"/>
        </a:p>
      </dgm:t>
    </dgm:pt>
    <dgm:pt modelId="{DC8FE592-3AE9-6C44-B76D-3184204901B7}">
      <dgm:prSet phldrT="[Texto]"/>
      <dgm:spPr/>
      <dgm:t>
        <a:bodyPr/>
        <a:lstStyle/>
        <a:p>
          <a:r>
            <a:rPr lang="es-ES_tradnl" dirty="0">
              <a:solidFill>
                <a:srgbClr val="FFC000"/>
              </a:solidFill>
            </a:rPr>
            <a:t>Confirmación</a:t>
          </a:r>
        </a:p>
      </dgm:t>
    </dgm:pt>
    <dgm:pt modelId="{348967EC-6AFB-7D4D-B24A-93E0E966B721}" type="parTrans" cxnId="{A41EDA42-9525-AE41-ADFD-657038AD488D}">
      <dgm:prSet/>
      <dgm:spPr/>
      <dgm:t>
        <a:bodyPr/>
        <a:lstStyle/>
        <a:p>
          <a:endParaRPr lang="es-ES_tradnl"/>
        </a:p>
      </dgm:t>
    </dgm:pt>
    <dgm:pt modelId="{B302D921-FA67-394A-AF95-526C91A7DAAF}" type="sibTrans" cxnId="{A41EDA42-9525-AE41-ADFD-657038AD488D}">
      <dgm:prSet/>
      <dgm:spPr/>
      <dgm:t>
        <a:bodyPr/>
        <a:lstStyle/>
        <a:p>
          <a:endParaRPr lang="es-ES_tradnl"/>
        </a:p>
      </dgm:t>
    </dgm:pt>
    <dgm:pt modelId="{F097FC69-148B-0B4D-9ECE-3DB9F251195D}">
      <dgm:prSet phldrT="[Texto]"/>
      <dgm:spPr/>
      <dgm:t>
        <a:bodyPr/>
        <a:lstStyle/>
        <a:p>
          <a:r>
            <a:rPr lang="es-ES_tradnl" dirty="0">
              <a:solidFill>
                <a:srgbClr val="FFC000"/>
              </a:solidFill>
            </a:rPr>
            <a:t>Recepción de los dones del Espíritu Santo</a:t>
          </a:r>
        </a:p>
      </dgm:t>
    </dgm:pt>
    <dgm:pt modelId="{5A0EEB85-BB15-0B49-972B-E82ECDB5B1BB}" type="parTrans" cxnId="{68782B3D-EE43-394B-8467-4FC80E89E491}">
      <dgm:prSet/>
      <dgm:spPr/>
      <dgm:t>
        <a:bodyPr/>
        <a:lstStyle/>
        <a:p>
          <a:endParaRPr lang="es-ES_tradnl"/>
        </a:p>
      </dgm:t>
    </dgm:pt>
    <dgm:pt modelId="{D0A74102-0EE4-5D40-88ED-46498B47DFEA}" type="sibTrans" cxnId="{68782B3D-EE43-394B-8467-4FC80E89E491}">
      <dgm:prSet/>
      <dgm:spPr/>
      <dgm:t>
        <a:bodyPr/>
        <a:lstStyle/>
        <a:p>
          <a:endParaRPr lang="es-ES_tradnl"/>
        </a:p>
      </dgm:t>
    </dgm:pt>
    <dgm:pt modelId="{6933DD87-86FE-9B4C-8E3E-7BB782053AD1}">
      <dgm:prSet phldrT="[Texto]"/>
      <dgm:spPr/>
      <dgm:t>
        <a:bodyPr/>
        <a:lstStyle/>
        <a:p>
          <a:r>
            <a:rPr lang="es-ES_tradnl" dirty="0">
              <a:solidFill>
                <a:srgbClr val="FFC000"/>
              </a:solidFill>
            </a:rPr>
            <a:t>Eucaristía</a:t>
          </a:r>
        </a:p>
      </dgm:t>
    </dgm:pt>
    <dgm:pt modelId="{AEF6AB5B-7A89-4649-B5E1-E0B786C11282}" type="parTrans" cxnId="{B84A461C-01A2-2147-B2F0-5959934DF1B8}">
      <dgm:prSet/>
      <dgm:spPr/>
      <dgm:t>
        <a:bodyPr/>
        <a:lstStyle/>
        <a:p>
          <a:endParaRPr lang="es-ES_tradnl"/>
        </a:p>
      </dgm:t>
    </dgm:pt>
    <dgm:pt modelId="{5479ED98-ACB6-3049-BCC6-691D730D5F2C}" type="sibTrans" cxnId="{B84A461C-01A2-2147-B2F0-5959934DF1B8}">
      <dgm:prSet/>
      <dgm:spPr/>
      <dgm:t>
        <a:bodyPr/>
        <a:lstStyle/>
        <a:p>
          <a:endParaRPr lang="es-ES_tradnl"/>
        </a:p>
      </dgm:t>
    </dgm:pt>
    <dgm:pt modelId="{39F480F8-7018-9947-9059-379D616DCF17}">
      <dgm:prSet phldrT="[Texto]"/>
      <dgm:spPr/>
      <dgm:t>
        <a:bodyPr/>
        <a:lstStyle/>
        <a:p>
          <a:r>
            <a:rPr lang="es-ES_tradnl" dirty="0">
              <a:solidFill>
                <a:srgbClr val="FFC000"/>
              </a:solidFill>
            </a:rPr>
            <a:t>Celebración de la muerte y resurrección del Señor</a:t>
          </a:r>
        </a:p>
      </dgm:t>
    </dgm:pt>
    <dgm:pt modelId="{3B6D1A65-50D6-6F47-84E0-B58F19D79526}" type="parTrans" cxnId="{DD8EFB87-3271-8645-A42B-BB5B51C69770}">
      <dgm:prSet/>
      <dgm:spPr/>
      <dgm:t>
        <a:bodyPr/>
        <a:lstStyle/>
        <a:p>
          <a:endParaRPr lang="es-ES_tradnl"/>
        </a:p>
      </dgm:t>
    </dgm:pt>
    <dgm:pt modelId="{0A7F90BF-FD3A-1341-9E4F-40B328AC09EA}" type="sibTrans" cxnId="{DD8EFB87-3271-8645-A42B-BB5B51C69770}">
      <dgm:prSet/>
      <dgm:spPr/>
      <dgm:t>
        <a:bodyPr/>
        <a:lstStyle/>
        <a:p>
          <a:endParaRPr lang="es-ES_tradnl"/>
        </a:p>
      </dgm:t>
    </dgm:pt>
    <dgm:pt modelId="{72E0F067-72F6-4849-A529-383ACE73DE86}" type="pres">
      <dgm:prSet presAssocID="{FA501ACD-D350-1145-A6E4-9D2655032134}" presName="arrowDiagram" presStyleCnt="0">
        <dgm:presLayoutVars>
          <dgm:chMax val="5"/>
          <dgm:dir/>
          <dgm:resizeHandles val="exact"/>
        </dgm:presLayoutVars>
      </dgm:prSet>
      <dgm:spPr/>
    </dgm:pt>
    <dgm:pt modelId="{3F804C62-2C2C-4F44-9612-8385E01E10AE}" type="pres">
      <dgm:prSet presAssocID="{FA501ACD-D350-1145-A6E4-9D2655032134}" presName="arrow" presStyleLbl="bgShp" presStyleIdx="0" presStyleCnt="1"/>
      <dgm:spPr/>
    </dgm:pt>
    <dgm:pt modelId="{AA87BFAD-F839-C14E-91C3-6957BDEA613E}" type="pres">
      <dgm:prSet presAssocID="{FA501ACD-D350-1145-A6E4-9D2655032134}" presName="arrowDiagram3" presStyleCnt="0"/>
      <dgm:spPr/>
    </dgm:pt>
    <dgm:pt modelId="{8EC497D1-4170-5648-AB5C-A958AB2A3E8A}" type="pres">
      <dgm:prSet presAssocID="{3F2CF688-E0FE-4F45-88D3-3F9EEC7BBB99}" presName="bullet3a" presStyleLbl="node1" presStyleIdx="0" presStyleCnt="3"/>
      <dgm:spPr/>
    </dgm:pt>
    <dgm:pt modelId="{AFAB3527-1A29-B840-8819-5778B93CCD01}" type="pres">
      <dgm:prSet presAssocID="{3F2CF688-E0FE-4F45-88D3-3F9EEC7BBB99}" presName="textBox3a" presStyleLbl="revTx" presStyleIdx="0" presStyleCnt="3">
        <dgm:presLayoutVars>
          <dgm:bulletEnabled val="1"/>
        </dgm:presLayoutVars>
      </dgm:prSet>
      <dgm:spPr/>
    </dgm:pt>
    <dgm:pt modelId="{2D219A0D-3192-4E48-8F16-AB384163F4F4}" type="pres">
      <dgm:prSet presAssocID="{DC8FE592-3AE9-6C44-B76D-3184204901B7}" presName="bullet3b" presStyleLbl="node1" presStyleIdx="1" presStyleCnt="3"/>
      <dgm:spPr/>
    </dgm:pt>
    <dgm:pt modelId="{A075B0D7-5AD7-164E-9E57-AC2016F92617}" type="pres">
      <dgm:prSet presAssocID="{DC8FE592-3AE9-6C44-B76D-3184204901B7}" presName="textBox3b" presStyleLbl="revTx" presStyleIdx="1" presStyleCnt="3">
        <dgm:presLayoutVars>
          <dgm:bulletEnabled val="1"/>
        </dgm:presLayoutVars>
      </dgm:prSet>
      <dgm:spPr/>
    </dgm:pt>
    <dgm:pt modelId="{68BE80E5-8837-7D43-8E04-686CA961FD15}" type="pres">
      <dgm:prSet presAssocID="{6933DD87-86FE-9B4C-8E3E-7BB782053AD1}" presName="bullet3c" presStyleLbl="node1" presStyleIdx="2" presStyleCnt="3"/>
      <dgm:spPr/>
    </dgm:pt>
    <dgm:pt modelId="{5DF2C54E-58BF-C747-A02E-4CEF18A485B7}" type="pres">
      <dgm:prSet presAssocID="{6933DD87-86FE-9B4C-8E3E-7BB782053AD1}" presName="textBox3c" presStyleLbl="revTx" presStyleIdx="2" presStyleCnt="3">
        <dgm:presLayoutVars>
          <dgm:bulletEnabled val="1"/>
        </dgm:presLayoutVars>
      </dgm:prSet>
      <dgm:spPr/>
    </dgm:pt>
  </dgm:ptLst>
  <dgm:cxnLst>
    <dgm:cxn modelId="{B84A461C-01A2-2147-B2F0-5959934DF1B8}" srcId="{FA501ACD-D350-1145-A6E4-9D2655032134}" destId="{6933DD87-86FE-9B4C-8E3E-7BB782053AD1}" srcOrd="2" destOrd="0" parTransId="{AEF6AB5B-7A89-4649-B5E1-E0B786C11282}" sibTransId="{5479ED98-ACB6-3049-BCC6-691D730D5F2C}"/>
    <dgm:cxn modelId="{68782B3D-EE43-394B-8467-4FC80E89E491}" srcId="{DC8FE592-3AE9-6C44-B76D-3184204901B7}" destId="{F097FC69-148B-0B4D-9ECE-3DB9F251195D}" srcOrd="0" destOrd="0" parTransId="{5A0EEB85-BB15-0B49-972B-E82ECDB5B1BB}" sibTransId="{D0A74102-0EE4-5D40-88ED-46498B47DFEA}"/>
    <dgm:cxn modelId="{A41EDA42-9525-AE41-ADFD-657038AD488D}" srcId="{FA501ACD-D350-1145-A6E4-9D2655032134}" destId="{DC8FE592-3AE9-6C44-B76D-3184204901B7}" srcOrd="1" destOrd="0" parTransId="{348967EC-6AFB-7D4D-B24A-93E0E966B721}" sibTransId="{B302D921-FA67-394A-AF95-526C91A7DAAF}"/>
    <dgm:cxn modelId="{6CA4B144-538B-2343-9EF9-957976B4559F}" type="presOf" srcId="{6933DD87-86FE-9B4C-8E3E-7BB782053AD1}" destId="{5DF2C54E-58BF-C747-A02E-4CEF18A485B7}" srcOrd="0" destOrd="0" presId="urn:microsoft.com/office/officeart/2005/8/layout/arrow2"/>
    <dgm:cxn modelId="{E5F6696F-3C72-FD42-B72F-FE3326A7C2CF}" type="presOf" srcId="{3F2CF688-E0FE-4F45-88D3-3F9EEC7BBB99}" destId="{AFAB3527-1A29-B840-8819-5778B93CCD01}" srcOrd="0" destOrd="0" presId="urn:microsoft.com/office/officeart/2005/8/layout/arrow2"/>
    <dgm:cxn modelId="{59EDFA50-F359-AB41-AD07-8F4C1B22EFB9}" type="presOf" srcId="{85B6768E-12E9-7743-B898-A513B4637733}" destId="{AFAB3527-1A29-B840-8819-5778B93CCD01}" srcOrd="0" destOrd="1" presId="urn:microsoft.com/office/officeart/2005/8/layout/arrow2"/>
    <dgm:cxn modelId="{DD8EFB87-3271-8645-A42B-BB5B51C69770}" srcId="{6933DD87-86FE-9B4C-8E3E-7BB782053AD1}" destId="{39F480F8-7018-9947-9059-379D616DCF17}" srcOrd="0" destOrd="0" parTransId="{3B6D1A65-50D6-6F47-84E0-B58F19D79526}" sibTransId="{0A7F90BF-FD3A-1341-9E4F-40B328AC09EA}"/>
    <dgm:cxn modelId="{A0E01396-88B0-F646-A9CF-00535F12AAC7}" srcId="{3F2CF688-E0FE-4F45-88D3-3F9EEC7BBB99}" destId="{85B6768E-12E9-7743-B898-A513B4637733}" srcOrd="0" destOrd="0" parTransId="{EF878217-4013-E943-ABD1-29EFF07CEF1C}" sibTransId="{6F47FF81-53CB-554C-86A0-4A225082DDF3}"/>
    <dgm:cxn modelId="{28F1A49D-B051-794D-B702-F0806276E38C}" srcId="{FA501ACD-D350-1145-A6E4-9D2655032134}" destId="{3F2CF688-E0FE-4F45-88D3-3F9EEC7BBB99}" srcOrd="0" destOrd="0" parTransId="{1FFCFFEA-1246-5F4A-B863-17C89F9FC9C1}" sibTransId="{91299D2C-E693-6742-ABC6-EB231D0A16FF}"/>
    <dgm:cxn modelId="{C0DD3DC9-19E1-AE45-9215-65AF4E2A073F}" type="presOf" srcId="{DC8FE592-3AE9-6C44-B76D-3184204901B7}" destId="{A075B0D7-5AD7-164E-9E57-AC2016F92617}" srcOrd="0" destOrd="0" presId="urn:microsoft.com/office/officeart/2005/8/layout/arrow2"/>
    <dgm:cxn modelId="{FBA611D1-9612-874E-A8E3-CE60C677C997}" type="presOf" srcId="{F097FC69-148B-0B4D-9ECE-3DB9F251195D}" destId="{A075B0D7-5AD7-164E-9E57-AC2016F92617}" srcOrd="0" destOrd="1" presId="urn:microsoft.com/office/officeart/2005/8/layout/arrow2"/>
    <dgm:cxn modelId="{0D1991EA-D94B-804D-850C-6F6751D286C2}" type="presOf" srcId="{39F480F8-7018-9947-9059-379D616DCF17}" destId="{5DF2C54E-58BF-C747-A02E-4CEF18A485B7}" srcOrd="0" destOrd="1" presId="urn:microsoft.com/office/officeart/2005/8/layout/arrow2"/>
    <dgm:cxn modelId="{1F2DA7F8-3800-7E43-935B-4460959DC0C6}" type="presOf" srcId="{FA501ACD-D350-1145-A6E4-9D2655032134}" destId="{72E0F067-72F6-4849-A529-383ACE73DE86}" srcOrd="0" destOrd="0" presId="urn:microsoft.com/office/officeart/2005/8/layout/arrow2"/>
    <dgm:cxn modelId="{50C98E58-B18B-6A4E-B5B5-D508DF8F3EE6}" type="presParOf" srcId="{72E0F067-72F6-4849-A529-383ACE73DE86}" destId="{3F804C62-2C2C-4F44-9612-8385E01E10AE}" srcOrd="0" destOrd="0" presId="urn:microsoft.com/office/officeart/2005/8/layout/arrow2"/>
    <dgm:cxn modelId="{510D1A22-C72B-9F42-8390-4A3F7723A1FC}" type="presParOf" srcId="{72E0F067-72F6-4849-A529-383ACE73DE86}" destId="{AA87BFAD-F839-C14E-91C3-6957BDEA613E}" srcOrd="1" destOrd="0" presId="urn:microsoft.com/office/officeart/2005/8/layout/arrow2"/>
    <dgm:cxn modelId="{99DA7905-51EE-CA4C-A9E9-86B38799A380}" type="presParOf" srcId="{AA87BFAD-F839-C14E-91C3-6957BDEA613E}" destId="{8EC497D1-4170-5648-AB5C-A958AB2A3E8A}" srcOrd="0" destOrd="0" presId="urn:microsoft.com/office/officeart/2005/8/layout/arrow2"/>
    <dgm:cxn modelId="{97FEC095-A64E-8349-9D1D-17381F8CABA3}" type="presParOf" srcId="{AA87BFAD-F839-C14E-91C3-6957BDEA613E}" destId="{AFAB3527-1A29-B840-8819-5778B93CCD01}" srcOrd="1" destOrd="0" presId="urn:microsoft.com/office/officeart/2005/8/layout/arrow2"/>
    <dgm:cxn modelId="{BAE1BD88-EB09-4E47-846B-2D276CFC58AC}" type="presParOf" srcId="{AA87BFAD-F839-C14E-91C3-6957BDEA613E}" destId="{2D219A0D-3192-4E48-8F16-AB384163F4F4}" srcOrd="2" destOrd="0" presId="urn:microsoft.com/office/officeart/2005/8/layout/arrow2"/>
    <dgm:cxn modelId="{CA833C96-2179-764F-B6AB-804035D0D82E}" type="presParOf" srcId="{AA87BFAD-F839-C14E-91C3-6957BDEA613E}" destId="{A075B0D7-5AD7-164E-9E57-AC2016F92617}" srcOrd="3" destOrd="0" presId="urn:microsoft.com/office/officeart/2005/8/layout/arrow2"/>
    <dgm:cxn modelId="{AE930437-219D-E84E-88CA-8C521DD6DA21}" type="presParOf" srcId="{AA87BFAD-F839-C14E-91C3-6957BDEA613E}" destId="{68BE80E5-8837-7D43-8E04-686CA961FD15}" srcOrd="4" destOrd="0" presId="urn:microsoft.com/office/officeart/2005/8/layout/arrow2"/>
    <dgm:cxn modelId="{C29491BD-C838-C848-9840-835CEC07F36D}" type="presParOf" srcId="{AA87BFAD-F839-C14E-91C3-6957BDEA613E}" destId="{5DF2C54E-58BF-C747-A02E-4CEF18A485B7}"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6214F90-EAD3-554B-B82D-6145C63A6A63}" type="doc">
      <dgm:prSet loTypeId="urn:microsoft.com/office/officeart/2008/layout/HorizontalMultiLevelHierarchy" loCatId="" qsTypeId="urn:microsoft.com/office/officeart/2005/8/quickstyle/simple1" qsCatId="simple" csTypeId="urn:microsoft.com/office/officeart/2005/8/colors/accent0_3" csCatId="mainScheme" phldr="1"/>
      <dgm:spPr/>
      <dgm:t>
        <a:bodyPr/>
        <a:lstStyle/>
        <a:p>
          <a:endParaRPr lang="es-ES"/>
        </a:p>
      </dgm:t>
    </dgm:pt>
    <dgm:pt modelId="{0B01225F-9450-6148-AFDD-B40EA0F7EE07}">
      <dgm:prSet phldrT="[Texto]"/>
      <dgm:spPr/>
      <dgm:t>
        <a:bodyPr/>
        <a:lstStyle/>
        <a:p>
          <a:r>
            <a:rPr lang="es-ES" dirty="0" err="1"/>
            <a:t>Tre</a:t>
          </a:r>
          <a:r>
            <a:rPr lang="es-ES" dirty="0"/>
            <a:t> </a:t>
          </a:r>
          <a:r>
            <a:rPr lang="es-ES" dirty="0" err="1"/>
            <a:t>munera</a:t>
          </a:r>
          <a:endParaRPr lang="es-ES" dirty="0"/>
        </a:p>
      </dgm:t>
    </dgm:pt>
    <dgm:pt modelId="{E04404FB-293C-E14B-894E-149E22C4830C}" type="parTrans" cxnId="{928000B1-327C-A640-92E0-7460EC74F8F7}">
      <dgm:prSet/>
      <dgm:spPr/>
      <dgm:t>
        <a:bodyPr/>
        <a:lstStyle/>
        <a:p>
          <a:endParaRPr lang="es-ES"/>
        </a:p>
      </dgm:t>
    </dgm:pt>
    <dgm:pt modelId="{094D6FCD-641B-8B4B-A643-A9DBDC790BD2}" type="sibTrans" cxnId="{928000B1-327C-A640-92E0-7460EC74F8F7}">
      <dgm:prSet/>
      <dgm:spPr/>
      <dgm:t>
        <a:bodyPr/>
        <a:lstStyle/>
        <a:p>
          <a:endParaRPr lang="es-ES"/>
        </a:p>
      </dgm:t>
    </dgm:pt>
    <dgm:pt modelId="{B9AF67A2-00A2-1A4D-9FEC-16F4BAD66622}">
      <dgm:prSet phldrT="[Texto]"/>
      <dgm:spPr/>
      <dgm:t>
        <a:bodyPr/>
        <a:lstStyle/>
        <a:p>
          <a:r>
            <a:rPr lang="es-ES" dirty="0"/>
            <a:t>Sacerdote</a:t>
          </a:r>
        </a:p>
      </dgm:t>
    </dgm:pt>
    <dgm:pt modelId="{35B24AF5-7AF3-6E43-8AD6-90E40B1493F6}" type="parTrans" cxnId="{4D8D4832-9640-EE41-BA35-2D3B01068A1D}">
      <dgm:prSet/>
      <dgm:spPr/>
      <dgm:t>
        <a:bodyPr/>
        <a:lstStyle/>
        <a:p>
          <a:endParaRPr lang="es-ES"/>
        </a:p>
      </dgm:t>
    </dgm:pt>
    <dgm:pt modelId="{F638AE2A-EB67-054E-9100-BF40DCE3621F}" type="sibTrans" cxnId="{4D8D4832-9640-EE41-BA35-2D3B01068A1D}">
      <dgm:prSet/>
      <dgm:spPr/>
      <dgm:t>
        <a:bodyPr/>
        <a:lstStyle/>
        <a:p>
          <a:endParaRPr lang="es-ES"/>
        </a:p>
      </dgm:t>
    </dgm:pt>
    <dgm:pt modelId="{4D334BE6-1B11-024E-B11B-86AD1445628D}">
      <dgm:prSet phldrT="[Texto]"/>
      <dgm:spPr/>
      <dgm:t>
        <a:bodyPr/>
        <a:lstStyle/>
        <a:p>
          <a:r>
            <a:rPr lang="es-ES" dirty="0"/>
            <a:t>Rey</a:t>
          </a:r>
        </a:p>
      </dgm:t>
    </dgm:pt>
    <dgm:pt modelId="{F1FA0B83-63A7-174F-9B53-CF4E9C0DA98E}" type="parTrans" cxnId="{E6945009-7396-CB46-8257-B11429C08236}">
      <dgm:prSet/>
      <dgm:spPr/>
      <dgm:t>
        <a:bodyPr/>
        <a:lstStyle/>
        <a:p>
          <a:endParaRPr lang="es-ES"/>
        </a:p>
      </dgm:t>
    </dgm:pt>
    <dgm:pt modelId="{5CD51719-6A88-1943-8E34-38E27CECF8FF}" type="sibTrans" cxnId="{E6945009-7396-CB46-8257-B11429C08236}">
      <dgm:prSet/>
      <dgm:spPr/>
      <dgm:t>
        <a:bodyPr/>
        <a:lstStyle/>
        <a:p>
          <a:endParaRPr lang="es-ES"/>
        </a:p>
      </dgm:t>
    </dgm:pt>
    <dgm:pt modelId="{4A4D3BEB-5886-664A-BDCC-4C14DAE3EFCD}">
      <dgm:prSet phldrT="[Texto]"/>
      <dgm:spPr/>
      <dgm:t>
        <a:bodyPr/>
        <a:lstStyle/>
        <a:p>
          <a:r>
            <a:rPr lang="es-ES" dirty="0"/>
            <a:t>Profeta</a:t>
          </a:r>
        </a:p>
      </dgm:t>
    </dgm:pt>
    <dgm:pt modelId="{CB3F7117-22BC-0E46-B3F8-44502EDC03F1}" type="parTrans" cxnId="{461B55A7-31B2-664B-9BE0-1384ADC45BB9}">
      <dgm:prSet/>
      <dgm:spPr/>
      <dgm:t>
        <a:bodyPr/>
        <a:lstStyle/>
        <a:p>
          <a:endParaRPr lang="es-ES"/>
        </a:p>
      </dgm:t>
    </dgm:pt>
    <dgm:pt modelId="{B19B212E-E20A-3142-8171-1356FECB77E1}" type="sibTrans" cxnId="{461B55A7-31B2-664B-9BE0-1384ADC45BB9}">
      <dgm:prSet/>
      <dgm:spPr/>
      <dgm:t>
        <a:bodyPr/>
        <a:lstStyle/>
        <a:p>
          <a:endParaRPr lang="es-ES"/>
        </a:p>
      </dgm:t>
    </dgm:pt>
    <dgm:pt modelId="{9B01DCF8-AE4E-4E41-B8A7-E510BA87232F}" type="pres">
      <dgm:prSet presAssocID="{D6214F90-EAD3-554B-B82D-6145C63A6A63}" presName="Name0" presStyleCnt="0">
        <dgm:presLayoutVars>
          <dgm:chPref val="1"/>
          <dgm:dir/>
          <dgm:animOne val="branch"/>
          <dgm:animLvl val="lvl"/>
          <dgm:resizeHandles val="exact"/>
        </dgm:presLayoutVars>
      </dgm:prSet>
      <dgm:spPr/>
    </dgm:pt>
    <dgm:pt modelId="{DEA1EE6D-A013-F446-AD4A-3B6226488487}" type="pres">
      <dgm:prSet presAssocID="{0B01225F-9450-6148-AFDD-B40EA0F7EE07}" presName="root1" presStyleCnt="0"/>
      <dgm:spPr/>
    </dgm:pt>
    <dgm:pt modelId="{49753FCF-4520-CD42-B600-BAC7C7F729B2}" type="pres">
      <dgm:prSet presAssocID="{0B01225F-9450-6148-AFDD-B40EA0F7EE07}" presName="LevelOneTextNode" presStyleLbl="node0" presStyleIdx="0" presStyleCnt="1">
        <dgm:presLayoutVars>
          <dgm:chPref val="3"/>
        </dgm:presLayoutVars>
      </dgm:prSet>
      <dgm:spPr/>
    </dgm:pt>
    <dgm:pt modelId="{06F649F4-C539-4142-A8F0-77CD7C2385FE}" type="pres">
      <dgm:prSet presAssocID="{0B01225F-9450-6148-AFDD-B40EA0F7EE07}" presName="level2hierChild" presStyleCnt="0"/>
      <dgm:spPr/>
    </dgm:pt>
    <dgm:pt modelId="{883EAD75-C43E-A143-AA18-FAD8040D200F}" type="pres">
      <dgm:prSet presAssocID="{35B24AF5-7AF3-6E43-8AD6-90E40B1493F6}" presName="conn2-1" presStyleLbl="parChTrans1D2" presStyleIdx="0" presStyleCnt="3"/>
      <dgm:spPr/>
    </dgm:pt>
    <dgm:pt modelId="{C1A5C293-F7A8-6C4F-AD9A-DA806C9F2A4A}" type="pres">
      <dgm:prSet presAssocID="{35B24AF5-7AF3-6E43-8AD6-90E40B1493F6}" presName="connTx" presStyleLbl="parChTrans1D2" presStyleIdx="0" presStyleCnt="3"/>
      <dgm:spPr/>
    </dgm:pt>
    <dgm:pt modelId="{49255840-B316-0B49-B771-367C0F993CA0}" type="pres">
      <dgm:prSet presAssocID="{B9AF67A2-00A2-1A4D-9FEC-16F4BAD66622}" presName="root2" presStyleCnt="0"/>
      <dgm:spPr/>
    </dgm:pt>
    <dgm:pt modelId="{842E5F68-4FAF-944F-BAD6-A29623E330F1}" type="pres">
      <dgm:prSet presAssocID="{B9AF67A2-00A2-1A4D-9FEC-16F4BAD66622}" presName="LevelTwoTextNode" presStyleLbl="node2" presStyleIdx="0" presStyleCnt="3">
        <dgm:presLayoutVars>
          <dgm:chPref val="3"/>
        </dgm:presLayoutVars>
      </dgm:prSet>
      <dgm:spPr/>
    </dgm:pt>
    <dgm:pt modelId="{ED016263-403C-7D45-B7A1-AFFFFCD431ED}" type="pres">
      <dgm:prSet presAssocID="{B9AF67A2-00A2-1A4D-9FEC-16F4BAD66622}" presName="level3hierChild" presStyleCnt="0"/>
      <dgm:spPr/>
    </dgm:pt>
    <dgm:pt modelId="{B9175AFA-790B-6E40-AB79-8CBF1679C38A}" type="pres">
      <dgm:prSet presAssocID="{CB3F7117-22BC-0E46-B3F8-44502EDC03F1}" presName="conn2-1" presStyleLbl="parChTrans1D2" presStyleIdx="1" presStyleCnt="3"/>
      <dgm:spPr/>
    </dgm:pt>
    <dgm:pt modelId="{303A35D7-1003-FE44-BBF6-0681451182F8}" type="pres">
      <dgm:prSet presAssocID="{CB3F7117-22BC-0E46-B3F8-44502EDC03F1}" presName="connTx" presStyleLbl="parChTrans1D2" presStyleIdx="1" presStyleCnt="3"/>
      <dgm:spPr/>
    </dgm:pt>
    <dgm:pt modelId="{98B267E1-23AB-024B-BDD5-4388F4A968FF}" type="pres">
      <dgm:prSet presAssocID="{4A4D3BEB-5886-664A-BDCC-4C14DAE3EFCD}" presName="root2" presStyleCnt="0"/>
      <dgm:spPr/>
    </dgm:pt>
    <dgm:pt modelId="{EF55D3A3-8246-0447-A90D-E1FB00E392D7}" type="pres">
      <dgm:prSet presAssocID="{4A4D3BEB-5886-664A-BDCC-4C14DAE3EFCD}" presName="LevelTwoTextNode" presStyleLbl="node2" presStyleIdx="1" presStyleCnt="3">
        <dgm:presLayoutVars>
          <dgm:chPref val="3"/>
        </dgm:presLayoutVars>
      </dgm:prSet>
      <dgm:spPr/>
    </dgm:pt>
    <dgm:pt modelId="{4B564DFD-FB26-3A4A-B6DA-7945C4C2CCE6}" type="pres">
      <dgm:prSet presAssocID="{4A4D3BEB-5886-664A-BDCC-4C14DAE3EFCD}" presName="level3hierChild" presStyleCnt="0"/>
      <dgm:spPr/>
    </dgm:pt>
    <dgm:pt modelId="{60D24E63-5D41-7E41-B4C2-74B0B23CE979}" type="pres">
      <dgm:prSet presAssocID="{F1FA0B83-63A7-174F-9B53-CF4E9C0DA98E}" presName="conn2-1" presStyleLbl="parChTrans1D2" presStyleIdx="2" presStyleCnt="3"/>
      <dgm:spPr/>
    </dgm:pt>
    <dgm:pt modelId="{C6644942-EFDF-FE40-B502-CACD6B84BD3A}" type="pres">
      <dgm:prSet presAssocID="{F1FA0B83-63A7-174F-9B53-CF4E9C0DA98E}" presName="connTx" presStyleLbl="parChTrans1D2" presStyleIdx="2" presStyleCnt="3"/>
      <dgm:spPr/>
    </dgm:pt>
    <dgm:pt modelId="{E0C73ED3-147B-5746-8D42-64EEBB553171}" type="pres">
      <dgm:prSet presAssocID="{4D334BE6-1B11-024E-B11B-86AD1445628D}" presName="root2" presStyleCnt="0"/>
      <dgm:spPr/>
    </dgm:pt>
    <dgm:pt modelId="{B33F09EB-AA44-4243-8EF1-B53A3AD86A75}" type="pres">
      <dgm:prSet presAssocID="{4D334BE6-1B11-024E-B11B-86AD1445628D}" presName="LevelTwoTextNode" presStyleLbl="node2" presStyleIdx="2" presStyleCnt="3">
        <dgm:presLayoutVars>
          <dgm:chPref val="3"/>
        </dgm:presLayoutVars>
      </dgm:prSet>
      <dgm:spPr/>
    </dgm:pt>
    <dgm:pt modelId="{350EBA3F-001C-674B-AB54-4AE7F730F350}" type="pres">
      <dgm:prSet presAssocID="{4D334BE6-1B11-024E-B11B-86AD1445628D}" presName="level3hierChild" presStyleCnt="0"/>
      <dgm:spPr/>
    </dgm:pt>
  </dgm:ptLst>
  <dgm:cxnLst>
    <dgm:cxn modelId="{E6945009-7396-CB46-8257-B11429C08236}" srcId="{0B01225F-9450-6148-AFDD-B40EA0F7EE07}" destId="{4D334BE6-1B11-024E-B11B-86AD1445628D}" srcOrd="2" destOrd="0" parTransId="{F1FA0B83-63A7-174F-9B53-CF4E9C0DA98E}" sibTransId="{5CD51719-6A88-1943-8E34-38E27CECF8FF}"/>
    <dgm:cxn modelId="{160DC30E-E61B-E043-BA0D-6B8636A62E0C}" type="presOf" srcId="{4A4D3BEB-5886-664A-BDCC-4C14DAE3EFCD}" destId="{EF55D3A3-8246-0447-A90D-E1FB00E392D7}" srcOrd="0" destOrd="0" presId="urn:microsoft.com/office/officeart/2008/layout/HorizontalMultiLevelHierarchy"/>
    <dgm:cxn modelId="{1A84C415-9BDF-264F-B419-31CC4BB381CB}" type="presOf" srcId="{4D334BE6-1B11-024E-B11B-86AD1445628D}" destId="{B33F09EB-AA44-4243-8EF1-B53A3AD86A75}" srcOrd="0" destOrd="0" presId="urn:microsoft.com/office/officeart/2008/layout/HorizontalMultiLevelHierarchy"/>
    <dgm:cxn modelId="{4D8D4832-9640-EE41-BA35-2D3B01068A1D}" srcId="{0B01225F-9450-6148-AFDD-B40EA0F7EE07}" destId="{B9AF67A2-00A2-1A4D-9FEC-16F4BAD66622}" srcOrd="0" destOrd="0" parTransId="{35B24AF5-7AF3-6E43-8AD6-90E40B1493F6}" sibTransId="{F638AE2A-EB67-054E-9100-BF40DCE3621F}"/>
    <dgm:cxn modelId="{18D9AF38-3F3B-6543-AA28-B3EEF49C885E}" type="presOf" srcId="{CB3F7117-22BC-0E46-B3F8-44502EDC03F1}" destId="{303A35D7-1003-FE44-BBF6-0681451182F8}" srcOrd="1" destOrd="0" presId="urn:microsoft.com/office/officeart/2008/layout/HorizontalMultiLevelHierarchy"/>
    <dgm:cxn modelId="{B626E280-7268-F448-B919-48700A97DE95}" type="presOf" srcId="{F1FA0B83-63A7-174F-9B53-CF4E9C0DA98E}" destId="{60D24E63-5D41-7E41-B4C2-74B0B23CE979}" srcOrd="0" destOrd="0" presId="urn:microsoft.com/office/officeart/2008/layout/HorizontalMultiLevelHierarchy"/>
    <dgm:cxn modelId="{40C07982-9C43-2944-A002-1DE2180AA105}" type="presOf" srcId="{F1FA0B83-63A7-174F-9B53-CF4E9C0DA98E}" destId="{C6644942-EFDF-FE40-B502-CACD6B84BD3A}" srcOrd="1" destOrd="0" presId="urn:microsoft.com/office/officeart/2008/layout/HorizontalMultiLevelHierarchy"/>
    <dgm:cxn modelId="{4B32E293-D3E5-9348-AE33-9CFE29CD5B8C}" type="presOf" srcId="{0B01225F-9450-6148-AFDD-B40EA0F7EE07}" destId="{49753FCF-4520-CD42-B600-BAC7C7F729B2}" srcOrd="0" destOrd="0" presId="urn:microsoft.com/office/officeart/2008/layout/HorizontalMultiLevelHierarchy"/>
    <dgm:cxn modelId="{6032BE99-C95E-1949-BCBC-539A6C163F59}" type="presOf" srcId="{35B24AF5-7AF3-6E43-8AD6-90E40B1493F6}" destId="{C1A5C293-F7A8-6C4F-AD9A-DA806C9F2A4A}" srcOrd="1" destOrd="0" presId="urn:microsoft.com/office/officeart/2008/layout/HorizontalMultiLevelHierarchy"/>
    <dgm:cxn modelId="{461B55A7-31B2-664B-9BE0-1384ADC45BB9}" srcId="{0B01225F-9450-6148-AFDD-B40EA0F7EE07}" destId="{4A4D3BEB-5886-664A-BDCC-4C14DAE3EFCD}" srcOrd="1" destOrd="0" parTransId="{CB3F7117-22BC-0E46-B3F8-44502EDC03F1}" sibTransId="{B19B212E-E20A-3142-8171-1356FECB77E1}"/>
    <dgm:cxn modelId="{BF582BA9-6AE9-ED47-BA3B-2DC995BB62F1}" type="presOf" srcId="{CB3F7117-22BC-0E46-B3F8-44502EDC03F1}" destId="{B9175AFA-790B-6E40-AB79-8CBF1679C38A}" srcOrd="0" destOrd="0" presId="urn:microsoft.com/office/officeart/2008/layout/HorizontalMultiLevelHierarchy"/>
    <dgm:cxn modelId="{928000B1-327C-A640-92E0-7460EC74F8F7}" srcId="{D6214F90-EAD3-554B-B82D-6145C63A6A63}" destId="{0B01225F-9450-6148-AFDD-B40EA0F7EE07}" srcOrd="0" destOrd="0" parTransId="{E04404FB-293C-E14B-894E-149E22C4830C}" sibTransId="{094D6FCD-641B-8B4B-A643-A9DBDC790BD2}"/>
    <dgm:cxn modelId="{4FDF12D2-A7B2-0D44-929F-96819DA7F0AF}" type="presOf" srcId="{D6214F90-EAD3-554B-B82D-6145C63A6A63}" destId="{9B01DCF8-AE4E-4E41-B8A7-E510BA87232F}" srcOrd="0" destOrd="0" presId="urn:microsoft.com/office/officeart/2008/layout/HorizontalMultiLevelHierarchy"/>
    <dgm:cxn modelId="{93333DD2-C628-574B-B38C-791E29D2A25A}" type="presOf" srcId="{B9AF67A2-00A2-1A4D-9FEC-16F4BAD66622}" destId="{842E5F68-4FAF-944F-BAD6-A29623E330F1}" srcOrd="0" destOrd="0" presId="urn:microsoft.com/office/officeart/2008/layout/HorizontalMultiLevelHierarchy"/>
    <dgm:cxn modelId="{3DD726D3-90AF-2F4F-8756-BBF6ECAE1D01}" type="presOf" srcId="{35B24AF5-7AF3-6E43-8AD6-90E40B1493F6}" destId="{883EAD75-C43E-A143-AA18-FAD8040D200F}" srcOrd="0" destOrd="0" presId="urn:microsoft.com/office/officeart/2008/layout/HorizontalMultiLevelHierarchy"/>
    <dgm:cxn modelId="{F8A4A32A-4D48-9947-ABC3-A02E28FB1191}" type="presParOf" srcId="{9B01DCF8-AE4E-4E41-B8A7-E510BA87232F}" destId="{DEA1EE6D-A013-F446-AD4A-3B6226488487}" srcOrd="0" destOrd="0" presId="urn:microsoft.com/office/officeart/2008/layout/HorizontalMultiLevelHierarchy"/>
    <dgm:cxn modelId="{F08F7134-F91E-084F-87B9-FC5B21AC00C6}" type="presParOf" srcId="{DEA1EE6D-A013-F446-AD4A-3B6226488487}" destId="{49753FCF-4520-CD42-B600-BAC7C7F729B2}" srcOrd="0" destOrd="0" presId="urn:microsoft.com/office/officeart/2008/layout/HorizontalMultiLevelHierarchy"/>
    <dgm:cxn modelId="{005F9B10-D52C-2540-B0E3-E186C36488FD}" type="presParOf" srcId="{DEA1EE6D-A013-F446-AD4A-3B6226488487}" destId="{06F649F4-C539-4142-A8F0-77CD7C2385FE}" srcOrd="1" destOrd="0" presId="urn:microsoft.com/office/officeart/2008/layout/HorizontalMultiLevelHierarchy"/>
    <dgm:cxn modelId="{6851F8D0-C8BA-294A-B48E-2020D96E4574}" type="presParOf" srcId="{06F649F4-C539-4142-A8F0-77CD7C2385FE}" destId="{883EAD75-C43E-A143-AA18-FAD8040D200F}" srcOrd="0" destOrd="0" presId="urn:microsoft.com/office/officeart/2008/layout/HorizontalMultiLevelHierarchy"/>
    <dgm:cxn modelId="{C0F8C876-DA23-F84C-9E9F-B6AAC9D2ECD2}" type="presParOf" srcId="{883EAD75-C43E-A143-AA18-FAD8040D200F}" destId="{C1A5C293-F7A8-6C4F-AD9A-DA806C9F2A4A}" srcOrd="0" destOrd="0" presId="urn:microsoft.com/office/officeart/2008/layout/HorizontalMultiLevelHierarchy"/>
    <dgm:cxn modelId="{05EF1079-885C-2740-AF09-CB35252ACB60}" type="presParOf" srcId="{06F649F4-C539-4142-A8F0-77CD7C2385FE}" destId="{49255840-B316-0B49-B771-367C0F993CA0}" srcOrd="1" destOrd="0" presId="urn:microsoft.com/office/officeart/2008/layout/HorizontalMultiLevelHierarchy"/>
    <dgm:cxn modelId="{CA9EBE9F-EE82-9246-9438-2F4564628F3B}" type="presParOf" srcId="{49255840-B316-0B49-B771-367C0F993CA0}" destId="{842E5F68-4FAF-944F-BAD6-A29623E330F1}" srcOrd="0" destOrd="0" presId="urn:microsoft.com/office/officeart/2008/layout/HorizontalMultiLevelHierarchy"/>
    <dgm:cxn modelId="{D80E4DA2-FD33-F944-AD1F-1FB6FB4CCD6F}" type="presParOf" srcId="{49255840-B316-0B49-B771-367C0F993CA0}" destId="{ED016263-403C-7D45-B7A1-AFFFFCD431ED}" srcOrd="1" destOrd="0" presId="urn:microsoft.com/office/officeart/2008/layout/HorizontalMultiLevelHierarchy"/>
    <dgm:cxn modelId="{27571B26-00F1-DE4D-ADBB-23F0359CE44B}" type="presParOf" srcId="{06F649F4-C539-4142-A8F0-77CD7C2385FE}" destId="{B9175AFA-790B-6E40-AB79-8CBF1679C38A}" srcOrd="2" destOrd="0" presId="urn:microsoft.com/office/officeart/2008/layout/HorizontalMultiLevelHierarchy"/>
    <dgm:cxn modelId="{5C754C16-C123-3B4F-8E79-1C6A063AAC3E}" type="presParOf" srcId="{B9175AFA-790B-6E40-AB79-8CBF1679C38A}" destId="{303A35D7-1003-FE44-BBF6-0681451182F8}" srcOrd="0" destOrd="0" presId="urn:microsoft.com/office/officeart/2008/layout/HorizontalMultiLevelHierarchy"/>
    <dgm:cxn modelId="{A11CA5C1-C1B7-6446-A53F-39AD28BE408F}" type="presParOf" srcId="{06F649F4-C539-4142-A8F0-77CD7C2385FE}" destId="{98B267E1-23AB-024B-BDD5-4388F4A968FF}" srcOrd="3" destOrd="0" presId="urn:microsoft.com/office/officeart/2008/layout/HorizontalMultiLevelHierarchy"/>
    <dgm:cxn modelId="{061FA84A-9468-5841-8EE9-1ED6BED54A7F}" type="presParOf" srcId="{98B267E1-23AB-024B-BDD5-4388F4A968FF}" destId="{EF55D3A3-8246-0447-A90D-E1FB00E392D7}" srcOrd="0" destOrd="0" presId="urn:microsoft.com/office/officeart/2008/layout/HorizontalMultiLevelHierarchy"/>
    <dgm:cxn modelId="{A7ED503B-EC43-5045-9985-B6CE9EBBAA80}" type="presParOf" srcId="{98B267E1-23AB-024B-BDD5-4388F4A968FF}" destId="{4B564DFD-FB26-3A4A-B6DA-7945C4C2CCE6}" srcOrd="1" destOrd="0" presId="urn:microsoft.com/office/officeart/2008/layout/HorizontalMultiLevelHierarchy"/>
    <dgm:cxn modelId="{769B966F-0546-F241-8020-A27BC9677235}" type="presParOf" srcId="{06F649F4-C539-4142-A8F0-77CD7C2385FE}" destId="{60D24E63-5D41-7E41-B4C2-74B0B23CE979}" srcOrd="4" destOrd="0" presId="urn:microsoft.com/office/officeart/2008/layout/HorizontalMultiLevelHierarchy"/>
    <dgm:cxn modelId="{82FD72D0-CCDF-F84A-AC24-E410A010E53C}" type="presParOf" srcId="{60D24E63-5D41-7E41-B4C2-74B0B23CE979}" destId="{C6644942-EFDF-FE40-B502-CACD6B84BD3A}" srcOrd="0" destOrd="0" presId="urn:microsoft.com/office/officeart/2008/layout/HorizontalMultiLevelHierarchy"/>
    <dgm:cxn modelId="{B4B294A1-8835-1B4B-B860-9F1FFC4F98A4}" type="presParOf" srcId="{06F649F4-C539-4142-A8F0-77CD7C2385FE}" destId="{E0C73ED3-147B-5746-8D42-64EEBB553171}" srcOrd="5" destOrd="0" presId="urn:microsoft.com/office/officeart/2008/layout/HorizontalMultiLevelHierarchy"/>
    <dgm:cxn modelId="{5D0585F5-597C-A542-B1DD-71B028B177D3}" type="presParOf" srcId="{E0C73ED3-147B-5746-8D42-64EEBB553171}" destId="{B33F09EB-AA44-4243-8EF1-B53A3AD86A75}" srcOrd="0" destOrd="0" presId="urn:microsoft.com/office/officeart/2008/layout/HorizontalMultiLevelHierarchy"/>
    <dgm:cxn modelId="{30DE8474-DAB1-8D4B-B87D-AAF5A9D8DDCA}" type="presParOf" srcId="{E0C73ED3-147B-5746-8D42-64EEBB553171}" destId="{350EBA3F-001C-674B-AB54-4AE7F730F35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6B36B47-2938-C44E-B86D-FD899AC44E21}" type="doc">
      <dgm:prSet loTypeId="urn:microsoft.com/office/officeart/2008/layout/HorizontalMultiLevelHierarchy" loCatId="" qsTypeId="urn:microsoft.com/office/officeart/2005/8/quickstyle/simple1" qsCatId="simple" csTypeId="urn:microsoft.com/office/officeart/2005/8/colors/colorful4" csCatId="colorful" phldr="1"/>
      <dgm:spPr/>
      <dgm:t>
        <a:bodyPr/>
        <a:lstStyle/>
        <a:p>
          <a:endParaRPr lang="es-ES"/>
        </a:p>
      </dgm:t>
    </dgm:pt>
    <dgm:pt modelId="{70D09D99-6BAC-ED48-8082-42316100EF15}">
      <dgm:prSet phldrT="[Texto]"/>
      <dgm:spPr/>
      <dgm:t>
        <a:bodyPr/>
        <a:lstStyle/>
        <a:p>
          <a:r>
            <a:rPr lang="es-ES" dirty="0"/>
            <a:t>Dimensiones</a:t>
          </a:r>
        </a:p>
      </dgm:t>
    </dgm:pt>
    <dgm:pt modelId="{D5C98CFB-D1E8-414F-A24E-ADE9D86B675D}" type="parTrans" cxnId="{5440C8CF-6745-E84D-9773-25CA75B952FE}">
      <dgm:prSet/>
      <dgm:spPr/>
      <dgm:t>
        <a:bodyPr/>
        <a:lstStyle/>
        <a:p>
          <a:endParaRPr lang="es-ES"/>
        </a:p>
      </dgm:t>
    </dgm:pt>
    <dgm:pt modelId="{E1B95951-77E0-E84F-AA97-A00B9515788F}" type="sibTrans" cxnId="{5440C8CF-6745-E84D-9773-25CA75B952FE}">
      <dgm:prSet/>
      <dgm:spPr/>
      <dgm:t>
        <a:bodyPr/>
        <a:lstStyle/>
        <a:p>
          <a:endParaRPr lang="es-ES"/>
        </a:p>
      </dgm:t>
    </dgm:pt>
    <dgm:pt modelId="{558B4E33-A39D-0444-BBC4-51897A985771}">
      <dgm:prSet phldrT="[Texto]"/>
      <dgm:spPr/>
      <dgm:t>
        <a:bodyPr/>
        <a:lstStyle/>
        <a:p>
          <a:r>
            <a:rPr lang="es-ES" dirty="0" err="1"/>
            <a:t>Koinonia</a:t>
          </a:r>
          <a:endParaRPr lang="es-ES" dirty="0"/>
        </a:p>
      </dgm:t>
    </dgm:pt>
    <dgm:pt modelId="{93C32549-D226-C548-8896-02E15FA3E679}" type="parTrans" cxnId="{D403F84B-A725-2449-A3B5-F0934CA1A667}">
      <dgm:prSet/>
      <dgm:spPr/>
      <dgm:t>
        <a:bodyPr/>
        <a:lstStyle/>
        <a:p>
          <a:endParaRPr lang="es-ES"/>
        </a:p>
      </dgm:t>
    </dgm:pt>
    <dgm:pt modelId="{03E662C9-1CF9-774C-9A31-3E5D629FC7E7}" type="sibTrans" cxnId="{D403F84B-A725-2449-A3B5-F0934CA1A667}">
      <dgm:prSet/>
      <dgm:spPr/>
      <dgm:t>
        <a:bodyPr/>
        <a:lstStyle/>
        <a:p>
          <a:endParaRPr lang="es-ES"/>
        </a:p>
      </dgm:t>
    </dgm:pt>
    <dgm:pt modelId="{2A9DF960-36BA-CA49-9666-295CA4E9217A}">
      <dgm:prSet phldrT="[Texto]"/>
      <dgm:spPr/>
      <dgm:t>
        <a:bodyPr/>
        <a:lstStyle/>
        <a:p>
          <a:r>
            <a:rPr lang="es-ES" dirty="0" err="1"/>
            <a:t>Leitourgia</a:t>
          </a:r>
          <a:endParaRPr lang="es-ES" dirty="0"/>
        </a:p>
      </dgm:t>
    </dgm:pt>
    <dgm:pt modelId="{78DF007F-67A6-FA49-9BBD-FD8489899E0B}" type="parTrans" cxnId="{4685B7DE-14A3-2A42-8C7E-B6A96A391563}">
      <dgm:prSet/>
      <dgm:spPr/>
      <dgm:t>
        <a:bodyPr/>
        <a:lstStyle/>
        <a:p>
          <a:endParaRPr lang="es-ES"/>
        </a:p>
      </dgm:t>
    </dgm:pt>
    <dgm:pt modelId="{236FDA8B-D6EE-6D46-9007-FE6B7301CE5B}" type="sibTrans" cxnId="{4685B7DE-14A3-2A42-8C7E-B6A96A391563}">
      <dgm:prSet/>
      <dgm:spPr/>
      <dgm:t>
        <a:bodyPr/>
        <a:lstStyle/>
        <a:p>
          <a:endParaRPr lang="es-ES"/>
        </a:p>
      </dgm:t>
    </dgm:pt>
    <dgm:pt modelId="{84C5D52E-8F6A-3E4A-BF4A-944D1752FD4D}">
      <dgm:prSet phldrT="[Texto]"/>
      <dgm:spPr/>
      <dgm:t>
        <a:bodyPr/>
        <a:lstStyle/>
        <a:p>
          <a:r>
            <a:rPr lang="es-ES" dirty="0" err="1"/>
            <a:t>Martyria</a:t>
          </a:r>
          <a:endParaRPr lang="es-ES" dirty="0"/>
        </a:p>
      </dgm:t>
    </dgm:pt>
    <dgm:pt modelId="{6647E71F-CBF1-BF4D-9617-5D18F5A8FD1A}" type="parTrans" cxnId="{527590F4-D29F-0C4C-90C0-4A9037920856}">
      <dgm:prSet/>
      <dgm:spPr/>
      <dgm:t>
        <a:bodyPr/>
        <a:lstStyle/>
        <a:p>
          <a:endParaRPr lang="es-ES"/>
        </a:p>
      </dgm:t>
    </dgm:pt>
    <dgm:pt modelId="{B7A6C967-C1A6-B947-B61F-2A467E828F0D}" type="sibTrans" cxnId="{527590F4-D29F-0C4C-90C0-4A9037920856}">
      <dgm:prSet/>
      <dgm:spPr/>
      <dgm:t>
        <a:bodyPr/>
        <a:lstStyle/>
        <a:p>
          <a:endParaRPr lang="es-ES"/>
        </a:p>
      </dgm:t>
    </dgm:pt>
    <dgm:pt modelId="{587EA983-CB91-B448-98E1-86C44B24EAD2}">
      <dgm:prSet phldrT="[Texto]"/>
      <dgm:spPr/>
      <dgm:t>
        <a:bodyPr/>
        <a:lstStyle/>
        <a:p>
          <a:r>
            <a:rPr lang="es-ES" dirty="0" err="1"/>
            <a:t>Diakonia</a:t>
          </a:r>
          <a:endParaRPr lang="es-ES" dirty="0"/>
        </a:p>
      </dgm:t>
    </dgm:pt>
    <dgm:pt modelId="{AE383586-3C37-144C-8E4F-F262B4FE20DC}" type="parTrans" cxnId="{1B5C80E2-BC10-6F47-BB0E-D721943845D2}">
      <dgm:prSet/>
      <dgm:spPr/>
      <dgm:t>
        <a:bodyPr/>
        <a:lstStyle/>
        <a:p>
          <a:endParaRPr lang="es-ES"/>
        </a:p>
      </dgm:t>
    </dgm:pt>
    <dgm:pt modelId="{DE2611B9-1D10-D44A-854A-F5FC8513AF0B}" type="sibTrans" cxnId="{1B5C80E2-BC10-6F47-BB0E-D721943845D2}">
      <dgm:prSet/>
      <dgm:spPr/>
      <dgm:t>
        <a:bodyPr/>
        <a:lstStyle/>
        <a:p>
          <a:endParaRPr lang="es-ES"/>
        </a:p>
      </dgm:t>
    </dgm:pt>
    <dgm:pt modelId="{92C494EA-0ABE-B44A-89FD-E1A5D57789A0}" type="pres">
      <dgm:prSet presAssocID="{C6B36B47-2938-C44E-B86D-FD899AC44E21}" presName="Name0" presStyleCnt="0">
        <dgm:presLayoutVars>
          <dgm:chPref val="1"/>
          <dgm:dir/>
          <dgm:animOne val="branch"/>
          <dgm:animLvl val="lvl"/>
          <dgm:resizeHandles val="exact"/>
        </dgm:presLayoutVars>
      </dgm:prSet>
      <dgm:spPr/>
    </dgm:pt>
    <dgm:pt modelId="{DD03F21F-775B-0C4E-88E6-AD2C56B8435F}" type="pres">
      <dgm:prSet presAssocID="{70D09D99-6BAC-ED48-8082-42316100EF15}" presName="root1" presStyleCnt="0"/>
      <dgm:spPr/>
    </dgm:pt>
    <dgm:pt modelId="{25EEBCF9-5366-1F42-812E-7F821111A537}" type="pres">
      <dgm:prSet presAssocID="{70D09D99-6BAC-ED48-8082-42316100EF15}" presName="LevelOneTextNode" presStyleLbl="node0" presStyleIdx="0" presStyleCnt="1" custAng="0">
        <dgm:presLayoutVars>
          <dgm:chPref val="3"/>
        </dgm:presLayoutVars>
      </dgm:prSet>
      <dgm:spPr/>
    </dgm:pt>
    <dgm:pt modelId="{63BA8CA4-36BB-7046-ACB9-866896DBF8C8}" type="pres">
      <dgm:prSet presAssocID="{70D09D99-6BAC-ED48-8082-42316100EF15}" presName="level2hierChild" presStyleCnt="0"/>
      <dgm:spPr/>
    </dgm:pt>
    <dgm:pt modelId="{2A487191-B61F-A94E-91CB-432B68BD3BE6}" type="pres">
      <dgm:prSet presAssocID="{93C32549-D226-C548-8896-02E15FA3E679}" presName="conn2-1" presStyleLbl="parChTrans1D2" presStyleIdx="0" presStyleCnt="4"/>
      <dgm:spPr/>
    </dgm:pt>
    <dgm:pt modelId="{75D5C238-9BB2-E441-8E12-0DCA23D523BE}" type="pres">
      <dgm:prSet presAssocID="{93C32549-D226-C548-8896-02E15FA3E679}" presName="connTx" presStyleLbl="parChTrans1D2" presStyleIdx="0" presStyleCnt="4"/>
      <dgm:spPr/>
    </dgm:pt>
    <dgm:pt modelId="{08480694-0EC4-424A-9B5D-A47A636729D5}" type="pres">
      <dgm:prSet presAssocID="{558B4E33-A39D-0444-BBC4-51897A985771}" presName="root2" presStyleCnt="0"/>
      <dgm:spPr/>
    </dgm:pt>
    <dgm:pt modelId="{944FB17E-B34A-284E-A38A-5E45E190A671}" type="pres">
      <dgm:prSet presAssocID="{558B4E33-A39D-0444-BBC4-51897A985771}" presName="LevelTwoTextNode" presStyleLbl="node2" presStyleIdx="0" presStyleCnt="4">
        <dgm:presLayoutVars>
          <dgm:chPref val="3"/>
        </dgm:presLayoutVars>
      </dgm:prSet>
      <dgm:spPr/>
    </dgm:pt>
    <dgm:pt modelId="{9B734ABA-AB98-A84F-A95B-604941D0EF71}" type="pres">
      <dgm:prSet presAssocID="{558B4E33-A39D-0444-BBC4-51897A985771}" presName="level3hierChild" presStyleCnt="0"/>
      <dgm:spPr/>
    </dgm:pt>
    <dgm:pt modelId="{D5FD1EBB-EA45-0047-81BE-9749869FDE32}" type="pres">
      <dgm:prSet presAssocID="{78DF007F-67A6-FA49-9BBD-FD8489899E0B}" presName="conn2-1" presStyleLbl="parChTrans1D2" presStyleIdx="1" presStyleCnt="4"/>
      <dgm:spPr/>
    </dgm:pt>
    <dgm:pt modelId="{4BCA8CE7-7483-C644-ADF8-EDEADDB66157}" type="pres">
      <dgm:prSet presAssocID="{78DF007F-67A6-FA49-9BBD-FD8489899E0B}" presName="connTx" presStyleLbl="parChTrans1D2" presStyleIdx="1" presStyleCnt="4"/>
      <dgm:spPr/>
    </dgm:pt>
    <dgm:pt modelId="{C63EE04F-898B-0D49-9D95-DB8301313395}" type="pres">
      <dgm:prSet presAssocID="{2A9DF960-36BA-CA49-9666-295CA4E9217A}" presName="root2" presStyleCnt="0"/>
      <dgm:spPr/>
    </dgm:pt>
    <dgm:pt modelId="{6FA00A21-7757-8F42-A136-5C282D5FDC36}" type="pres">
      <dgm:prSet presAssocID="{2A9DF960-36BA-CA49-9666-295CA4E9217A}" presName="LevelTwoTextNode" presStyleLbl="node2" presStyleIdx="1" presStyleCnt="4">
        <dgm:presLayoutVars>
          <dgm:chPref val="3"/>
        </dgm:presLayoutVars>
      </dgm:prSet>
      <dgm:spPr/>
    </dgm:pt>
    <dgm:pt modelId="{41E81893-4E9F-5C40-AEEF-89A064EF49EE}" type="pres">
      <dgm:prSet presAssocID="{2A9DF960-36BA-CA49-9666-295CA4E9217A}" presName="level3hierChild" presStyleCnt="0"/>
      <dgm:spPr/>
    </dgm:pt>
    <dgm:pt modelId="{DB79A64B-7FB9-D341-9C5D-F93FA37E764E}" type="pres">
      <dgm:prSet presAssocID="{6647E71F-CBF1-BF4D-9617-5D18F5A8FD1A}" presName="conn2-1" presStyleLbl="parChTrans1D2" presStyleIdx="2" presStyleCnt="4"/>
      <dgm:spPr/>
    </dgm:pt>
    <dgm:pt modelId="{692259D8-7DE6-6244-82D4-249A72B9FCE2}" type="pres">
      <dgm:prSet presAssocID="{6647E71F-CBF1-BF4D-9617-5D18F5A8FD1A}" presName="connTx" presStyleLbl="parChTrans1D2" presStyleIdx="2" presStyleCnt="4"/>
      <dgm:spPr/>
    </dgm:pt>
    <dgm:pt modelId="{9BE0C377-59F7-3C40-B556-FEE2E5AD591E}" type="pres">
      <dgm:prSet presAssocID="{84C5D52E-8F6A-3E4A-BF4A-944D1752FD4D}" presName="root2" presStyleCnt="0"/>
      <dgm:spPr/>
    </dgm:pt>
    <dgm:pt modelId="{AD63EE0F-668C-744F-A05D-4792EE594368}" type="pres">
      <dgm:prSet presAssocID="{84C5D52E-8F6A-3E4A-BF4A-944D1752FD4D}" presName="LevelTwoTextNode" presStyleLbl="node2" presStyleIdx="2" presStyleCnt="4">
        <dgm:presLayoutVars>
          <dgm:chPref val="3"/>
        </dgm:presLayoutVars>
      </dgm:prSet>
      <dgm:spPr/>
    </dgm:pt>
    <dgm:pt modelId="{9A5FD171-4AA8-5046-BB65-66500B0F7A07}" type="pres">
      <dgm:prSet presAssocID="{84C5D52E-8F6A-3E4A-BF4A-944D1752FD4D}" presName="level3hierChild" presStyleCnt="0"/>
      <dgm:spPr/>
    </dgm:pt>
    <dgm:pt modelId="{111BACC5-D047-904F-AE87-C9AC68FCA367}" type="pres">
      <dgm:prSet presAssocID="{AE383586-3C37-144C-8E4F-F262B4FE20DC}" presName="conn2-1" presStyleLbl="parChTrans1D2" presStyleIdx="3" presStyleCnt="4"/>
      <dgm:spPr/>
    </dgm:pt>
    <dgm:pt modelId="{CA8E9A9C-1636-0A49-8DEE-682D77BD0808}" type="pres">
      <dgm:prSet presAssocID="{AE383586-3C37-144C-8E4F-F262B4FE20DC}" presName="connTx" presStyleLbl="parChTrans1D2" presStyleIdx="3" presStyleCnt="4"/>
      <dgm:spPr/>
    </dgm:pt>
    <dgm:pt modelId="{8E91477A-3522-A840-9FD8-D651E8AE76C5}" type="pres">
      <dgm:prSet presAssocID="{587EA983-CB91-B448-98E1-86C44B24EAD2}" presName="root2" presStyleCnt="0"/>
      <dgm:spPr/>
    </dgm:pt>
    <dgm:pt modelId="{45D445E4-182D-6E4A-B966-85A4C9545E60}" type="pres">
      <dgm:prSet presAssocID="{587EA983-CB91-B448-98E1-86C44B24EAD2}" presName="LevelTwoTextNode" presStyleLbl="node2" presStyleIdx="3" presStyleCnt="4">
        <dgm:presLayoutVars>
          <dgm:chPref val="3"/>
        </dgm:presLayoutVars>
      </dgm:prSet>
      <dgm:spPr/>
    </dgm:pt>
    <dgm:pt modelId="{98558B1F-4519-B542-84FD-037E7A209AF4}" type="pres">
      <dgm:prSet presAssocID="{587EA983-CB91-B448-98E1-86C44B24EAD2}" presName="level3hierChild" presStyleCnt="0"/>
      <dgm:spPr/>
    </dgm:pt>
  </dgm:ptLst>
  <dgm:cxnLst>
    <dgm:cxn modelId="{59C64706-8111-F241-AB45-F17204295F10}" type="presOf" srcId="{84C5D52E-8F6A-3E4A-BF4A-944D1752FD4D}" destId="{AD63EE0F-668C-744F-A05D-4792EE594368}" srcOrd="0" destOrd="0" presId="urn:microsoft.com/office/officeart/2008/layout/HorizontalMultiLevelHierarchy"/>
    <dgm:cxn modelId="{D0AE820B-7D93-BF4E-88B2-41B9D32AB1D9}" type="presOf" srcId="{AE383586-3C37-144C-8E4F-F262B4FE20DC}" destId="{111BACC5-D047-904F-AE87-C9AC68FCA367}" srcOrd="0" destOrd="0" presId="urn:microsoft.com/office/officeart/2008/layout/HorizontalMultiLevelHierarchy"/>
    <dgm:cxn modelId="{787F150D-FAC3-1C49-ADDA-219D9B758408}" type="presOf" srcId="{AE383586-3C37-144C-8E4F-F262B4FE20DC}" destId="{CA8E9A9C-1636-0A49-8DEE-682D77BD0808}" srcOrd="1" destOrd="0" presId="urn:microsoft.com/office/officeart/2008/layout/HorizontalMultiLevelHierarchy"/>
    <dgm:cxn modelId="{686C9512-7FEC-7940-84D2-DD92410BDA18}" type="presOf" srcId="{6647E71F-CBF1-BF4D-9617-5D18F5A8FD1A}" destId="{692259D8-7DE6-6244-82D4-249A72B9FCE2}" srcOrd="1" destOrd="0" presId="urn:microsoft.com/office/officeart/2008/layout/HorizontalMultiLevelHierarchy"/>
    <dgm:cxn modelId="{96F8901A-AA28-3344-801D-A8C6F6C4DEC7}" type="presOf" srcId="{93C32549-D226-C548-8896-02E15FA3E679}" destId="{2A487191-B61F-A94E-91CB-432B68BD3BE6}" srcOrd="0" destOrd="0" presId="urn:microsoft.com/office/officeart/2008/layout/HorizontalMultiLevelHierarchy"/>
    <dgm:cxn modelId="{8E4F9E2E-01F9-144C-97F4-8A2E0FB3D9A8}" type="presOf" srcId="{558B4E33-A39D-0444-BBC4-51897A985771}" destId="{944FB17E-B34A-284E-A38A-5E45E190A671}" srcOrd="0" destOrd="0" presId="urn:microsoft.com/office/officeart/2008/layout/HorizontalMultiLevelHierarchy"/>
    <dgm:cxn modelId="{0083C736-E41E-A142-AB13-7A8C34E9BADD}" type="presOf" srcId="{93C32549-D226-C548-8896-02E15FA3E679}" destId="{75D5C238-9BB2-E441-8E12-0DCA23D523BE}" srcOrd="1" destOrd="0" presId="urn:microsoft.com/office/officeart/2008/layout/HorizontalMultiLevelHierarchy"/>
    <dgm:cxn modelId="{49C7A747-38DB-BD49-B3E5-0B8C15616233}" type="presOf" srcId="{2A9DF960-36BA-CA49-9666-295CA4E9217A}" destId="{6FA00A21-7757-8F42-A136-5C282D5FDC36}" srcOrd="0" destOrd="0" presId="urn:microsoft.com/office/officeart/2008/layout/HorizontalMultiLevelHierarchy"/>
    <dgm:cxn modelId="{A76DE86B-10A7-ED4A-B6D0-5360C4AF3C26}" type="presOf" srcId="{70D09D99-6BAC-ED48-8082-42316100EF15}" destId="{25EEBCF9-5366-1F42-812E-7F821111A537}" srcOrd="0" destOrd="0" presId="urn:microsoft.com/office/officeart/2008/layout/HorizontalMultiLevelHierarchy"/>
    <dgm:cxn modelId="{D403F84B-A725-2449-A3B5-F0934CA1A667}" srcId="{70D09D99-6BAC-ED48-8082-42316100EF15}" destId="{558B4E33-A39D-0444-BBC4-51897A985771}" srcOrd="0" destOrd="0" parTransId="{93C32549-D226-C548-8896-02E15FA3E679}" sibTransId="{03E662C9-1CF9-774C-9A31-3E5D629FC7E7}"/>
    <dgm:cxn modelId="{8CD1D66C-AF71-B049-8596-81A9CCBD02FD}" type="presOf" srcId="{78DF007F-67A6-FA49-9BBD-FD8489899E0B}" destId="{D5FD1EBB-EA45-0047-81BE-9749869FDE32}" srcOrd="0" destOrd="0" presId="urn:microsoft.com/office/officeart/2008/layout/HorizontalMultiLevelHierarchy"/>
    <dgm:cxn modelId="{C37BB27C-0076-8149-B858-4E3209293265}" type="presOf" srcId="{C6B36B47-2938-C44E-B86D-FD899AC44E21}" destId="{92C494EA-0ABE-B44A-89FD-E1A5D57789A0}" srcOrd="0" destOrd="0" presId="urn:microsoft.com/office/officeart/2008/layout/HorizontalMultiLevelHierarchy"/>
    <dgm:cxn modelId="{B6EC9789-9A1B-9746-B18B-B5CB17A410C2}" type="presOf" srcId="{587EA983-CB91-B448-98E1-86C44B24EAD2}" destId="{45D445E4-182D-6E4A-B966-85A4C9545E60}" srcOrd="0" destOrd="0" presId="urn:microsoft.com/office/officeart/2008/layout/HorizontalMultiLevelHierarchy"/>
    <dgm:cxn modelId="{AE7E079D-2A30-8242-85A8-22B29D8EF3C4}" type="presOf" srcId="{78DF007F-67A6-FA49-9BBD-FD8489899E0B}" destId="{4BCA8CE7-7483-C644-ADF8-EDEADDB66157}" srcOrd="1" destOrd="0" presId="urn:microsoft.com/office/officeart/2008/layout/HorizontalMultiLevelHierarchy"/>
    <dgm:cxn modelId="{5440C8CF-6745-E84D-9773-25CA75B952FE}" srcId="{C6B36B47-2938-C44E-B86D-FD899AC44E21}" destId="{70D09D99-6BAC-ED48-8082-42316100EF15}" srcOrd="0" destOrd="0" parTransId="{D5C98CFB-D1E8-414F-A24E-ADE9D86B675D}" sibTransId="{E1B95951-77E0-E84F-AA97-A00B9515788F}"/>
    <dgm:cxn modelId="{4685B7DE-14A3-2A42-8C7E-B6A96A391563}" srcId="{70D09D99-6BAC-ED48-8082-42316100EF15}" destId="{2A9DF960-36BA-CA49-9666-295CA4E9217A}" srcOrd="1" destOrd="0" parTransId="{78DF007F-67A6-FA49-9BBD-FD8489899E0B}" sibTransId="{236FDA8B-D6EE-6D46-9007-FE6B7301CE5B}"/>
    <dgm:cxn modelId="{1B5C80E2-BC10-6F47-BB0E-D721943845D2}" srcId="{70D09D99-6BAC-ED48-8082-42316100EF15}" destId="{587EA983-CB91-B448-98E1-86C44B24EAD2}" srcOrd="3" destOrd="0" parTransId="{AE383586-3C37-144C-8E4F-F262B4FE20DC}" sibTransId="{DE2611B9-1D10-D44A-854A-F5FC8513AF0B}"/>
    <dgm:cxn modelId="{9346FAEF-AADC-7C4C-8FED-1F692BE0265E}" type="presOf" srcId="{6647E71F-CBF1-BF4D-9617-5D18F5A8FD1A}" destId="{DB79A64B-7FB9-D341-9C5D-F93FA37E764E}" srcOrd="0" destOrd="0" presId="urn:microsoft.com/office/officeart/2008/layout/HorizontalMultiLevelHierarchy"/>
    <dgm:cxn modelId="{527590F4-D29F-0C4C-90C0-4A9037920856}" srcId="{70D09D99-6BAC-ED48-8082-42316100EF15}" destId="{84C5D52E-8F6A-3E4A-BF4A-944D1752FD4D}" srcOrd="2" destOrd="0" parTransId="{6647E71F-CBF1-BF4D-9617-5D18F5A8FD1A}" sibTransId="{B7A6C967-C1A6-B947-B61F-2A467E828F0D}"/>
    <dgm:cxn modelId="{F2200F58-A047-5048-83E1-B264E210A183}" type="presParOf" srcId="{92C494EA-0ABE-B44A-89FD-E1A5D57789A0}" destId="{DD03F21F-775B-0C4E-88E6-AD2C56B8435F}" srcOrd="0" destOrd="0" presId="urn:microsoft.com/office/officeart/2008/layout/HorizontalMultiLevelHierarchy"/>
    <dgm:cxn modelId="{58964629-BD67-E84C-867D-6997110A11D0}" type="presParOf" srcId="{DD03F21F-775B-0C4E-88E6-AD2C56B8435F}" destId="{25EEBCF9-5366-1F42-812E-7F821111A537}" srcOrd="0" destOrd="0" presId="urn:microsoft.com/office/officeart/2008/layout/HorizontalMultiLevelHierarchy"/>
    <dgm:cxn modelId="{F32F5504-A6A2-7846-A42D-4FB817B95319}" type="presParOf" srcId="{DD03F21F-775B-0C4E-88E6-AD2C56B8435F}" destId="{63BA8CA4-36BB-7046-ACB9-866896DBF8C8}" srcOrd="1" destOrd="0" presId="urn:microsoft.com/office/officeart/2008/layout/HorizontalMultiLevelHierarchy"/>
    <dgm:cxn modelId="{38ADD47D-6CD1-4E4D-BCDF-0D81AC4A3EF5}" type="presParOf" srcId="{63BA8CA4-36BB-7046-ACB9-866896DBF8C8}" destId="{2A487191-B61F-A94E-91CB-432B68BD3BE6}" srcOrd="0" destOrd="0" presId="urn:microsoft.com/office/officeart/2008/layout/HorizontalMultiLevelHierarchy"/>
    <dgm:cxn modelId="{8895CED7-357F-A744-9968-188E7B90CAA0}" type="presParOf" srcId="{2A487191-B61F-A94E-91CB-432B68BD3BE6}" destId="{75D5C238-9BB2-E441-8E12-0DCA23D523BE}" srcOrd="0" destOrd="0" presId="urn:microsoft.com/office/officeart/2008/layout/HorizontalMultiLevelHierarchy"/>
    <dgm:cxn modelId="{9D49362D-0F8D-BA4E-86B9-13DFB9073812}" type="presParOf" srcId="{63BA8CA4-36BB-7046-ACB9-866896DBF8C8}" destId="{08480694-0EC4-424A-9B5D-A47A636729D5}" srcOrd="1" destOrd="0" presId="urn:microsoft.com/office/officeart/2008/layout/HorizontalMultiLevelHierarchy"/>
    <dgm:cxn modelId="{D3539D56-5D15-E540-B0D0-5DA0BA38F702}" type="presParOf" srcId="{08480694-0EC4-424A-9B5D-A47A636729D5}" destId="{944FB17E-B34A-284E-A38A-5E45E190A671}" srcOrd="0" destOrd="0" presId="urn:microsoft.com/office/officeart/2008/layout/HorizontalMultiLevelHierarchy"/>
    <dgm:cxn modelId="{88BC21C1-4281-C144-9F5A-CB2792EAFACE}" type="presParOf" srcId="{08480694-0EC4-424A-9B5D-A47A636729D5}" destId="{9B734ABA-AB98-A84F-A95B-604941D0EF71}" srcOrd="1" destOrd="0" presId="urn:microsoft.com/office/officeart/2008/layout/HorizontalMultiLevelHierarchy"/>
    <dgm:cxn modelId="{EAA17390-CC93-C349-897B-01ADB496B4F8}" type="presParOf" srcId="{63BA8CA4-36BB-7046-ACB9-866896DBF8C8}" destId="{D5FD1EBB-EA45-0047-81BE-9749869FDE32}" srcOrd="2" destOrd="0" presId="urn:microsoft.com/office/officeart/2008/layout/HorizontalMultiLevelHierarchy"/>
    <dgm:cxn modelId="{D3B6D974-C89F-0A4E-B8AF-C4294A8D8FAC}" type="presParOf" srcId="{D5FD1EBB-EA45-0047-81BE-9749869FDE32}" destId="{4BCA8CE7-7483-C644-ADF8-EDEADDB66157}" srcOrd="0" destOrd="0" presId="urn:microsoft.com/office/officeart/2008/layout/HorizontalMultiLevelHierarchy"/>
    <dgm:cxn modelId="{B0D6880B-CCBC-7945-922C-B016EF1DB03C}" type="presParOf" srcId="{63BA8CA4-36BB-7046-ACB9-866896DBF8C8}" destId="{C63EE04F-898B-0D49-9D95-DB8301313395}" srcOrd="3" destOrd="0" presId="urn:microsoft.com/office/officeart/2008/layout/HorizontalMultiLevelHierarchy"/>
    <dgm:cxn modelId="{D425291A-200A-DB45-AAA9-E10069B6FBA9}" type="presParOf" srcId="{C63EE04F-898B-0D49-9D95-DB8301313395}" destId="{6FA00A21-7757-8F42-A136-5C282D5FDC36}" srcOrd="0" destOrd="0" presId="urn:microsoft.com/office/officeart/2008/layout/HorizontalMultiLevelHierarchy"/>
    <dgm:cxn modelId="{434B4EF8-DE5B-934E-99F4-BE4608DF6A34}" type="presParOf" srcId="{C63EE04F-898B-0D49-9D95-DB8301313395}" destId="{41E81893-4E9F-5C40-AEEF-89A064EF49EE}" srcOrd="1" destOrd="0" presId="urn:microsoft.com/office/officeart/2008/layout/HorizontalMultiLevelHierarchy"/>
    <dgm:cxn modelId="{97C9AA5C-8319-744F-9DBA-4F0CD380BB5A}" type="presParOf" srcId="{63BA8CA4-36BB-7046-ACB9-866896DBF8C8}" destId="{DB79A64B-7FB9-D341-9C5D-F93FA37E764E}" srcOrd="4" destOrd="0" presId="urn:microsoft.com/office/officeart/2008/layout/HorizontalMultiLevelHierarchy"/>
    <dgm:cxn modelId="{AEC5A79D-3039-6745-BC36-6FEC2F2D4F6A}" type="presParOf" srcId="{DB79A64B-7FB9-D341-9C5D-F93FA37E764E}" destId="{692259D8-7DE6-6244-82D4-249A72B9FCE2}" srcOrd="0" destOrd="0" presId="urn:microsoft.com/office/officeart/2008/layout/HorizontalMultiLevelHierarchy"/>
    <dgm:cxn modelId="{D15F3DB4-CDC1-7449-A479-639458C74581}" type="presParOf" srcId="{63BA8CA4-36BB-7046-ACB9-866896DBF8C8}" destId="{9BE0C377-59F7-3C40-B556-FEE2E5AD591E}" srcOrd="5" destOrd="0" presId="urn:microsoft.com/office/officeart/2008/layout/HorizontalMultiLevelHierarchy"/>
    <dgm:cxn modelId="{6CB920CD-3B58-8E4D-844A-0886A1EEF0A1}" type="presParOf" srcId="{9BE0C377-59F7-3C40-B556-FEE2E5AD591E}" destId="{AD63EE0F-668C-744F-A05D-4792EE594368}" srcOrd="0" destOrd="0" presId="urn:microsoft.com/office/officeart/2008/layout/HorizontalMultiLevelHierarchy"/>
    <dgm:cxn modelId="{698F0E75-3D81-2F4F-B5AD-782CE7E4DEA0}" type="presParOf" srcId="{9BE0C377-59F7-3C40-B556-FEE2E5AD591E}" destId="{9A5FD171-4AA8-5046-BB65-66500B0F7A07}" srcOrd="1" destOrd="0" presId="urn:microsoft.com/office/officeart/2008/layout/HorizontalMultiLevelHierarchy"/>
    <dgm:cxn modelId="{F70351F3-EC91-3642-BE05-80C2EEDFBC12}" type="presParOf" srcId="{63BA8CA4-36BB-7046-ACB9-866896DBF8C8}" destId="{111BACC5-D047-904F-AE87-C9AC68FCA367}" srcOrd="6" destOrd="0" presId="urn:microsoft.com/office/officeart/2008/layout/HorizontalMultiLevelHierarchy"/>
    <dgm:cxn modelId="{8ED1FF09-158A-2243-96B6-E21DEFB779B9}" type="presParOf" srcId="{111BACC5-D047-904F-AE87-C9AC68FCA367}" destId="{CA8E9A9C-1636-0A49-8DEE-682D77BD0808}" srcOrd="0" destOrd="0" presId="urn:microsoft.com/office/officeart/2008/layout/HorizontalMultiLevelHierarchy"/>
    <dgm:cxn modelId="{EE693CEF-1054-3846-9248-5755BE6994D1}" type="presParOf" srcId="{63BA8CA4-36BB-7046-ACB9-866896DBF8C8}" destId="{8E91477A-3522-A840-9FD8-D651E8AE76C5}" srcOrd="7" destOrd="0" presId="urn:microsoft.com/office/officeart/2008/layout/HorizontalMultiLevelHierarchy"/>
    <dgm:cxn modelId="{2660EB15-5089-8142-885C-8A07BAA0B0F7}" type="presParOf" srcId="{8E91477A-3522-A840-9FD8-D651E8AE76C5}" destId="{45D445E4-182D-6E4A-B966-85A4C9545E60}" srcOrd="0" destOrd="0" presId="urn:microsoft.com/office/officeart/2008/layout/HorizontalMultiLevelHierarchy"/>
    <dgm:cxn modelId="{EE6B0FD3-F76A-6C43-B4FE-360F2BD7F379}" type="presParOf" srcId="{8E91477A-3522-A840-9FD8-D651E8AE76C5}" destId="{98558B1F-4519-B542-84FD-037E7A209AF4}"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A43E384-26E0-4C44-AD83-CF94BDDBCB0B}" type="doc">
      <dgm:prSet loTypeId="urn:microsoft.com/office/officeart/2005/8/layout/hProcess4" loCatId="" qsTypeId="urn:microsoft.com/office/officeart/2005/8/quickstyle/3D1" qsCatId="3D" csTypeId="urn:microsoft.com/office/officeart/2005/8/colors/colorful1" csCatId="colorful" phldr="1"/>
      <dgm:spPr/>
      <dgm:t>
        <a:bodyPr/>
        <a:lstStyle/>
        <a:p>
          <a:endParaRPr lang="es-ES_tradnl"/>
        </a:p>
      </dgm:t>
    </dgm:pt>
    <dgm:pt modelId="{5E29EF57-D783-F14D-80B7-7A5AF7F2F06B}">
      <dgm:prSet phldrT="[Texto]"/>
      <dgm:spPr/>
      <dgm:t>
        <a:bodyPr/>
        <a:lstStyle/>
        <a:p>
          <a:r>
            <a:rPr lang="es-ES_tradnl" dirty="0"/>
            <a:t>Acción Misionera</a:t>
          </a:r>
        </a:p>
      </dgm:t>
    </dgm:pt>
    <dgm:pt modelId="{C5593273-012F-4442-B7E5-9C48715ABAA1}" type="parTrans" cxnId="{F6AD47CE-D6D6-C045-9B85-1CF01B6B198D}">
      <dgm:prSet/>
      <dgm:spPr/>
      <dgm:t>
        <a:bodyPr/>
        <a:lstStyle/>
        <a:p>
          <a:endParaRPr lang="es-ES_tradnl"/>
        </a:p>
      </dgm:t>
    </dgm:pt>
    <dgm:pt modelId="{6E9A9943-3475-1744-89B4-6C9E9E3F6DAF}" type="sibTrans" cxnId="{F6AD47CE-D6D6-C045-9B85-1CF01B6B198D}">
      <dgm:prSet/>
      <dgm:spPr/>
      <dgm:t>
        <a:bodyPr/>
        <a:lstStyle/>
        <a:p>
          <a:endParaRPr lang="es-MX"/>
        </a:p>
      </dgm:t>
    </dgm:pt>
    <dgm:pt modelId="{E957B840-6E6C-B742-9973-161FCB5FF0E8}">
      <dgm:prSet phldrT="[Texto]"/>
      <dgm:spPr/>
      <dgm:t>
        <a:bodyPr/>
        <a:lstStyle/>
        <a:p>
          <a:r>
            <a:rPr lang="es-ES_tradnl" dirty="0"/>
            <a:t>Catequesis de Iniciación</a:t>
          </a:r>
        </a:p>
      </dgm:t>
    </dgm:pt>
    <dgm:pt modelId="{EE9F5446-3F9D-5348-8BDB-47646AE2C83A}" type="parTrans" cxnId="{806555BB-E274-D045-A96E-86CA7D7F1226}">
      <dgm:prSet/>
      <dgm:spPr/>
      <dgm:t>
        <a:bodyPr/>
        <a:lstStyle/>
        <a:p>
          <a:endParaRPr lang="es-ES_tradnl"/>
        </a:p>
      </dgm:t>
    </dgm:pt>
    <dgm:pt modelId="{3CCCA2BA-D5B6-D34E-A8D7-88525D749797}" type="sibTrans" cxnId="{806555BB-E274-D045-A96E-86CA7D7F1226}">
      <dgm:prSet/>
      <dgm:spPr/>
      <dgm:t>
        <a:bodyPr/>
        <a:lstStyle/>
        <a:p>
          <a:endParaRPr lang="es-MX"/>
        </a:p>
      </dgm:t>
    </dgm:pt>
    <dgm:pt modelId="{A271B2C9-A067-FE4C-BFD7-57F13ED97BEB}">
      <dgm:prSet phldrT="[Texto]"/>
      <dgm:spPr/>
      <dgm:t>
        <a:bodyPr/>
        <a:lstStyle/>
        <a:p>
          <a:r>
            <a:rPr lang="es-ES_tradnl" dirty="0"/>
            <a:t>Acción Pastoral</a:t>
          </a:r>
        </a:p>
      </dgm:t>
    </dgm:pt>
    <dgm:pt modelId="{26C8D57C-218A-6642-8B3B-AC75F01E55E9}" type="parTrans" cxnId="{3E73231C-CF8C-2641-956F-08BD27C4B110}">
      <dgm:prSet/>
      <dgm:spPr/>
      <dgm:t>
        <a:bodyPr/>
        <a:lstStyle/>
        <a:p>
          <a:endParaRPr lang="es-ES_tradnl"/>
        </a:p>
      </dgm:t>
    </dgm:pt>
    <dgm:pt modelId="{2D502670-9074-E24F-8CBD-F92ED3688A96}" type="sibTrans" cxnId="{3E73231C-CF8C-2641-956F-08BD27C4B110}">
      <dgm:prSet/>
      <dgm:spPr/>
      <dgm:t>
        <a:bodyPr/>
        <a:lstStyle/>
        <a:p>
          <a:endParaRPr lang="es-MX"/>
        </a:p>
      </dgm:t>
    </dgm:pt>
    <dgm:pt modelId="{E2A9A226-2CEA-2A41-9146-210BF92190EA}">
      <dgm:prSet phldrT="[Texto]"/>
      <dgm:spPr/>
      <dgm:t>
        <a:bodyPr/>
        <a:lstStyle/>
        <a:p>
          <a:r>
            <a:rPr lang="es-ES_tradnl" dirty="0"/>
            <a:t>Llama a la fe</a:t>
          </a:r>
        </a:p>
      </dgm:t>
    </dgm:pt>
    <dgm:pt modelId="{75D55644-F0F1-C74B-A11F-1FACBB6D6D83}" type="parTrans" cxnId="{C1B07B9C-0C71-1145-BABF-4E37E5473E52}">
      <dgm:prSet/>
      <dgm:spPr/>
      <dgm:t>
        <a:bodyPr/>
        <a:lstStyle/>
        <a:p>
          <a:endParaRPr lang="es-MX"/>
        </a:p>
      </dgm:t>
    </dgm:pt>
    <dgm:pt modelId="{4EDD63C4-54F3-0E49-9DB6-00C157AD7756}" type="sibTrans" cxnId="{C1B07B9C-0C71-1145-BABF-4E37E5473E52}">
      <dgm:prSet/>
      <dgm:spPr/>
      <dgm:t>
        <a:bodyPr/>
        <a:lstStyle/>
        <a:p>
          <a:endParaRPr lang="es-MX"/>
        </a:p>
      </dgm:t>
    </dgm:pt>
    <dgm:pt modelId="{E7F70F37-6341-5B4F-BD38-D072B3953AE6}">
      <dgm:prSet phldrT="[Texto]"/>
      <dgm:spPr/>
      <dgm:t>
        <a:bodyPr/>
        <a:lstStyle/>
        <a:p>
          <a:r>
            <a:rPr lang="es-ES_tradnl" dirty="0"/>
            <a:t>Fundamenta la Conversión y Estructura la vida Cristiana</a:t>
          </a:r>
        </a:p>
      </dgm:t>
    </dgm:pt>
    <dgm:pt modelId="{0E9CB2BF-72F5-2647-A97A-B2C94DE203EB}" type="parTrans" cxnId="{FEE4A47C-A7B5-4141-8A7E-BD2045B52328}">
      <dgm:prSet/>
      <dgm:spPr/>
      <dgm:t>
        <a:bodyPr/>
        <a:lstStyle/>
        <a:p>
          <a:endParaRPr lang="es-MX"/>
        </a:p>
      </dgm:t>
    </dgm:pt>
    <dgm:pt modelId="{7121F6B2-6B10-9746-AF96-DA6CDEE51EE6}" type="sibTrans" cxnId="{FEE4A47C-A7B5-4141-8A7E-BD2045B52328}">
      <dgm:prSet/>
      <dgm:spPr/>
      <dgm:t>
        <a:bodyPr/>
        <a:lstStyle/>
        <a:p>
          <a:endParaRPr lang="es-MX"/>
        </a:p>
      </dgm:t>
    </dgm:pt>
    <dgm:pt modelId="{2007DC5E-211D-BE4A-BF90-6CEB17D5B7C8}">
      <dgm:prSet phldrT="[Texto]"/>
      <dgm:spPr/>
      <dgm:t>
        <a:bodyPr/>
        <a:lstStyle/>
        <a:p>
          <a:r>
            <a:rPr lang="es-ES_tradnl" dirty="0"/>
            <a:t>Alimenta constantemente a la comunidad</a:t>
          </a:r>
        </a:p>
      </dgm:t>
    </dgm:pt>
    <dgm:pt modelId="{0028133E-3276-B84B-AA9E-6066D37638BE}" type="parTrans" cxnId="{2361C96F-A07A-C040-8316-1CD8CEC4140D}">
      <dgm:prSet/>
      <dgm:spPr/>
      <dgm:t>
        <a:bodyPr/>
        <a:lstStyle/>
        <a:p>
          <a:endParaRPr lang="es-MX"/>
        </a:p>
      </dgm:t>
    </dgm:pt>
    <dgm:pt modelId="{EBFD0A1B-D31A-6A4D-936E-37137680592A}" type="sibTrans" cxnId="{2361C96F-A07A-C040-8316-1CD8CEC4140D}">
      <dgm:prSet/>
      <dgm:spPr/>
      <dgm:t>
        <a:bodyPr/>
        <a:lstStyle/>
        <a:p>
          <a:endParaRPr lang="es-MX"/>
        </a:p>
      </dgm:t>
    </dgm:pt>
    <dgm:pt modelId="{E3631B48-99D1-AF4D-8E92-72D882E8EC78}" type="pres">
      <dgm:prSet presAssocID="{2A43E384-26E0-4C44-AD83-CF94BDDBCB0B}" presName="Name0" presStyleCnt="0">
        <dgm:presLayoutVars>
          <dgm:dir/>
          <dgm:animLvl val="lvl"/>
          <dgm:resizeHandles val="exact"/>
        </dgm:presLayoutVars>
      </dgm:prSet>
      <dgm:spPr/>
    </dgm:pt>
    <dgm:pt modelId="{7D931062-7BFB-F249-B62D-A9542530C683}" type="pres">
      <dgm:prSet presAssocID="{2A43E384-26E0-4C44-AD83-CF94BDDBCB0B}" presName="tSp" presStyleCnt="0"/>
      <dgm:spPr/>
    </dgm:pt>
    <dgm:pt modelId="{86DA4088-2A3A-734F-9BFA-11AAD078B26F}" type="pres">
      <dgm:prSet presAssocID="{2A43E384-26E0-4C44-AD83-CF94BDDBCB0B}" presName="bSp" presStyleCnt="0"/>
      <dgm:spPr/>
    </dgm:pt>
    <dgm:pt modelId="{F9075D23-D0E9-B94C-A5FE-666C20406313}" type="pres">
      <dgm:prSet presAssocID="{2A43E384-26E0-4C44-AD83-CF94BDDBCB0B}" presName="process" presStyleCnt="0"/>
      <dgm:spPr/>
    </dgm:pt>
    <dgm:pt modelId="{4EB47FBB-EDF4-EE48-9BEB-83C97EA3C7F1}" type="pres">
      <dgm:prSet presAssocID="{5E29EF57-D783-F14D-80B7-7A5AF7F2F06B}" presName="composite1" presStyleCnt="0"/>
      <dgm:spPr/>
    </dgm:pt>
    <dgm:pt modelId="{CF24EF6B-329B-924C-999D-C1DE59A4C7DC}" type="pres">
      <dgm:prSet presAssocID="{5E29EF57-D783-F14D-80B7-7A5AF7F2F06B}" presName="dummyNode1" presStyleLbl="node1" presStyleIdx="0" presStyleCnt="3"/>
      <dgm:spPr/>
    </dgm:pt>
    <dgm:pt modelId="{914D44BD-EE0F-6D4F-978A-9AE8796FEEC8}" type="pres">
      <dgm:prSet presAssocID="{5E29EF57-D783-F14D-80B7-7A5AF7F2F06B}" presName="childNode1" presStyleLbl="bgAcc1" presStyleIdx="0" presStyleCnt="3">
        <dgm:presLayoutVars>
          <dgm:bulletEnabled val="1"/>
        </dgm:presLayoutVars>
      </dgm:prSet>
      <dgm:spPr/>
    </dgm:pt>
    <dgm:pt modelId="{F44BC7BB-BA55-944D-8B30-D4074B691B2D}" type="pres">
      <dgm:prSet presAssocID="{5E29EF57-D783-F14D-80B7-7A5AF7F2F06B}" presName="childNode1tx" presStyleLbl="bgAcc1" presStyleIdx="0" presStyleCnt="3">
        <dgm:presLayoutVars>
          <dgm:bulletEnabled val="1"/>
        </dgm:presLayoutVars>
      </dgm:prSet>
      <dgm:spPr/>
    </dgm:pt>
    <dgm:pt modelId="{BB41E93E-8ABF-DC43-927D-065CCC41AE7E}" type="pres">
      <dgm:prSet presAssocID="{5E29EF57-D783-F14D-80B7-7A5AF7F2F06B}" presName="parentNode1" presStyleLbl="node1" presStyleIdx="0" presStyleCnt="3">
        <dgm:presLayoutVars>
          <dgm:chMax val="1"/>
          <dgm:bulletEnabled val="1"/>
        </dgm:presLayoutVars>
      </dgm:prSet>
      <dgm:spPr/>
    </dgm:pt>
    <dgm:pt modelId="{34CE1D23-9A8A-214C-A608-0AB78D948156}" type="pres">
      <dgm:prSet presAssocID="{5E29EF57-D783-F14D-80B7-7A5AF7F2F06B}" presName="connSite1" presStyleCnt="0"/>
      <dgm:spPr/>
    </dgm:pt>
    <dgm:pt modelId="{9F47353D-FC03-3D43-A435-99F43FDE87AF}" type="pres">
      <dgm:prSet presAssocID="{6E9A9943-3475-1744-89B4-6C9E9E3F6DAF}" presName="Name9" presStyleLbl="sibTrans2D1" presStyleIdx="0" presStyleCnt="2"/>
      <dgm:spPr/>
    </dgm:pt>
    <dgm:pt modelId="{63D8BC53-DDD4-C740-8280-D26B1B40B9B7}" type="pres">
      <dgm:prSet presAssocID="{E957B840-6E6C-B742-9973-161FCB5FF0E8}" presName="composite2" presStyleCnt="0"/>
      <dgm:spPr/>
    </dgm:pt>
    <dgm:pt modelId="{34C6B589-166F-754E-9FA0-4A78D8DA570E}" type="pres">
      <dgm:prSet presAssocID="{E957B840-6E6C-B742-9973-161FCB5FF0E8}" presName="dummyNode2" presStyleLbl="node1" presStyleIdx="0" presStyleCnt="3"/>
      <dgm:spPr/>
    </dgm:pt>
    <dgm:pt modelId="{522CB97A-1CD4-1146-8CAC-2E2C271EA59F}" type="pres">
      <dgm:prSet presAssocID="{E957B840-6E6C-B742-9973-161FCB5FF0E8}" presName="childNode2" presStyleLbl="bgAcc1" presStyleIdx="1" presStyleCnt="3">
        <dgm:presLayoutVars>
          <dgm:bulletEnabled val="1"/>
        </dgm:presLayoutVars>
      </dgm:prSet>
      <dgm:spPr/>
    </dgm:pt>
    <dgm:pt modelId="{CAB3592D-3955-7A4E-ABFA-3DEE452150F0}" type="pres">
      <dgm:prSet presAssocID="{E957B840-6E6C-B742-9973-161FCB5FF0E8}" presName="childNode2tx" presStyleLbl="bgAcc1" presStyleIdx="1" presStyleCnt="3">
        <dgm:presLayoutVars>
          <dgm:bulletEnabled val="1"/>
        </dgm:presLayoutVars>
      </dgm:prSet>
      <dgm:spPr/>
    </dgm:pt>
    <dgm:pt modelId="{3F988099-7C9A-194F-A0A6-447DA475C7E1}" type="pres">
      <dgm:prSet presAssocID="{E957B840-6E6C-B742-9973-161FCB5FF0E8}" presName="parentNode2" presStyleLbl="node1" presStyleIdx="1" presStyleCnt="3">
        <dgm:presLayoutVars>
          <dgm:chMax val="0"/>
          <dgm:bulletEnabled val="1"/>
        </dgm:presLayoutVars>
      </dgm:prSet>
      <dgm:spPr/>
    </dgm:pt>
    <dgm:pt modelId="{D6BC1606-048E-0540-8675-89D74B32D054}" type="pres">
      <dgm:prSet presAssocID="{E957B840-6E6C-B742-9973-161FCB5FF0E8}" presName="connSite2" presStyleCnt="0"/>
      <dgm:spPr/>
    </dgm:pt>
    <dgm:pt modelId="{AAF0E848-2AF2-4241-97EA-2731C4A3D0D3}" type="pres">
      <dgm:prSet presAssocID="{3CCCA2BA-D5B6-D34E-A8D7-88525D749797}" presName="Name18" presStyleLbl="sibTrans2D1" presStyleIdx="1" presStyleCnt="2"/>
      <dgm:spPr/>
    </dgm:pt>
    <dgm:pt modelId="{C7073343-C3BA-C64F-B5D6-03421C2D7743}" type="pres">
      <dgm:prSet presAssocID="{A271B2C9-A067-FE4C-BFD7-57F13ED97BEB}" presName="composite1" presStyleCnt="0"/>
      <dgm:spPr/>
    </dgm:pt>
    <dgm:pt modelId="{BC34AF8A-9A48-B747-9361-4D1417594A3A}" type="pres">
      <dgm:prSet presAssocID="{A271B2C9-A067-FE4C-BFD7-57F13ED97BEB}" presName="dummyNode1" presStyleLbl="node1" presStyleIdx="1" presStyleCnt="3"/>
      <dgm:spPr/>
    </dgm:pt>
    <dgm:pt modelId="{3E0AF993-5B90-2943-92E9-891FC3B0ACA0}" type="pres">
      <dgm:prSet presAssocID="{A271B2C9-A067-FE4C-BFD7-57F13ED97BEB}" presName="childNode1" presStyleLbl="bgAcc1" presStyleIdx="2" presStyleCnt="3">
        <dgm:presLayoutVars>
          <dgm:bulletEnabled val="1"/>
        </dgm:presLayoutVars>
      </dgm:prSet>
      <dgm:spPr/>
    </dgm:pt>
    <dgm:pt modelId="{A3F42012-D3CB-734F-BD9F-49D18382AE44}" type="pres">
      <dgm:prSet presAssocID="{A271B2C9-A067-FE4C-BFD7-57F13ED97BEB}" presName="childNode1tx" presStyleLbl="bgAcc1" presStyleIdx="2" presStyleCnt="3">
        <dgm:presLayoutVars>
          <dgm:bulletEnabled val="1"/>
        </dgm:presLayoutVars>
      </dgm:prSet>
      <dgm:spPr/>
    </dgm:pt>
    <dgm:pt modelId="{C8956E0C-750B-BD4E-B333-2952A08F1517}" type="pres">
      <dgm:prSet presAssocID="{A271B2C9-A067-FE4C-BFD7-57F13ED97BEB}" presName="parentNode1" presStyleLbl="node1" presStyleIdx="2" presStyleCnt="3">
        <dgm:presLayoutVars>
          <dgm:chMax val="1"/>
          <dgm:bulletEnabled val="1"/>
        </dgm:presLayoutVars>
      </dgm:prSet>
      <dgm:spPr/>
    </dgm:pt>
    <dgm:pt modelId="{03F550D7-E935-DE4E-A73F-CAF5966DB5B9}" type="pres">
      <dgm:prSet presAssocID="{A271B2C9-A067-FE4C-BFD7-57F13ED97BEB}" presName="connSite1" presStyleCnt="0"/>
      <dgm:spPr/>
    </dgm:pt>
  </dgm:ptLst>
  <dgm:cxnLst>
    <dgm:cxn modelId="{8E5B4D12-BB32-014E-AE99-930FEA564CF0}" type="presOf" srcId="{2007DC5E-211D-BE4A-BF90-6CEB17D5B7C8}" destId="{A3F42012-D3CB-734F-BD9F-49D18382AE44}" srcOrd="1" destOrd="0" presId="urn:microsoft.com/office/officeart/2005/8/layout/hProcess4"/>
    <dgm:cxn modelId="{3E73231C-CF8C-2641-956F-08BD27C4B110}" srcId="{2A43E384-26E0-4C44-AD83-CF94BDDBCB0B}" destId="{A271B2C9-A067-FE4C-BFD7-57F13ED97BEB}" srcOrd="2" destOrd="0" parTransId="{26C8D57C-218A-6642-8B3B-AC75F01E55E9}" sibTransId="{2D502670-9074-E24F-8CBD-F92ED3688A96}"/>
    <dgm:cxn modelId="{DBDB6E3A-B9DE-C74E-AED6-28396FBE823A}" type="presOf" srcId="{E957B840-6E6C-B742-9973-161FCB5FF0E8}" destId="{3F988099-7C9A-194F-A0A6-447DA475C7E1}" srcOrd="0" destOrd="0" presId="urn:microsoft.com/office/officeart/2005/8/layout/hProcess4"/>
    <dgm:cxn modelId="{25E19A64-73E8-D24B-BEA6-A42E8C9191FE}" type="presOf" srcId="{5E29EF57-D783-F14D-80B7-7A5AF7F2F06B}" destId="{BB41E93E-8ABF-DC43-927D-065CCC41AE7E}" srcOrd="0" destOrd="0" presId="urn:microsoft.com/office/officeart/2005/8/layout/hProcess4"/>
    <dgm:cxn modelId="{D5972247-17A0-774F-B3E7-5649E9C72824}" type="presOf" srcId="{E2A9A226-2CEA-2A41-9146-210BF92190EA}" destId="{F44BC7BB-BA55-944D-8B30-D4074B691B2D}" srcOrd="1" destOrd="0" presId="urn:microsoft.com/office/officeart/2005/8/layout/hProcess4"/>
    <dgm:cxn modelId="{2361C96F-A07A-C040-8316-1CD8CEC4140D}" srcId="{A271B2C9-A067-FE4C-BFD7-57F13ED97BEB}" destId="{2007DC5E-211D-BE4A-BF90-6CEB17D5B7C8}" srcOrd="0" destOrd="0" parTransId="{0028133E-3276-B84B-AA9E-6066D37638BE}" sibTransId="{EBFD0A1B-D31A-6A4D-936E-37137680592A}"/>
    <dgm:cxn modelId="{8535A776-0A3F-D940-92F2-3BA4AEA3E4DE}" type="presOf" srcId="{E2A9A226-2CEA-2A41-9146-210BF92190EA}" destId="{914D44BD-EE0F-6D4F-978A-9AE8796FEEC8}" srcOrd="0" destOrd="0" presId="urn:microsoft.com/office/officeart/2005/8/layout/hProcess4"/>
    <dgm:cxn modelId="{15C40B58-D1F3-484D-93B0-9F4975D28328}" type="presOf" srcId="{E7F70F37-6341-5B4F-BD38-D072B3953AE6}" destId="{522CB97A-1CD4-1146-8CAC-2E2C271EA59F}" srcOrd="0" destOrd="0" presId="urn:microsoft.com/office/officeart/2005/8/layout/hProcess4"/>
    <dgm:cxn modelId="{FEE4A47C-A7B5-4141-8A7E-BD2045B52328}" srcId="{E957B840-6E6C-B742-9973-161FCB5FF0E8}" destId="{E7F70F37-6341-5B4F-BD38-D072B3953AE6}" srcOrd="0" destOrd="0" parTransId="{0E9CB2BF-72F5-2647-A97A-B2C94DE203EB}" sibTransId="{7121F6B2-6B10-9746-AF96-DA6CDEE51EE6}"/>
    <dgm:cxn modelId="{659E4E84-375D-4241-A635-6F1B00BF9AA4}" type="presOf" srcId="{A271B2C9-A067-FE4C-BFD7-57F13ED97BEB}" destId="{C8956E0C-750B-BD4E-B333-2952A08F1517}" srcOrd="0" destOrd="0" presId="urn:microsoft.com/office/officeart/2005/8/layout/hProcess4"/>
    <dgm:cxn modelId="{6CA9A493-6056-7446-98BA-E26BFB7567D0}" type="presOf" srcId="{2007DC5E-211D-BE4A-BF90-6CEB17D5B7C8}" destId="{3E0AF993-5B90-2943-92E9-891FC3B0ACA0}" srcOrd="0" destOrd="0" presId="urn:microsoft.com/office/officeart/2005/8/layout/hProcess4"/>
    <dgm:cxn modelId="{E42D4A94-F206-0244-88EF-0CE92A65EC32}" type="presOf" srcId="{E7F70F37-6341-5B4F-BD38-D072B3953AE6}" destId="{CAB3592D-3955-7A4E-ABFA-3DEE452150F0}" srcOrd="1" destOrd="0" presId="urn:microsoft.com/office/officeart/2005/8/layout/hProcess4"/>
    <dgm:cxn modelId="{C1B07B9C-0C71-1145-BABF-4E37E5473E52}" srcId="{5E29EF57-D783-F14D-80B7-7A5AF7F2F06B}" destId="{E2A9A226-2CEA-2A41-9146-210BF92190EA}" srcOrd="0" destOrd="0" parTransId="{75D55644-F0F1-C74B-A11F-1FACBB6D6D83}" sibTransId="{4EDD63C4-54F3-0E49-9DB6-00C157AD7756}"/>
    <dgm:cxn modelId="{304352B5-8753-3D4C-9785-CBADC17A9190}" type="presOf" srcId="{3CCCA2BA-D5B6-D34E-A8D7-88525D749797}" destId="{AAF0E848-2AF2-4241-97EA-2731C4A3D0D3}" srcOrd="0" destOrd="0" presId="urn:microsoft.com/office/officeart/2005/8/layout/hProcess4"/>
    <dgm:cxn modelId="{806555BB-E274-D045-A96E-86CA7D7F1226}" srcId="{2A43E384-26E0-4C44-AD83-CF94BDDBCB0B}" destId="{E957B840-6E6C-B742-9973-161FCB5FF0E8}" srcOrd="1" destOrd="0" parTransId="{EE9F5446-3F9D-5348-8BDB-47646AE2C83A}" sibTransId="{3CCCA2BA-D5B6-D34E-A8D7-88525D749797}"/>
    <dgm:cxn modelId="{F6AD47CE-D6D6-C045-9B85-1CF01B6B198D}" srcId="{2A43E384-26E0-4C44-AD83-CF94BDDBCB0B}" destId="{5E29EF57-D783-F14D-80B7-7A5AF7F2F06B}" srcOrd="0" destOrd="0" parTransId="{C5593273-012F-4442-B7E5-9C48715ABAA1}" sibTransId="{6E9A9943-3475-1744-89B4-6C9E9E3F6DAF}"/>
    <dgm:cxn modelId="{F928ADD4-39B1-924D-93D7-F3603B9E1FEF}" type="presOf" srcId="{2A43E384-26E0-4C44-AD83-CF94BDDBCB0B}" destId="{E3631B48-99D1-AF4D-8E92-72D882E8EC78}" srcOrd="0" destOrd="0" presId="urn:microsoft.com/office/officeart/2005/8/layout/hProcess4"/>
    <dgm:cxn modelId="{78B23AE1-2419-CE4C-8108-BD57DB715362}" type="presOf" srcId="{6E9A9943-3475-1744-89B4-6C9E9E3F6DAF}" destId="{9F47353D-FC03-3D43-A435-99F43FDE87AF}" srcOrd="0" destOrd="0" presId="urn:microsoft.com/office/officeart/2005/8/layout/hProcess4"/>
    <dgm:cxn modelId="{E16A0EA1-A17E-E44F-88CF-2993962CB973}" type="presParOf" srcId="{E3631B48-99D1-AF4D-8E92-72D882E8EC78}" destId="{7D931062-7BFB-F249-B62D-A9542530C683}" srcOrd="0" destOrd="0" presId="urn:microsoft.com/office/officeart/2005/8/layout/hProcess4"/>
    <dgm:cxn modelId="{61B35FFF-94E2-C14C-9516-56FF2977133D}" type="presParOf" srcId="{E3631B48-99D1-AF4D-8E92-72D882E8EC78}" destId="{86DA4088-2A3A-734F-9BFA-11AAD078B26F}" srcOrd="1" destOrd="0" presId="urn:microsoft.com/office/officeart/2005/8/layout/hProcess4"/>
    <dgm:cxn modelId="{4B5616BD-FF50-C640-882D-EB1459F74B4C}" type="presParOf" srcId="{E3631B48-99D1-AF4D-8E92-72D882E8EC78}" destId="{F9075D23-D0E9-B94C-A5FE-666C20406313}" srcOrd="2" destOrd="0" presId="urn:microsoft.com/office/officeart/2005/8/layout/hProcess4"/>
    <dgm:cxn modelId="{5959C9AB-D4F7-E64A-96B0-3717996D2A17}" type="presParOf" srcId="{F9075D23-D0E9-B94C-A5FE-666C20406313}" destId="{4EB47FBB-EDF4-EE48-9BEB-83C97EA3C7F1}" srcOrd="0" destOrd="0" presId="urn:microsoft.com/office/officeart/2005/8/layout/hProcess4"/>
    <dgm:cxn modelId="{BDB0FE4C-2875-D64F-B962-761A315AA8BF}" type="presParOf" srcId="{4EB47FBB-EDF4-EE48-9BEB-83C97EA3C7F1}" destId="{CF24EF6B-329B-924C-999D-C1DE59A4C7DC}" srcOrd="0" destOrd="0" presId="urn:microsoft.com/office/officeart/2005/8/layout/hProcess4"/>
    <dgm:cxn modelId="{AF0012C6-393A-FB44-A35E-70963AE10CD3}" type="presParOf" srcId="{4EB47FBB-EDF4-EE48-9BEB-83C97EA3C7F1}" destId="{914D44BD-EE0F-6D4F-978A-9AE8796FEEC8}" srcOrd="1" destOrd="0" presId="urn:microsoft.com/office/officeart/2005/8/layout/hProcess4"/>
    <dgm:cxn modelId="{D8438B8A-07F0-E947-BAB3-DEE4B4AF0CE9}" type="presParOf" srcId="{4EB47FBB-EDF4-EE48-9BEB-83C97EA3C7F1}" destId="{F44BC7BB-BA55-944D-8B30-D4074B691B2D}" srcOrd="2" destOrd="0" presId="urn:microsoft.com/office/officeart/2005/8/layout/hProcess4"/>
    <dgm:cxn modelId="{392312AB-F506-244A-BE53-07E1D714CF62}" type="presParOf" srcId="{4EB47FBB-EDF4-EE48-9BEB-83C97EA3C7F1}" destId="{BB41E93E-8ABF-DC43-927D-065CCC41AE7E}" srcOrd="3" destOrd="0" presId="urn:microsoft.com/office/officeart/2005/8/layout/hProcess4"/>
    <dgm:cxn modelId="{99DE3446-5859-F347-81EC-61A58730579A}" type="presParOf" srcId="{4EB47FBB-EDF4-EE48-9BEB-83C97EA3C7F1}" destId="{34CE1D23-9A8A-214C-A608-0AB78D948156}" srcOrd="4" destOrd="0" presId="urn:microsoft.com/office/officeart/2005/8/layout/hProcess4"/>
    <dgm:cxn modelId="{52957C10-0914-064C-968C-8B6A9A3BF3C8}" type="presParOf" srcId="{F9075D23-D0E9-B94C-A5FE-666C20406313}" destId="{9F47353D-FC03-3D43-A435-99F43FDE87AF}" srcOrd="1" destOrd="0" presId="urn:microsoft.com/office/officeart/2005/8/layout/hProcess4"/>
    <dgm:cxn modelId="{56ABC602-6574-F244-A6B6-BCB644C38952}" type="presParOf" srcId="{F9075D23-D0E9-B94C-A5FE-666C20406313}" destId="{63D8BC53-DDD4-C740-8280-D26B1B40B9B7}" srcOrd="2" destOrd="0" presId="urn:microsoft.com/office/officeart/2005/8/layout/hProcess4"/>
    <dgm:cxn modelId="{93077C11-6E17-9E4C-A0CB-1A831F2EAF2F}" type="presParOf" srcId="{63D8BC53-DDD4-C740-8280-D26B1B40B9B7}" destId="{34C6B589-166F-754E-9FA0-4A78D8DA570E}" srcOrd="0" destOrd="0" presId="urn:microsoft.com/office/officeart/2005/8/layout/hProcess4"/>
    <dgm:cxn modelId="{4DB7BC1A-9F25-3D46-B24A-1239B72D026A}" type="presParOf" srcId="{63D8BC53-DDD4-C740-8280-D26B1B40B9B7}" destId="{522CB97A-1CD4-1146-8CAC-2E2C271EA59F}" srcOrd="1" destOrd="0" presId="urn:microsoft.com/office/officeart/2005/8/layout/hProcess4"/>
    <dgm:cxn modelId="{B11C754D-EFD5-C94A-9677-18E0457C6FF5}" type="presParOf" srcId="{63D8BC53-DDD4-C740-8280-D26B1B40B9B7}" destId="{CAB3592D-3955-7A4E-ABFA-3DEE452150F0}" srcOrd="2" destOrd="0" presId="urn:microsoft.com/office/officeart/2005/8/layout/hProcess4"/>
    <dgm:cxn modelId="{3E63B548-330D-AF46-8B02-B23D8B77EB77}" type="presParOf" srcId="{63D8BC53-DDD4-C740-8280-D26B1B40B9B7}" destId="{3F988099-7C9A-194F-A0A6-447DA475C7E1}" srcOrd="3" destOrd="0" presId="urn:microsoft.com/office/officeart/2005/8/layout/hProcess4"/>
    <dgm:cxn modelId="{8D51C4FD-6B70-0B44-BBBE-98E8E507D547}" type="presParOf" srcId="{63D8BC53-DDD4-C740-8280-D26B1B40B9B7}" destId="{D6BC1606-048E-0540-8675-89D74B32D054}" srcOrd="4" destOrd="0" presId="urn:microsoft.com/office/officeart/2005/8/layout/hProcess4"/>
    <dgm:cxn modelId="{8E5C418E-A589-D540-B3B9-A40018288E09}" type="presParOf" srcId="{F9075D23-D0E9-B94C-A5FE-666C20406313}" destId="{AAF0E848-2AF2-4241-97EA-2731C4A3D0D3}" srcOrd="3" destOrd="0" presId="urn:microsoft.com/office/officeart/2005/8/layout/hProcess4"/>
    <dgm:cxn modelId="{A8E263A3-5735-F247-845A-7045798F6297}" type="presParOf" srcId="{F9075D23-D0E9-B94C-A5FE-666C20406313}" destId="{C7073343-C3BA-C64F-B5D6-03421C2D7743}" srcOrd="4" destOrd="0" presId="urn:microsoft.com/office/officeart/2005/8/layout/hProcess4"/>
    <dgm:cxn modelId="{954BC8AA-C117-C942-A347-E84CAFE44E49}" type="presParOf" srcId="{C7073343-C3BA-C64F-B5D6-03421C2D7743}" destId="{BC34AF8A-9A48-B747-9361-4D1417594A3A}" srcOrd="0" destOrd="0" presId="urn:microsoft.com/office/officeart/2005/8/layout/hProcess4"/>
    <dgm:cxn modelId="{63E5C194-1D2C-C048-8A2D-96FB83F4C85C}" type="presParOf" srcId="{C7073343-C3BA-C64F-B5D6-03421C2D7743}" destId="{3E0AF993-5B90-2943-92E9-891FC3B0ACA0}" srcOrd="1" destOrd="0" presId="urn:microsoft.com/office/officeart/2005/8/layout/hProcess4"/>
    <dgm:cxn modelId="{D649FFB8-CBD3-C24F-BC88-24F7B6ADF8E5}" type="presParOf" srcId="{C7073343-C3BA-C64F-B5D6-03421C2D7743}" destId="{A3F42012-D3CB-734F-BD9F-49D18382AE44}" srcOrd="2" destOrd="0" presId="urn:microsoft.com/office/officeart/2005/8/layout/hProcess4"/>
    <dgm:cxn modelId="{81F81C34-BDFA-F041-A775-B9725D176F24}" type="presParOf" srcId="{C7073343-C3BA-C64F-B5D6-03421C2D7743}" destId="{C8956E0C-750B-BD4E-B333-2952A08F1517}" srcOrd="3" destOrd="0" presId="urn:microsoft.com/office/officeart/2005/8/layout/hProcess4"/>
    <dgm:cxn modelId="{BD54F142-452B-174A-9442-52956BFB4862}" type="presParOf" srcId="{C7073343-C3BA-C64F-B5D6-03421C2D7743}" destId="{03F550D7-E935-DE4E-A73F-CAF5966DB5B9}"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B7AD023-8BF8-45C0-A509-C0754AA277A2}"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36E3000B-00B7-44FE-9140-A51761167E1D}">
      <dgm:prSet phldrT="[Texto]"/>
      <dgm:spPr>
        <a:solidFill>
          <a:srgbClr val="C00000"/>
        </a:solidFill>
        <a:ln>
          <a:solidFill>
            <a:srgbClr val="C00000"/>
          </a:solidFill>
        </a:ln>
      </dgm:spPr>
      <dgm:t>
        <a:bodyPr/>
        <a:lstStyle/>
        <a:p>
          <a:r>
            <a:rPr lang="es-CR" dirty="0"/>
            <a:t>ACCIÓN MISIONERA</a:t>
          </a:r>
          <a:endParaRPr lang="en-US" dirty="0"/>
        </a:p>
      </dgm:t>
    </dgm:pt>
    <dgm:pt modelId="{6800B561-34DE-440E-89C8-6C497280B887}" type="parTrans" cxnId="{8284C2CC-3FCD-4594-A553-A434C2E2FF98}">
      <dgm:prSet/>
      <dgm:spPr/>
      <dgm:t>
        <a:bodyPr/>
        <a:lstStyle/>
        <a:p>
          <a:endParaRPr lang="en-US"/>
        </a:p>
      </dgm:t>
    </dgm:pt>
    <dgm:pt modelId="{CDF5F11E-E630-4B0F-AF49-095BFC366B46}" type="sibTrans" cxnId="{8284C2CC-3FCD-4594-A553-A434C2E2FF98}">
      <dgm:prSet/>
      <dgm:spPr/>
      <dgm:t>
        <a:bodyPr/>
        <a:lstStyle/>
        <a:p>
          <a:endParaRPr lang="en-US"/>
        </a:p>
      </dgm:t>
    </dgm:pt>
    <dgm:pt modelId="{7136BE03-7E4F-4688-BE47-3920D06C6410}">
      <dgm:prSet phldrT="[Texto]"/>
      <dgm:spPr/>
      <dgm:t>
        <a:bodyPr/>
        <a:lstStyle/>
        <a:p>
          <a:r>
            <a:rPr lang="es-CR" dirty="0"/>
            <a:t>Propiciar el encuentro personal con Jesucristo para que el lejano y alejado responda al llamado a su conversión.</a:t>
          </a:r>
          <a:endParaRPr lang="en-US" dirty="0"/>
        </a:p>
      </dgm:t>
    </dgm:pt>
    <dgm:pt modelId="{057A442F-EA1C-46E1-AC06-41E670C3BC36}" type="parTrans" cxnId="{C146008B-0A3A-4AD3-92D3-85FFBB0C9FBD}">
      <dgm:prSet/>
      <dgm:spPr/>
      <dgm:t>
        <a:bodyPr/>
        <a:lstStyle/>
        <a:p>
          <a:endParaRPr lang="en-US"/>
        </a:p>
      </dgm:t>
    </dgm:pt>
    <dgm:pt modelId="{05B1F88A-E3DC-4D8D-87D2-0414B9F3C8DC}" type="sibTrans" cxnId="{C146008B-0A3A-4AD3-92D3-85FFBB0C9FBD}">
      <dgm:prSet/>
      <dgm:spPr/>
      <dgm:t>
        <a:bodyPr/>
        <a:lstStyle/>
        <a:p>
          <a:endParaRPr lang="en-US"/>
        </a:p>
      </dgm:t>
    </dgm:pt>
    <dgm:pt modelId="{6EDD1EAA-913C-40E7-B3FB-09C7B5F6B112}">
      <dgm:prSet phldrT="[Texto]"/>
      <dgm:spPr>
        <a:solidFill>
          <a:srgbClr val="0070C0"/>
        </a:solidFill>
        <a:ln>
          <a:solidFill>
            <a:srgbClr val="0070C0"/>
          </a:solidFill>
        </a:ln>
      </dgm:spPr>
      <dgm:t>
        <a:bodyPr/>
        <a:lstStyle/>
        <a:p>
          <a:r>
            <a:rPr lang="es-CR" dirty="0"/>
            <a:t>ACCIÓN CATEQUÉTICA</a:t>
          </a:r>
          <a:endParaRPr lang="en-US" dirty="0"/>
        </a:p>
      </dgm:t>
    </dgm:pt>
    <dgm:pt modelId="{0E3D96ED-A7CB-4FB8-AD6A-B8C2AB6CF08D}" type="parTrans" cxnId="{90B30F69-10CB-4B9D-A16C-3425DD454151}">
      <dgm:prSet/>
      <dgm:spPr/>
      <dgm:t>
        <a:bodyPr/>
        <a:lstStyle/>
        <a:p>
          <a:endParaRPr lang="en-US"/>
        </a:p>
      </dgm:t>
    </dgm:pt>
    <dgm:pt modelId="{A295A35A-5B5E-44A3-AB36-F756B0458C04}" type="sibTrans" cxnId="{90B30F69-10CB-4B9D-A16C-3425DD454151}">
      <dgm:prSet/>
      <dgm:spPr/>
      <dgm:t>
        <a:bodyPr/>
        <a:lstStyle/>
        <a:p>
          <a:endParaRPr lang="en-US"/>
        </a:p>
      </dgm:t>
    </dgm:pt>
    <dgm:pt modelId="{A78CCE1A-74BF-4800-B6CB-1A80F2798E2F}">
      <dgm:prSet phldrT="[Texto]"/>
      <dgm:spPr/>
      <dgm:t>
        <a:bodyPr/>
        <a:lstStyle/>
        <a:p>
          <a:r>
            <a:rPr lang="es-ES" dirty="0"/>
            <a:t>Desarrollar un camino de maduración y formación en la fe para que el simpatizante e iniciado vaya respondiendo al llamado de vivir como discípulo misionero.</a:t>
          </a:r>
          <a:endParaRPr lang="en-US" dirty="0"/>
        </a:p>
      </dgm:t>
    </dgm:pt>
    <dgm:pt modelId="{820B342B-3569-400C-AFB0-33D11DE47784}" type="parTrans" cxnId="{53D18B50-AD47-4EF8-93FF-E194C6DCD9F3}">
      <dgm:prSet/>
      <dgm:spPr/>
      <dgm:t>
        <a:bodyPr/>
        <a:lstStyle/>
        <a:p>
          <a:endParaRPr lang="en-US"/>
        </a:p>
      </dgm:t>
    </dgm:pt>
    <dgm:pt modelId="{C20C9A02-477C-4E63-BA41-F955911DFA04}" type="sibTrans" cxnId="{53D18B50-AD47-4EF8-93FF-E194C6DCD9F3}">
      <dgm:prSet/>
      <dgm:spPr/>
      <dgm:t>
        <a:bodyPr/>
        <a:lstStyle/>
        <a:p>
          <a:endParaRPr lang="en-US"/>
        </a:p>
      </dgm:t>
    </dgm:pt>
    <dgm:pt modelId="{B29FB2A2-ECC5-40F3-AAC1-B559FD371DC4}">
      <dgm:prSet phldrT="[Texto]"/>
      <dgm:spPr/>
      <dgm:t>
        <a:bodyPr/>
        <a:lstStyle/>
        <a:p>
          <a:r>
            <a:rPr lang="es-CR" dirty="0"/>
            <a:t>ACCIÓN PASTORAL</a:t>
          </a:r>
          <a:endParaRPr lang="en-US" dirty="0"/>
        </a:p>
      </dgm:t>
    </dgm:pt>
    <dgm:pt modelId="{9571B917-542E-44B9-A606-45D27C947249}" type="parTrans" cxnId="{922E631E-643A-4F2C-BACB-A155730474E2}">
      <dgm:prSet/>
      <dgm:spPr/>
      <dgm:t>
        <a:bodyPr/>
        <a:lstStyle/>
        <a:p>
          <a:endParaRPr lang="en-US"/>
        </a:p>
      </dgm:t>
    </dgm:pt>
    <dgm:pt modelId="{CDE5EA6F-113C-4028-A12D-49F0298D4622}" type="sibTrans" cxnId="{922E631E-643A-4F2C-BACB-A155730474E2}">
      <dgm:prSet/>
      <dgm:spPr/>
      <dgm:t>
        <a:bodyPr/>
        <a:lstStyle/>
        <a:p>
          <a:endParaRPr lang="en-US"/>
        </a:p>
      </dgm:t>
    </dgm:pt>
    <dgm:pt modelId="{5CDD13CF-6219-47BF-B52A-5917170101BB}">
      <dgm:prSet phldrT="[Texto]"/>
      <dgm:spPr/>
      <dgm:t>
        <a:bodyPr/>
        <a:lstStyle/>
        <a:p>
          <a:r>
            <a:rPr lang="es-CR" dirty="0"/>
            <a:t>Consolidar la comunidad cristiana a imagen de la Iglesia casa, escuela y madre, para que los discípulos misioneros vivan la comunión y la misión.</a:t>
          </a:r>
          <a:endParaRPr lang="en-US" dirty="0"/>
        </a:p>
      </dgm:t>
    </dgm:pt>
    <dgm:pt modelId="{EB7E5146-860A-486C-92B2-5C9D1D77B42B}" type="parTrans" cxnId="{71A0DBDB-D8FD-4117-97F6-59377A385C5C}">
      <dgm:prSet/>
      <dgm:spPr/>
      <dgm:t>
        <a:bodyPr/>
        <a:lstStyle/>
        <a:p>
          <a:endParaRPr lang="en-US"/>
        </a:p>
      </dgm:t>
    </dgm:pt>
    <dgm:pt modelId="{B0853BC8-08D2-431B-BA8E-288A487CC38A}" type="sibTrans" cxnId="{71A0DBDB-D8FD-4117-97F6-59377A385C5C}">
      <dgm:prSet/>
      <dgm:spPr/>
      <dgm:t>
        <a:bodyPr/>
        <a:lstStyle/>
        <a:p>
          <a:endParaRPr lang="en-US"/>
        </a:p>
      </dgm:t>
    </dgm:pt>
    <dgm:pt modelId="{A8CAAF89-D21F-46AA-81ED-786EAA8549C5}" type="pres">
      <dgm:prSet presAssocID="{AB7AD023-8BF8-45C0-A509-C0754AA277A2}" presName="Name0" presStyleCnt="0">
        <dgm:presLayoutVars>
          <dgm:chMax val="5"/>
          <dgm:chPref val="5"/>
          <dgm:dir/>
          <dgm:animLvl val="lvl"/>
        </dgm:presLayoutVars>
      </dgm:prSet>
      <dgm:spPr/>
    </dgm:pt>
    <dgm:pt modelId="{FC21D688-CE98-4ABB-9B6E-32C8D8E440A6}" type="pres">
      <dgm:prSet presAssocID="{36E3000B-00B7-44FE-9140-A51761167E1D}" presName="parentText1" presStyleLbl="node1" presStyleIdx="0" presStyleCnt="3">
        <dgm:presLayoutVars>
          <dgm:chMax/>
          <dgm:chPref val="3"/>
          <dgm:bulletEnabled val="1"/>
        </dgm:presLayoutVars>
      </dgm:prSet>
      <dgm:spPr/>
    </dgm:pt>
    <dgm:pt modelId="{40179EB8-55CC-4A44-B6ED-8F0F1A53A423}" type="pres">
      <dgm:prSet presAssocID="{36E3000B-00B7-44FE-9140-A51761167E1D}" presName="childText1" presStyleLbl="solidAlignAcc1" presStyleIdx="0" presStyleCnt="3">
        <dgm:presLayoutVars>
          <dgm:chMax val="0"/>
          <dgm:chPref val="0"/>
          <dgm:bulletEnabled val="1"/>
        </dgm:presLayoutVars>
      </dgm:prSet>
      <dgm:spPr/>
    </dgm:pt>
    <dgm:pt modelId="{2E25429B-E1A2-48CE-828D-8D2F59FF3A71}" type="pres">
      <dgm:prSet presAssocID="{6EDD1EAA-913C-40E7-B3FB-09C7B5F6B112}" presName="parentText2" presStyleLbl="node1" presStyleIdx="1" presStyleCnt="3">
        <dgm:presLayoutVars>
          <dgm:chMax/>
          <dgm:chPref val="3"/>
          <dgm:bulletEnabled val="1"/>
        </dgm:presLayoutVars>
      </dgm:prSet>
      <dgm:spPr/>
    </dgm:pt>
    <dgm:pt modelId="{42DDA5C2-7520-40C9-9A56-078A03FAE06B}" type="pres">
      <dgm:prSet presAssocID="{6EDD1EAA-913C-40E7-B3FB-09C7B5F6B112}" presName="childText2" presStyleLbl="solidAlignAcc1" presStyleIdx="1" presStyleCnt="3">
        <dgm:presLayoutVars>
          <dgm:chMax val="0"/>
          <dgm:chPref val="0"/>
          <dgm:bulletEnabled val="1"/>
        </dgm:presLayoutVars>
      </dgm:prSet>
      <dgm:spPr/>
    </dgm:pt>
    <dgm:pt modelId="{10C90FB1-B84B-4182-A704-C8C3B39548E1}" type="pres">
      <dgm:prSet presAssocID="{B29FB2A2-ECC5-40F3-AAC1-B559FD371DC4}" presName="parentText3" presStyleLbl="node1" presStyleIdx="2" presStyleCnt="3">
        <dgm:presLayoutVars>
          <dgm:chMax/>
          <dgm:chPref val="3"/>
          <dgm:bulletEnabled val="1"/>
        </dgm:presLayoutVars>
      </dgm:prSet>
      <dgm:spPr/>
    </dgm:pt>
    <dgm:pt modelId="{BFFF366D-45C1-4E6A-B9CE-DC84271415D1}" type="pres">
      <dgm:prSet presAssocID="{B29FB2A2-ECC5-40F3-AAC1-B559FD371DC4}" presName="childText3" presStyleLbl="solidAlignAcc1" presStyleIdx="2" presStyleCnt="3">
        <dgm:presLayoutVars>
          <dgm:chMax val="0"/>
          <dgm:chPref val="0"/>
          <dgm:bulletEnabled val="1"/>
        </dgm:presLayoutVars>
      </dgm:prSet>
      <dgm:spPr/>
    </dgm:pt>
  </dgm:ptLst>
  <dgm:cxnLst>
    <dgm:cxn modelId="{7B35F105-C6E2-4E7E-BDB1-CCA3B30F9A0C}" type="presOf" srcId="{5CDD13CF-6219-47BF-B52A-5917170101BB}" destId="{BFFF366D-45C1-4E6A-B9CE-DC84271415D1}" srcOrd="0" destOrd="0" presId="urn:microsoft.com/office/officeart/2009/3/layout/IncreasingArrowsProcess"/>
    <dgm:cxn modelId="{CEAD7E13-02AB-4827-B405-38E7BD9AAC90}" type="presOf" srcId="{36E3000B-00B7-44FE-9140-A51761167E1D}" destId="{FC21D688-CE98-4ABB-9B6E-32C8D8E440A6}" srcOrd="0" destOrd="0" presId="urn:microsoft.com/office/officeart/2009/3/layout/IncreasingArrowsProcess"/>
    <dgm:cxn modelId="{922E631E-643A-4F2C-BACB-A155730474E2}" srcId="{AB7AD023-8BF8-45C0-A509-C0754AA277A2}" destId="{B29FB2A2-ECC5-40F3-AAC1-B559FD371DC4}" srcOrd="2" destOrd="0" parTransId="{9571B917-542E-44B9-A606-45D27C947249}" sibTransId="{CDE5EA6F-113C-4028-A12D-49F0298D4622}"/>
    <dgm:cxn modelId="{74C27F22-D80D-461A-9995-2C78C2535C54}" type="presOf" srcId="{7136BE03-7E4F-4688-BE47-3920D06C6410}" destId="{40179EB8-55CC-4A44-B6ED-8F0F1A53A423}" srcOrd="0" destOrd="0" presId="urn:microsoft.com/office/officeart/2009/3/layout/IncreasingArrowsProcess"/>
    <dgm:cxn modelId="{90B30F69-10CB-4B9D-A16C-3425DD454151}" srcId="{AB7AD023-8BF8-45C0-A509-C0754AA277A2}" destId="{6EDD1EAA-913C-40E7-B3FB-09C7B5F6B112}" srcOrd="1" destOrd="0" parTransId="{0E3D96ED-A7CB-4FB8-AD6A-B8C2AB6CF08D}" sibTransId="{A295A35A-5B5E-44A3-AB36-F756B0458C04}"/>
    <dgm:cxn modelId="{53D18B50-AD47-4EF8-93FF-E194C6DCD9F3}" srcId="{6EDD1EAA-913C-40E7-B3FB-09C7B5F6B112}" destId="{A78CCE1A-74BF-4800-B6CB-1A80F2798E2F}" srcOrd="0" destOrd="0" parTransId="{820B342B-3569-400C-AFB0-33D11DE47784}" sibTransId="{C20C9A02-477C-4E63-BA41-F955911DFA04}"/>
    <dgm:cxn modelId="{6FDB9B85-8E2B-4DB8-9427-25367F5F0540}" type="presOf" srcId="{AB7AD023-8BF8-45C0-A509-C0754AA277A2}" destId="{A8CAAF89-D21F-46AA-81ED-786EAA8549C5}" srcOrd="0" destOrd="0" presId="urn:microsoft.com/office/officeart/2009/3/layout/IncreasingArrowsProcess"/>
    <dgm:cxn modelId="{C146008B-0A3A-4AD3-92D3-85FFBB0C9FBD}" srcId="{36E3000B-00B7-44FE-9140-A51761167E1D}" destId="{7136BE03-7E4F-4688-BE47-3920D06C6410}" srcOrd="0" destOrd="0" parTransId="{057A442F-EA1C-46E1-AC06-41E670C3BC36}" sibTransId="{05B1F88A-E3DC-4D8D-87D2-0414B9F3C8DC}"/>
    <dgm:cxn modelId="{AACF0A8C-0ADB-4BCC-BE7C-8C04C2FD557E}" type="presOf" srcId="{A78CCE1A-74BF-4800-B6CB-1A80F2798E2F}" destId="{42DDA5C2-7520-40C9-9A56-078A03FAE06B}" srcOrd="0" destOrd="0" presId="urn:microsoft.com/office/officeart/2009/3/layout/IncreasingArrowsProcess"/>
    <dgm:cxn modelId="{8284C2CC-3FCD-4594-A553-A434C2E2FF98}" srcId="{AB7AD023-8BF8-45C0-A509-C0754AA277A2}" destId="{36E3000B-00B7-44FE-9140-A51761167E1D}" srcOrd="0" destOrd="0" parTransId="{6800B561-34DE-440E-89C8-6C497280B887}" sibTransId="{CDF5F11E-E630-4B0F-AF49-095BFC366B46}"/>
    <dgm:cxn modelId="{36C621D9-687F-4D06-9AEA-0B8AD3E15C72}" type="presOf" srcId="{B29FB2A2-ECC5-40F3-AAC1-B559FD371DC4}" destId="{10C90FB1-B84B-4182-A704-C8C3B39548E1}" srcOrd="0" destOrd="0" presId="urn:microsoft.com/office/officeart/2009/3/layout/IncreasingArrowsProcess"/>
    <dgm:cxn modelId="{762839DA-C3F4-4CAF-A50A-84550F0E23C7}" type="presOf" srcId="{6EDD1EAA-913C-40E7-B3FB-09C7B5F6B112}" destId="{2E25429B-E1A2-48CE-828D-8D2F59FF3A71}" srcOrd="0" destOrd="0" presId="urn:microsoft.com/office/officeart/2009/3/layout/IncreasingArrowsProcess"/>
    <dgm:cxn modelId="{71A0DBDB-D8FD-4117-97F6-59377A385C5C}" srcId="{B29FB2A2-ECC5-40F3-AAC1-B559FD371DC4}" destId="{5CDD13CF-6219-47BF-B52A-5917170101BB}" srcOrd="0" destOrd="0" parTransId="{EB7E5146-860A-486C-92B2-5C9D1D77B42B}" sibTransId="{B0853BC8-08D2-431B-BA8E-288A487CC38A}"/>
    <dgm:cxn modelId="{89513F16-BE9A-4F5B-AC81-BFEB9521C5A0}" type="presParOf" srcId="{A8CAAF89-D21F-46AA-81ED-786EAA8549C5}" destId="{FC21D688-CE98-4ABB-9B6E-32C8D8E440A6}" srcOrd="0" destOrd="0" presId="urn:microsoft.com/office/officeart/2009/3/layout/IncreasingArrowsProcess"/>
    <dgm:cxn modelId="{E6AB188E-1DC0-4191-9DDD-181C6EBA929C}" type="presParOf" srcId="{A8CAAF89-D21F-46AA-81ED-786EAA8549C5}" destId="{40179EB8-55CC-4A44-B6ED-8F0F1A53A423}" srcOrd="1" destOrd="0" presId="urn:microsoft.com/office/officeart/2009/3/layout/IncreasingArrowsProcess"/>
    <dgm:cxn modelId="{EA8FE86E-7CA6-40C9-99C5-C1909FB4CE2A}" type="presParOf" srcId="{A8CAAF89-D21F-46AA-81ED-786EAA8549C5}" destId="{2E25429B-E1A2-48CE-828D-8D2F59FF3A71}" srcOrd="2" destOrd="0" presId="urn:microsoft.com/office/officeart/2009/3/layout/IncreasingArrowsProcess"/>
    <dgm:cxn modelId="{F826B8DA-D672-4329-9BEB-219128E64750}" type="presParOf" srcId="{A8CAAF89-D21F-46AA-81ED-786EAA8549C5}" destId="{42DDA5C2-7520-40C9-9A56-078A03FAE06B}" srcOrd="3" destOrd="0" presId="urn:microsoft.com/office/officeart/2009/3/layout/IncreasingArrowsProcess"/>
    <dgm:cxn modelId="{FAE77B88-DC26-4915-8B69-4F83253C2FBC}" type="presParOf" srcId="{A8CAAF89-D21F-46AA-81ED-786EAA8549C5}" destId="{10C90FB1-B84B-4182-A704-C8C3B39548E1}" srcOrd="4" destOrd="0" presId="urn:microsoft.com/office/officeart/2009/3/layout/IncreasingArrowsProcess"/>
    <dgm:cxn modelId="{A5A8CA2C-C8BA-469D-95B9-32FB6B9A0072}" type="presParOf" srcId="{A8CAAF89-D21F-46AA-81ED-786EAA8549C5}" destId="{BFFF366D-45C1-4E6A-B9CE-DC84271415D1}"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F7FE186-02E0-44F1-83F0-18C500F9B55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CR"/>
        </a:p>
      </dgm:t>
    </dgm:pt>
    <dgm:pt modelId="{690E2B5D-8D03-4851-AC9C-AA2FF19DAEE2}">
      <dgm:prSet phldrT="[Texto]" custT="1"/>
      <dgm:spPr/>
      <dgm:t>
        <a:bodyPr/>
        <a:lstStyle/>
        <a:p>
          <a:r>
            <a:rPr lang="es-CR" sz="3200" b="1" dirty="0">
              <a:effectLst>
                <a:outerShdw blurRad="38100" dist="38100" dir="2700000" algn="tl">
                  <a:srgbClr val="000000">
                    <a:alpha val="43137"/>
                  </a:srgbClr>
                </a:outerShdw>
              </a:effectLst>
            </a:rPr>
            <a:t>PROCESO</a:t>
          </a:r>
        </a:p>
      </dgm:t>
    </dgm:pt>
    <dgm:pt modelId="{2A302B24-BE85-4115-ABDA-B28253357322}" type="parTrans" cxnId="{F550D663-2749-4656-8D68-85E7B121375C}">
      <dgm:prSet/>
      <dgm:spPr/>
      <dgm:t>
        <a:bodyPr/>
        <a:lstStyle/>
        <a:p>
          <a:endParaRPr lang="es-CR"/>
        </a:p>
      </dgm:t>
    </dgm:pt>
    <dgm:pt modelId="{A55006F6-20DC-4560-AECB-45E3DFA4821C}" type="sibTrans" cxnId="{F550D663-2749-4656-8D68-85E7B121375C}">
      <dgm:prSet/>
      <dgm:spPr>
        <a:solidFill>
          <a:schemeClr val="accent1">
            <a:lumMod val="20000"/>
            <a:lumOff val="80000"/>
          </a:schemeClr>
        </a:solidFill>
      </dgm:spPr>
      <dgm:t>
        <a:bodyPr/>
        <a:lstStyle/>
        <a:p>
          <a:endParaRPr lang="es-CR"/>
        </a:p>
      </dgm:t>
    </dgm:pt>
    <dgm:pt modelId="{61E1A40C-D3D2-4BD0-8EC5-72A343A472D3}">
      <dgm:prSet phldrT="[Texto]" custT="1"/>
      <dgm:spPr/>
      <dgm:t>
        <a:bodyPr/>
        <a:lstStyle/>
        <a:p>
          <a:r>
            <a:rPr lang="es-CR" sz="3600" b="1" dirty="0">
              <a:effectLst>
                <a:outerShdw blurRad="38100" dist="38100" dir="2700000" algn="tl">
                  <a:srgbClr val="000000">
                    <a:alpha val="43137"/>
                  </a:srgbClr>
                </a:outerShdw>
              </a:effectLst>
            </a:rPr>
            <a:t>PERSONA</a:t>
          </a:r>
        </a:p>
      </dgm:t>
    </dgm:pt>
    <dgm:pt modelId="{1697B0F0-AC32-481D-80B8-48053C369B11}" type="parTrans" cxnId="{C54BA95E-07DA-47A0-A31C-61EB2FC06E9B}">
      <dgm:prSet/>
      <dgm:spPr/>
      <dgm:t>
        <a:bodyPr/>
        <a:lstStyle/>
        <a:p>
          <a:endParaRPr lang="es-CR"/>
        </a:p>
      </dgm:t>
    </dgm:pt>
    <dgm:pt modelId="{F250EA0A-D13D-4B39-B267-70C7985F2FEE}" type="sibTrans" cxnId="{C54BA95E-07DA-47A0-A31C-61EB2FC06E9B}">
      <dgm:prSet/>
      <dgm:spPr/>
      <dgm:t>
        <a:bodyPr/>
        <a:lstStyle/>
        <a:p>
          <a:endParaRPr lang="es-CR"/>
        </a:p>
      </dgm:t>
    </dgm:pt>
    <dgm:pt modelId="{748997A6-E46C-47FD-A9F1-D07A684F712D}">
      <dgm:prSet phldrT="[Texto]" custT="1"/>
      <dgm:spPr/>
      <dgm:t>
        <a:bodyPr/>
        <a:lstStyle/>
        <a:p>
          <a:r>
            <a:rPr lang="es-CR" sz="2400" b="1" dirty="0"/>
            <a:t>MEDIACION SACRAMENTAL DE LA PALABRA</a:t>
          </a:r>
        </a:p>
      </dgm:t>
    </dgm:pt>
    <dgm:pt modelId="{D60A9756-5AED-49F0-941B-038E260A3030}" type="parTrans" cxnId="{26DE8AF0-4A64-48A3-8BA8-CB3CB97F4E53}">
      <dgm:prSet/>
      <dgm:spPr/>
      <dgm:t>
        <a:bodyPr/>
        <a:lstStyle/>
        <a:p>
          <a:endParaRPr lang="es-CR"/>
        </a:p>
      </dgm:t>
    </dgm:pt>
    <dgm:pt modelId="{26FAE11D-D53D-4F50-A1A8-751B77D4ABF7}" type="sibTrans" cxnId="{26DE8AF0-4A64-48A3-8BA8-CB3CB97F4E53}">
      <dgm:prSet/>
      <dgm:spPr>
        <a:solidFill>
          <a:schemeClr val="accent1">
            <a:lumMod val="20000"/>
            <a:lumOff val="80000"/>
          </a:schemeClr>
        </a:solidFill>
      </dgm:spPr>
      <dgm:t>
        <a:bodyPr/>
        <a:lstStyle/>
        <a:p>
          <a:endParaRPr lang="es-CR"/>
        </a:p>
      </dgm:t>
    </dgm:pt>
    <dgm:pt modelId="{86D9D983-7B13-49F0-993B-4CCB3C7C2B63}">
      <dgm:prSet phldrT="[Texto]" custT="1"/>
      <dgm:spPr/>
      <dgm:t>
        <a:bodyPr/>
        <a:lstStyle/>
        <a:p>
          <a:r>
            <a:rPr lang="es-CR" sz="2000" b="1" dirty="0">
              <a:effectLst>
                <a:outerShdw blurRad="38100" dist="38100" dir="2700000" algn="tl">
                  <a:srgbClr val="000000">
                    <a:alpha val="43137"/>
                  </a:srgbClr>
                </a:outerShdw>
              </a:effectLst>
            </a:rPr>
            <a:t>INTRODUCIR AL MISTERIO DE JESUCRISTO CON LA VIDA DE LA IGLESIA</a:t>
          </a:r>
        </a:p>
      </dgm:t>
    </dgm:pt>
    <dgm:pt modelId="{C837EFA2-B5E2-4365-AB70-FE9F08B9F780}" type="parTrans" cxnId="{17A626F5-97C2-4F27-BD4E-C01E79DE8FB3}">
      <dgm:prSet/>
      <dgm:spPr/>
      <dgm:t>
        <a:bodyPr/>
        <a:lstStyle/>
        <a:p>
          <a:endParaRPr lang="es-CR"/>
        </a:p>
      </dgm:t>
    </dgm:pt>
    <dgm:pt modelId="{8848B199-30C8-47B7-AB21-B895BE864D52}" type="sibTrans" cxnId="{17A626F5-97C2-4F27-BD4E-C01E79DE8FB3}">
      <dgm:prSet/>
      <dgm:spPr/>
      <dgm:t>
        <a:bodyPr/>
        <a:lstStyle/>
        <a:p>
          <a:endParaRPr lang="es-CR"/>
        </a:p>
      </dgm:t>
    </dgm:pt>
    <dgm:pt modelId="{3B045AE8-5A11-481B-A0CC-E4022AEE61B4}">
      <dgm:prSet phldrT="[Texto]"/>
      <dgm:spPr/>
      <dgm:t>
        <a:bodyPr/>
        <a:lstStyle/>
        <a:p>
          <a:r>
            <a:rPr lang="es-CR" b="1" dirty="0">
              <a:effectLst>
                <a:outerShdw blurRad="38100" dist="38100" dir="2700000" algn="tl">
                  <a:srgbClr val="000000">
                    <a:alpha val="43137"/>
                  </a:srgbClr>
                </a:outerShdw>
              </a:effectLst>
            </a:rPr>
            <a:t>ACOMPANA EL CAMBIO A UNA NUEVA IDENTIDAD</a:t>
          </a:r>
        </a:p>
      </dgm:t>
    </dgm:pt>
    <dgm:pt modelId="{8BA6361E-28DC-4682-81BD-FE0908CA804E}" type="parTrans" cxnId="{57CB3918-3F25-40B6-8B82-8E0DC4E9D05B}">
      <dgm:prSet/>
      <dgm:spPr/>
      <dgm:t>
        <a:bodyPr/>
        <a:lstStyle/>
        <a:p>
          <a:endParaRPr lang="es-CR"/>
        </a:p>
      </dgm:t>
    </dgm:pt>
    <dgm:pt modelId="{D97A86D8-3046-43FD-9A3A-314283609D15}" type="sibTrans" cxnId="{57CB3918-3F25-40B6-8B82-8E0DC4E9D05B}">
      <dgm:prSet/>
      <dgm:spPr>
        <a:solidFill>
          <a:schemeClr val="accent1">
            <a:lumMod val="20000"/>
            <a:lumOff val="80000"/>
          </a:schemeClr>
        </a:solidFill>
      </dgm:spPr>
      <dgm:t>
        <a:bodyPr/>
        <a:lstStyle/>
        <a:p>
          <a:endParaRPr lang="es-CR"/>
        </a:p>
      </dgm:t>
    </dgm:pt>
    <dgm:pt modelId="{30F5741D-F6E2-4AB7-8817-7855BC85D91C}">
      <dgm:prSet phldrT="[Texto]" custT="1"/>
      <dgm:spPr/>
      <dgm:t>
        <a:bodyPr/>
        <a:lstStyle/>
        <a:p>
          <a:r>
            <a:rPr lang="es-CR" sz="2400" b="1" dirty="0">
              <a:effectLst>
                <a:outerShdw blurRad="38100" dist="38100" dir="2700000" algn="tl">
                  <a:srgbClr val="000000">
                    <a:alpha val="43137"/>
                  </a:srgbClr>
                </a:outerShdw>
              </a:effectLst>
            </a:rPr>
            <a:t>TESTIMONIA EN COMUNIDAD</a:t>
          </a:r>
        </a:p>
      </dgm:t>
    </dgm:pt>
    <dgm:pt modelId="{2C5BAF5F-14EF-4D22-BEA1-23243B4DE904}" type="parTrans" cxnId="{8D6AFBDD-ADBF-46D6-87AF-F37960E84663}">
      <dgm:prSet/>
      <dgm:spPr/>
      <dgm:t>
        <a:bodyPr/>
        <a:lstStyle/>
        <a:p>
          <a:endParaRPr lang="es-CR"/>
        </a:p>
      </dgm:t>
    </dgm:pt>
    <dgm:pt modelId="{3E07021A-098D-4D29-9E51-21AA323C58EA}" type="sibTrans" cxnId="{8D6AFBDD-ADBF-46D6-87AF-F37960E84663}">
      <dgm:prSet/>
      <dgm:spPr/>
      <dgm:t>
        <a:bodyPr/>
        <a:lstStyle/>
        <a:p>
          <a:endParaRPr lang="es-CR"/>
        </a:p>
      </dgm:t>
    </dgm:pt>
    <dgm:pt modelId="{D9D4E5D6-16E5-4B29-A483-DB49C07C2316}" type="pres">
      <dgm:prSet presAssocID="{4F7FE186-02E0-44F1-83F0-18C500F9B55A}" presName="Name0" presStyleCnt="0">
        <dgm:presLayoutVars>
          <dgm:chMax/>
          <dgm:chPref/>
          <dgm:dir/>
          <dgm:animLvl val="lvl"/>
        </dgm:presLayoutVars>
      </dgm:prSet>
      <dgm:spPr/>
    </dgm:pt>
    <dgm:pt modelId="{AF1C6629-D395-4A81-B031-99641ADFDDC2}" type="pres">
      <dgm:prSet presAssocID="{690E2B5D-8D03-4851-AC9C-AA2FF19DAEE2}" presName="composite" presStyleCnt="0"/>
      <dgm:spPr/>
    </dgm:pt>
    <dgm:pt modelId="{DA126765-E651-4B84-878E-A65D367E6DBC}" type="pres">
      <dgm:prSet presAssocID="{690E2B5D-8D03-4851-AC9C-AA2FF19DAEE2}" presName="Parent1" presStyleLbl="node1" presStyleIdx="0" presStyleCnt="6" custScaleX="209786" custScaleY="87718">
        <dgm:presLayoutVars>
          <dgm:chMax val="1"/>
          <dgm:chPref val="1"/>
          <dgm:bulletEnabled val="1"/>
        </dgm:presLayoutVars>
      </dgm:prSet>
      <dgm:spPr/>
    </dgm:pt>
    <dgm:pt modelId="{05647CA2-11E4-4308-82BB-917CA7394997}" type="pres">
      <dgm:prSet presAssocID="{690E2B5D-8D03-4851-AC9C-AA2FF19DAEE2}" presName="Childtext1" presStyleLbl="revTx" presStyleIdx="0" presStyleCnt="3" custLinFactNeighborX="-582" custLinFactNeighborY="94831">
        <dgm:presLayoutVars>
          <dgm:chMax val="0"/>
          <dgm:chPref val="0"/>
          <dgm:bulletEnabled val="1"/>
        </dgm:presLayoutVars>
      </dgm:prSet>
      <dgm:spPr/>
    </dgm:pt>
    <dgm:pt modelId="{8CFFE103-4DAF-4AA1-B1BD-946226251D4E}" type="pres">
      <dgm:prSet presAssocID="{690E2B5D-8D03-4851-AC9C-AA2FF19DAEE2}" presName="BalanceSpacing" presStyleCnt="0"/>
      <dgm:spPr/>
    </dgm:pt>
    <dgm:pt modelId="{02DBB5DF-E0FC-405B-B19B-B8D31414C5AE}" type="pres">
      <dgm:prSet presAssocID="{690E2B5D-8D03-4851-AC9C-AA2FF19DAEE2}" presName="BalanceSpacing1" presStyleCnt="0"/>
      <dgm:spPr/>
    </dgm:pt>
    <dgm:pt modelId="{D91E2BAE-D382-4FA6-B86D-9E96945AAB58}" type="pres">
      <dgm:prSet presAssocID="{A55006F6-20DC-4560-AECB-45E3DFA4821C}" presName="Accent1Text" presStyleLbl="node1" presStyleIdx="1" presStyleCnt="6" custScaleX="29662" custScaleY="73823" custLinFactX="93715" custLinFactY="39892" custLinFactNeighborX="100000" custLinFactNeighborY="100000"/>
      <dgm:spPr/>
    </dgm:pt>
    <dgm:pt modelId="{F9C11F8E-11AE-49D5-950A-4185FF0571A6}" type="pres">
      <dgm:prSet presAssocID="{A55006F6-20DC-4560-AECB-45E3DFA4821C}" presName="spaceBetweenRectangles" presStyleCnt="0"/>
      <dgm:spPr/>
    </dgm:pt>
    <dgm:pt modelId="{A4182E2C-286E-483D-894C-048D337F326B}" type="pres">
      <dgm:prSet presAssocID="{748997A6-E46C-47FD-A9F1-D07A684F712D}" presName="composite" presStyleCnt="0"/>
      <dgm:spPr/>
    </dgm:pt>
    <dgm:pt modelId="{F5D9CFCE-ABF6-43A0-888B-6DBD80096F37}" type="pres">
      <dgm:prSet presAssocID="{748997A6-E46C-47FD-A9F1-D07A684F712D}" presName="Parent1" presStyleLbl="node1" presStyleIdx="2" presStyleCnt="6" custScaleX="195726" custScaleY="93436" custLinFactNeighborX="3051" custLinFactNeighborY="834">
        <dgm:presLayoutVars>
          <dgm:chMax val="1"/>
          <dgm:chPref val="1"/>
          <dgm:bulletEnabled val="1"/>
        </dgm:presLayoutVars>
      </dgm:prSet>
      <dgm:spPr/>
    </dgm:pt>
    <dgm:pt modelId="{3A90ECBE-81B9-4A8D-B3B7-95A521627A5A}" type="pres">
      <dgm:prSet presAssocID="{748997A6-E46C-47FD-A9F1-D07A684F712D}" presName="Childtext1" presStyleLbl="revTx" presStyleIdx="1" presStyleCnt="3" custLinFactY="12336" custLinFactNeighborX="-4033" custLinFactNeighborY="100000">
        <dgm:presLayoutVars>
          <dgm:chMax val="0"/>
          <dgm:chPref val="0"/>
          <dgm:bulletEnabled val="1"/>
        </dgm:presLayoutVars>
      </dgm:prSet>
      <dgm:spPr/>
    </dgm:pt>
    <dgm:pt modelId="{900FDC78-3A36-4DC5-8A9E-9342AD550156}" type="pres">
      <dgm:prSet presAssocID="{748997A6-E46C-47FD-A9F1-D07A684F712D}" presName="BalanceSpacing" presStyleCnt="0"/>
      <dgm:spPr/>
    </dgm:pt>
    <dgm:pt modelId="{3E426B27-034D-433A-805E-6925A9C7FF98}" type="pres">
      <dgm:prSet presAssocID="{748997A6-E46C-47FD-A9F1-D07A684F712D}" presName="BalanceSpacing1" presStyleCnt="0"/>
      <dgm:spPr/>
    </dgm:pt>
    <dgm:pt modelId="{36AF2F37-DD1F-4649-9865-F20DA2BECB24}" type="pres">
      <dgm:prSet presAssocID="{26FAE11D-D53D-4F50-A1A8-751B77D4ABF7}" presName="Accent1Text" presStyleLbl="node1" presStyleIdx="3" presStyleCnt="6" custScaleX="11328" custScaleY="74831" custLinFactNeighborX="-3798" custLinFactNeighborY="-23573"/>
      <dgm:spPr/>
    </dgm:pt>
    <dgm:pt modelId="{A18F2D91-9A74-4454-B723-D48FBFA8A767}" type="pres">
      <dgm:prSet presAssocID="{26FAE11D-D53D-4F50-A1A8-751B77D4ABF7}" presName="spaceBetweenRectangles" presStyleCnt="0"/>
      <dgm:spPr/>
    </dgm:pt>
    <dgm:pt modelId="{0B278E17-C01E-4C5A-87C8-DF48DBCD1C9A}" type="pres">
      <dgm:prSet presAssocID="{3B045AE8-5A11-481B-A0CC-E4022AEE61B4}" presName="composite" presStyleCnt="0"/>
      <dgm:spPr/>
    </dgm:pt>
    <dgm:pt modelId="{3FBF00B0-1CC0-4D99-BD5A-3DC4689FEC41}" type="pres">
      <dgm:prSet presAssocID="{3B045AE8-5A11-481B-A0CC-E4022AEE61B4}" presName="Parent1" presStyleLbl="node1" presStyleIdx="4" presStyleCnt="6" custScaleX="172166" custScaleY="96908" custLinFactNeighborX="-11671" custLinFactNeighborY="2618">
        <dgm:presLayoutVars>
          <dgm:chMax val="1"/>
          <dgm:chPref val="1"/>
          <dgm:bulletEnabled val="1"/>
        </dgm:presLayoutVars>
      </dgm:prSet>
      <dgm:spPr/>
    </dgm:pt>
    <dgm:pt modelId="{42171111-3B41-4AAF-924D-08C073652B81}" type="pres">
      <dgm:prSet presAssocID="{3B045AE8-5A11-481B-A0CC-E4022AEE61B4}" presName="Childtext1" presStyleLbl="revTx" presStyleIdx="2" presStyleCnt="3" custScaleX="88147" custLinFactNeighborX="15078" custLinFactNeighborY="-36197">
        <dgm:presLayoutVars>
          <dgm:chMax val="0"/>
          <dgm:chPref val="0"/>
          <dgm:bulletEnabled val="1"/>
        </dgm:presLayoutVars>
      </dgm:prSet>
      <dgm:spPr/>
    </dgm:pt>
    <dgm:pt modelId="{01B2CB15-0C2D-498C-BF4E-551889545B5E}" type="pres">
      <dgm:prSet presAssocID="{3B045AE8-5A11-481B-A0CC-E4022AEE61B4}" presName="BalanceSpacing" presStyleCnt="0"/>
      <dgm:spPr/>
    </dgm:pt>
    <dgm:pt modelId="{0E5B743E-5AAC-49E3-9E00-34AE75D95C40}" type="pres">
      <dgm:prSet presAssocID="{3B045AE8-5A11-481B-A0CC-E4022AEE61B4}" presName="BalanceSpacing1" presStyleCnt="0"/>
      <dgm:spPr/>
    </dgm:pt>
    <dgm:pt modelId="{8C05DD42-1CEA-4B04-8A9E-BF124DCEC65A}" type="pres">
      <dgm:prSet presAssocID="{D97A86D8-3046-43FD-9A3A-314283609D15}" presName="Accent1Text" presStyleLbl="node1" presStyleIdx="5" presStyleCnt="6" custScaleX="9840" custLinFactNeighborX="5326" custLinFactNeighborY="-4082"/>
      <dgm:spPr/>
    </dgm:pt>
  </dgm:ptLst>
  <dgm:cxnLst>
    <dgm:cxn modelId="{9F97CB05-8D06-4489-BE60-50A631B3B18E}" type="presOf" srcId="{690E2B5D-8D03-4851-AC9C-AA2FF19DAEE2}" destId="{DA126765-E651-4B84-878E-A65D367E6DBC}" srcOrd="0" destOrd="0" presId="urn:microsoft.com/office/officeart/2008/layout/AlternatingHexagons"/>
    <dgm:cxn modelId="{57CB3918-3F25-40B6-8B82-8E0DC4E9D05B}" srcId="{4F7FE186-02E0-44F1-83F0-18C500F9B55A}" destId="{3B045AE8-5A11-481B-A0CC-E4022AEE61B4}" srcOrd="2" destOrd="0" parTransId="{8BA6361E-28DC-4682-81BD-FE0908CA804E}" sibTransId="{D97A86D8-3046-43FD-9A3A-314283609D15}"/>
    <dgm:cxn modelId="{4C218E1D-4972-445B-9D81-95A5CC9D0D23}" type="presOf" srcId="{D97A86D8-3046-43FD-9A3A-314283609D15}" destId="{8C05DD42-1CEA-4B04-8A9E-BF124DCEC65A}" srcOrd="0" destOrd="0" presId="urn:microsoft.com/office/officeart/2008/layout/AlternatingHexagons"/>
    <dgm:cxn modelId="{7C667F2D-438E-439B-9013-687604DFF7BC}" type="presOf" srcId="{61E1A40C-D3D2-4BD0-8EC5-72A343A472D3}" destId="{05647CA2-11E4-4308-82BB-917CA7394997}" srcOrd="0" destOrd="0" presId="urn:microsoft.com/office/officeart/2008/layout/AlternatingHexagons"/>
    <dgm:cxn modelId="{D148AF2F-72AB-4A87-8446-1665457DCEF3}" type="presOf" srcId="{A55006F6-20DC-4560-AECB-45E3DFA4821C}" destId="{D91E2BAE-D382-4FA6-B86D-9E96945AAB58}" srcOrd="0" destOrd="0" presId="urn:microsoft.com/office/officeart/2008/layout/AlternatingHexagons"/>
    <dgm:cxn modelId="{C54BA95E-07DA-47A0-A31C-61EB2FC06E9B}" srcId="{690E2B5D-8D03-4851-AC9C-AA2FF19DAEE2}" destId="{61E1A40C-D3D2-4BD0-8EC5-72A343A472D3}" srcOrd="0" destOrd="0" parTransId="{1697B0F0-AC32-481D-80B8-48053C369B11}" sibTransId="{F250EA0A-D13D-4B39-B267-70C7985F2FEE}"/>
    <dgm:cxn modelId="{1C096660-667F-44F3-B82C-B763F7642561}" type="presOf" srcId="{3B045AE8-5A11-481B-A0CC-E4022AEE61B4}" destId="{3FBF00B0-1CC0-4D99-BD5A-3DC4689FEC41}" srcOrd="0" destOrd="0" presId="urn:microsoft.com/office/officeart/2008/layout/AlternatingHexagons"/>
    <dgm:cxn modelId="{F550D663-2749-4656-8D68-85E7B121375C}" srcId="{4F7FE186-02E0-44F1-83F0-18C500F9B55A}" destId="{690E2B5D-8D03-4851-AC9C-AA2FF19DAEE2}" srcOrd="0" destOrd="0" parTransId="{2A302B24-BE85-4115-ABDA-B28253357322}" sibTransId="{A55006F6-20DC-4560-AECB-45E3DFA4821C}"/>
    <dgm:cxn modelId="{2C75A96F-2728-445C-A178-F0CB9E9E1A80}" type="presOf" srcId="{30F5741D-F6E2-4AB7-8817-7855BC85D91C}" destId="{42171111-3B41-4AAF-924D-08C073652B81}" srcOrd="0" destOrd="0" presId="urn:microsoft.com/office/officeart/2008/layout/AlternatingHexagons"/>
    <dgm:cxn modelId="{489B9E7F-79C4-4159-9371-86D4985079F6}" type="presOf" srcId="{4F7FE186-02E0-44F1-83F0-18C500F9B55A}" destId="{D9D4E5D6-16E5-4B29-A483-DB49C07C2316}" srcOrd="0" destOrd="0" presId="urn:microsoft.com/office/officeart/2008/layout/AlternatingHexagons"/>
    <dgm:cxn modelId="{EA1FB0A9-FAAB-40E0-9533-C92BD3CB4BD8}" type="presOf" srcId="{748997A6-E46C-47FD-A9F1-D07A684F712D}" destId="{F5D9CFCE-ABF6-43A0-888B-6DBD80096F37}" srcOrd="0" destOrd="0" presId="urn:microsoft.com/office/officeart/2008/layout/AlternatingHexagons"/>
    <dgm:cxn modelId="{FF3006B6-F20B-4D00-9BF3-99A0BB3014A3}" type="presOf" srcId="{26FAE11D-D53D-4F50-A1A8-751B77D4ABF7}" destId="{36AF2F37-DD1F-4649-9865-F20DA2BECB24}" srcOrd="0" destOrd="0" presId="urn:microsoft.com/office/officeart/2008/layout/AlternatingHexagons"/>
    <dgm:cxn modelId="{B12513BA-F9B2-45D7-9CDB-D4A433CD5E74}" type="presOf" srcId="{86D9D983-7B13-49F0-993B-4CCB3C7C2B63}" destId="{3A90ECBE-81B9-4A8D-B3B7-95A521627A5A}" srcOrd="0" destOrd="0" presId="urn:microsoft.com/office/officeart/2008/layout/AlternatingHexagons"/>
    <dgm:cxn modelId="{8D6AFBDD-ADBF-46D6-87AF-F37960E84663}" srcId="{3B045AE8-5A11-481B-A0CC-E4022AEE61B4}" destId="{30F5741D-F6E2-4AB7-8817-7855BC85D91C}" srcOrd="0" destOrd="0" parTransId="{2C5BAF5F-14EF-4D22-BEA1-23243B4DE904}" sibTransId="{3E07021A-098D-4D29-9E51-21AA323C58EA}"/>
    <dgm:cxn modelId="{26DE8AF0-4A64-48A3-8BA8-CB3CB97F4E53}" srcId="{4F7FE186-02E0-44F1-83F0-18C500F9B55A}" destId="{748997A6-E46C-47FD-A9F1-D07A684F712D}" srcOrd="1" destOrd="0" parTransId="{D60A9756-5AED-49F0-941B-038E260A3030}" sibTransId="{26FAE11D-D53D-4F50-A1A8-751B77D4ABF7}"/>
    <dgm:cxn modelId="{17A626F5-97C2-4F27-BD4E-C01E79DE8FB3}" srcId="{748997A6-E46C-47FD-A9F1-D07A684F712D}" destId="{86D9D983-7B13-49F0-993B-4CCB3C7C2B63}" srcOrd="0" destOrd="0" parTransId="{C837EFA2-B5E2-4365-AB70-FE9F08B9F780}" sibTransId="{8848B199-30C8-47B7-AB21-B895BE864D52}"/>
    <dgm:cxn modelId="{FDBA997F-43D0-4D3F-8EA3-DA9C0EF55FA2}" type="presParOf" srcId="{D9D4E5D6-16E5-4B29-A483-DB49C07C2316}" destId="{AF1C6629-D395-4A81-B031-99641ADFDDC2}" srcOrd="0" destOrd="0" presId="urn:microsoft.com/office/officeart/2008/layout/AlternatingHexagons"/>
    <dgm:cxn modelId="{77FD29FB-F55C-42BD-A08D-0A16B9F871D5}" type="presParOf" srcId="{AF1C6629-D395-4A81-B031-99641ADFDDC2}" destId="{DA126765-E651-4B84-878E-A65D367E6DBC}" srcOrd="0" destOrd="0" presId="urn:microsoft.com/office/officeart/2008/layout/AlternatingHexagons"/>
    <dgm:cxn modelId="{EC6AEE1A-7AE6-4E40-BEBD-F78144870D0D}" type="presParOf" srcId="{AF1C6629-D395-4A81-B031-99641ADFDDC2}" destId="{05647CA2-11E4-4308-82BB-917CA7394997}" srcOrd="1" destOrd="0" presId="urn:microsoft.com/office/officeart/2008/layout/AlternatingHexagons"/>
    <dgm:cxn modelId="{C59EBC6B-8E26-4B3B-BFDD-918B97798463}" type="presParOf" srcId="{AF1C6629-D395-4A81-B031-99641ADFDDC2}" destId="{8CFFE103-4DAF-4AA1-B1BD-946226251D4E}" srcOrd="2" destOrd="0" presId="urn:microsoft.com/office/officeart/2008/layout/AlternatingHexagons"/>
    <dgm:cxn modelId="{7BC13753-4804-4D78-A4C2-DF14BBE5A0C2}" type="presParOf" srcId="{AF1C6629-D395-4A81-B031-99641ADFDDC2}" destId="{02DBB5DF-E0FC-405B-B19B-B8D31414C5AE}" srcOrd="3" destOrd="0" presId="urn:microsoft.com/office/officeart/2008/layout/AlternatingHexagons"/>
    <dgm:cxn modelId="{97FA6FA7-358A-43D8-85E1-BD6C6CDD1481}" type="presParOf" srcId="{AF1C6629-D395-4A81-B031-99641ADFDDC2}" destId="{D91E2BAE-D382-4FA6-B86D-9E96945AAB58}" srcOrd="4" destOrd="0" presId="urn:microsoft.com/office/officeart/2008/layout/AlternatingHexagons"/>
    <dgm:cxn modelId="{F1BAE010-8388-4F58-AB9F-63FD8B7E1D0B}" type="presParOf" srcId="{D9D4E5D6-16E5-4B29-A483-DB49C07C2316}" destId="{F9C11F8E-11AE-49D5-950A-4185FF0571A6}" srcOrd="1" destOrd="0" presId="urn:microsoft.com/office/officeart/2008/layout/AlternatingHexagons"/>
    <dgm:cxn modelId="{D7424B1C-A256-452C-B8DE-12734A3B6B9E}" type="presParOf" srcId="{D9D4E5D6-16E5-4B29-A483-DB49C07C2316}" destId="{A4182E2C-286E-483D-894C-048D337F326B}" srcOrd="2" destOrd="0" presId="urn:microsoft.com/office/officeart/2008/layout/AlternatingHexagons"/>
    <dgm:cxn modelId="{43F2ACF8-0287-4080-ACBB-CCAE04260061}" type="presParOf" srcId="{A4182E2C-286E-483D-894C-048D337F326B}" destId="{F5D9CFCE-ABF6-43A0-888B-6DBD80096F37}" srcOrd="0" destOrd="0" presId="urn:microsoft.com/office/officeart/2008/layout/AlternatingHexagons"/>
    <dgm:cxn modelId="{C7E42ED8-22C9-4F38-8967-F5F4AF35D4FE}" type="presParOf" srcId="{A4182E2C-286E-483D-894C-048D337F326B}" destId="{3A90ECBE-81B9-4A8D-B3B7-95A521627A5A}" srcOrd="1" destOrd="0" presId="urn:microsoft.com/office/officeart/2008/layout/AlternatingHexagons"/>
    <dgm:cxn modelId="{70BB0C36-C1A9-40BC-9206-A11D2B1516A3}" type="presParOf" srcId="{A4182E2C-286E-483D-894C-048D337F326B}" destId="{900FDC78-3A36-4DC5-8A9E-9342AD550156}" srcOrd="2" destOrd="0" presId="urn:microsoft.com/office/officeart/2008/layout/AlternatingHexagons"/>
    <dgm:cxn modelId="{184F4215-C095-4265-B90D-647D330941A9}" type="presParOf" srcId="{A4182E2C-286E-483D-894C-048D337F326B}" destId="{3E426B27-034D-433A-805E-6925A9C7FF98}" srcOrd="3" destOrd="0" presId="urn:microsoft.com/office/officeart/2008/layout/AlternatingHexagons"/>
    <dgm:cxn modelId="{ABAC6208-115E-4F41-A424-9935D7B14D85}" type="presParOf" srcId="{A4182E2C-286E-483D-894C-048D337F326B}" destId="{36AF2F37-DD1F-4649-9865-F20DA2BECB24}" srcOrd="4" destOrd="0" presId="urn:microsoft.com/office/officeart/2008/layout/AlternatingHexagons"/>
    <dgm:cxn modelId="{B4972AD8-EB5A-42CD-8C72-0B1B2E27D614}" type="presParOf" srcId="{D9D4E5D6-16E5-4B29-A483-DB49C07C2316}" destId="{A18F2D91-9A74-4454-B723-D48FBFA8A767}" srcOrd="3" destOrd="0" presId="urn:microsoft.com/office/officeart/2008/layout/AlternatingHexagons"/>
    <dgm:cxn modelId="{EC9FA211-6572-4DEC-AB5A-E26B23679A30}" type="presParOf" srcId="{D9D4E5D6-16E5-4B29-A483-DB49C07C2316}" destId="{0B278E17-C01E-4C5A-87C8-DF48DBCD1C9A}" srcOrd="4" destOrd="0" presId="urn:microsoft.com/office/officeart/2008/layout/AlternatingHexagons"/>
    <dgm:cxn modelId="{3ACCE435-A3F5-4342-A89E-03226D49B8DE}" type="presParOf" srcId="{0B278E17-C01E-4C5A-87C8-DF48DBCD1C9A}" destId="{3FBF00B0-1CC0-4D99-BD5A-3DC4689FEC41}" srcOrd="0" destOrd="0" presId="urn:microsoft.com/office/officeart/2008/layout/AlternatingHexagons"/>
    <dgm:cxn modelId="{0D8190F1-1B6B-4425-BC91-1EDED9C9C2B2}" type="presParOf" srcId="{0B278E17-C01E-4C5A-87C8-DF48DBCD1C9A}" destId="{42171111-3B41-4AAF-924D-08C073652B81}" srcOrd="1" destOrd="0" presId="urn:microsoft.com/office/officeart/2008/layout/AlternatingHexagons"/>
    <dgm:cxn modelId="{2AD56242-516B-4311-81A2-50E2E11884BF}" type="presParOf" srcId="{0B278E17-C01E-4C5A-87C8-DF48DBCD1C9A}" destId="{01B2CB15-0C2D-498C-BF4E-551889545B5E}" srcOrd="2" destOrd="0" presId="urn:microsoft.com/office/officeart/2008/layout/AlternatingHexagons"/>
    <dgm:cxn modelId="{7A02E1E6-C9D9-43F2-8A7F-9CFEB9525A8A}" type="presParOf" srcId="{0B278E17-C01E-4C5A-87C8-DF48DBCD1C9A}" destId="{0E5B743E-5AAC-49E3-9E00-34AE75D95C40}" srcOrd="3" destOrd="0" presId="urn:microsoft.com/office/officeart/2008/layout/AlternatingHexagons"/>
    <dgm:cxn modelId="{DC5023AF-AB34-417D-BEA6-00A213041A70}" type="presParOf" srcId="{0B278E17-C01E-4C5A-87C8-DF48DBCD1C9A}" destId="{8C05DD42-1CEA-4B04-8A9E-BF124DCEC65A}"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50BA770-283F-40B1-B257-482009438714}" type="doc">
      <dgm:prSet loTypeId="urn:microsoft.com/office/officeart/2008/layout/HexagonCluster" loCatId="relationship" qsTypeId="urn:microsoft.com/office/officeart/2005/8/quickstyle/simple1" qsCatId="simple" csTypeId="urn:microsoft.com/office/officeart/2005/8/colors/colorful1" csCatId="colorful" phldr="1"/>
      <dgm:spPr/>
      <dgm:t>
        <a:bodyPr/>
        <a:lstStyle/>
        <a:p>
          <a:endParaRPr lang="es-CR"/>
        </a:p>
      </dgm:t>
    </dgm:pt>
    <dgm:pt modelId="{7E49CFBB-E820-4B16-B587-37305B48562B}">
      <dgm:prSet phldrT="[Texto]" custT="1"/>
      <dgm:spPr/>
      <dgm:t>
        <a:bodyPr/>
        <a:lstStyle/>
        <a:p>
          <a:r>
            <a:rPr lang="es-CR" sz="3000" dirty="0"/>
            <a:t>PRECATECUMENADO</a:t>
          </a:r>
        </a:p>
      </dgm:t>
    </dgm:pt>
    <dgm:pt modelId="{6A97DF6B-530D-4A91-9423-783DB07A9A29}" type="parTrans" cxnId="{9254236F-7613-4888-B7FC-9BB71EF33A1C}">
      <dgm:prSet/>
      <dgm:spPr/>
      <dgm:t>
        <a:bodyPr/>
        <a:lstStyle/>
        <a:p>
          <a:endParaRPr lang="es-CR"/>
        </a:p>
      </dgm:t>
    </dgm:pt>
    <dgm:pt modelId="{7C28CDC0-C768-443E-9608-B297F66BFFE2}" type="sibTrans" cxnId="{9254236F-7613-4888-B7FC-9BB71EF33A1C}">
      <dgm:prSet/>
      <dgm:spPr>
        <a:blipFill rotWithShape="1">
          <a:blip xmlns:r="http://schemas.openxmlformats.org/officeDocument/2006/relationships" r:embed="rId1"/>
          <a:stretch>
            <a:fillRect/>
          </a:stretch>
        </a:blipFill>
      </dgm:spPr>
      <dgm:t>
        <a:bodyPr/>
        <a:lstStyle/>
        <a:p>
          <a:endParaRPr lang="es-CR"/>
        </a:p>
      </dgm:t>
    </dgm:pt>
    <dgm:pt modelId="{F039E628-07AB-4A59-B282-AFDDAE7AB1AF}">
      <dgm:prSet phldrT="[Texto]" custT="1"/>
      <dgm:spPr/>
      <dgm:t>
        <a:bodyPr/>
        <a:lstStyle/>
        <a:p>
          <a:r>
            <a:rPr lang="es-CR" sz="3200" dirty="0"/>
            <a:t>PURIFICACIÓN E ILUMINACIÓN</a:t>
          </a:r>
        </a:p>
      </dgm:t>
    </dgm:pt>
    <dgm:pt modelId="{0A3C177C-F9D4-4750-AE77-E727F0FCBE23}" type="parTrans" cxnId="{26EF687C-988F-434A-8B0A-19F95708C723}">
      <dgm:prSet/>
      <dgm:spPr/>
      <dgm:t>
        <a:bodyPr/>
        <a:lstStyle/>
        <a:p>
          <a:endParaRPr lang="es-CR"/>
        </a:p>
      </dgm:t>
    </dgm:pt>
    <dgm:pt modelId="{F9FF17A1-67BE-4A7C-840B-C7C779BDB23D}" type="sibTrans" cxnId="{26EF687C-988F-434A-8B0A-19F95708C723}">
      <dgm:prSet/>
      <dgm:spPr>
        <a:blipFill rotWithShape="1">
          <a:blip xmlns:r="http://schemas.openxmlformats.org/officeDocument/2006/relationships" r:embed="rId2"/>
          <a:stretch>
            <a:fillRect/>
          </a:stretch>
        </a:blipFill>
      </dgm:spPr>
      <dgm:t>
        <a:bodyPr/>
        <a:lstStyle/>
        <a:p>
          <a:endParaRPr lang="es-CR"/>
        </a:p>
      </dgm:t>
    </dgm:pt>
    <dgm:pt modelId="{C2881CE0-C9FD-40F7-88B6-5EEA94E85377}">
      <dgm:prSet phldrT="[Texto]" custT="1"/>
      <dgm:spPr/>
      <dgm:t>
        <a:bodyPr/>
        <a:lstStyle/>
        <a:p>
          <a:r>
            <a:rPr lang="es-CR" sz="3200" b="1" dirty="0"/>
            <a:t>CATECUMENADO</a:t>
          </a:r>
        </a:p>
      </dgm:t>
    </dgm:pt>
    <dgm:pt modelId="{12F90406-64B5-4C2E-B6E8-DB800F858658}" type="parTrans" cxnId="{96B5C487-C300-4202-9342-67CCEF158962}">
      <dgm:prSet/>
      <dgm:spPr/>
      <dgm:t>
        <a:bodyPr/>
        <a:lstStyle/>
        <a:p>
          <a:endParaRPr lang="es-CR"/>
        </a:p>
      </dgm:t>
    </dgm:pt>
    <dgm:pt modelId="{EB82B665-B2BB-47C2-9D27-E225BB773E67}" type="sibTrans" cxnId="{96B5C487-C300-4202-9342-67CCEF158962}">
      <dgm:prSet/>
      <dgm:spPr>
        <a:blipFill rotWithShape="1">
          <a:blip xmlns:r="http://schemas.openxmlformats.org/officeDocument/2006/relationships" r:embed="rId3"/>
          <a:stretch>
            <a:fillRect/>
          </a:stretch>
        </a:blipFill>
      </dgm:spPr>
      <dgm:t>
        <a:bodyPr/>
        <a:lstStyle/>
        <a:p>
          <a:endParaRPr lang="es-CR"/>
        </a:p>
      </dgm:t>
    </dgm:pt>
    <dgm:pt modelId="{ED0CEC97-5212-419A-9D5C-342E05F94F51}">
      <dgm:prSet phldrT="[Texto]" custT="1"/>
      <dgm:spPr/>
      <dgm:t>
        <a:bodyPr/>
        <a:lstStyle/>
        <a:p>
          <a:r>
            <a:rPr lang="es-CR" sz="4000" dirty="0"/>
            <a:t>MISTAGOGÍA</a:t>
          </a:r>
          <a:endParaRPr lang="es-CR" sz="2300" dirty="0"/>
        </a:p>
      </dgm:t>
    </dgm:pt>
    <dgm:pt modelId="{A944B6E9-0C7B-4D51-887E-5C5F2F41E2FD}" type="parTrans" cxnId="{EE79FB13-7309-465E-BCAF-FFEA6EA68391}">
      <dgm:prSet/>
      <dgm:spPr/>
      <dgm:t>
        <a:bodyPr/>
        <a:lstStyle/>
        <a:p>
          <a:endParaRPr lang="es-CR"/>
        </a:p>
      </dgm:t>
    </dgm:pt>
    <dgm:pt modelId="{4EF3CFE0-FE7A-4E12-B960-EEE39C97DB5A}" type="sibTrans" cxnId="{EE79FB13-7309-465E-BCAF-FFEA6EA68391}">
      <dgm:prSet/>
      <dgm:spPr>
        <a:blipFill rotWithShape="1">
          <a:blip xmlns:r="http://schemas.openxmlformats.org/officeDocument/2006/relationships" r:embed="rId4"/>
          <a:stretch>
            <a:fillRect/>
          </a:stretch>
        </a:blipFill>
      </dgm:spPr>
      <dgm:t>
        <a:bodyPr/>
        <a:lstStyle/>
        <a:p>
          <a:endParaRPr lang="es-CR"/>
        </a:p>
      </dgm:t>
    </dgm:pt>
    <dgm:pt modelId="{484AFC6B-A659-4AEA-9E72-2263039A4AE0}" type="pres">
      <dgm:prSet presAssocID="{350BA770-283F-40B1-B257-482009438714}" presName="Name0" presStyleCnt="0">
        <dgm:presLayoutVars>
          <dgm:chMax val="21"/>
          <dgm:chPref val="21"/>
        </dgm:presLayoutVars>
      </dgm:prSet>
      <dgm:spPr/>
    </dgm:pt>
    <dgm:pt modelId="{C27E23F5-9F09-469E-985A-BBE3E43A7802}" type="pres">
      <dgm:prSet presAssocID="{7E49CFBB-E820-4B16-B587-37305B48562B}" presName="text1" presStyleCnt="0"/>
      <dgm:spPr/>
    </dgm:pt>
    <dgm:pt modelId="{DB4B5626-6BD1-44AB-874F-E19C908DBD27}" type="pres">
      <dgm:prSet presAssocID="{7E49CFBB-E820-4B16-B587-37305B48562B}" presName="textRepeatNode" presStyleLbl="alignNode1" presStyleIdx="0" presStyleCnt="4" custScaleX="110552" custLinFactNeighborX="-17917" custLinFactNeighborY="-669">
        <dgm:presLayoutVars>
          <dgm:chMax val="0"/>
          <dgm:chPref val="0"/>
          <dgm:bulletEnabled val="1"/>
        </dgm:presLayoutVars>
      </dgm:prSet>
      <dgm:spPr/>
    </dgm:pt>
    <dgm:pt modelId="{81F06656-221A-415E-93A6-4AB61D1AA02A}" type="pres">
      <dgm:prSet presAssocID="{7E49CFBB-E820-4B16-B587-37305B48562B}" presName="textaccent1" presStyleCnt="0"/>
      <dgm:spPr/>
    </dgm:pt>
    <dgm:pt modelId="{8D180E57-4D82-466F-AADA-05B4E9D7929C}" type="pres">
      <dgm:prSet presAssocID="{7E49CFBB-E820-4B16-B587-37305B48562B}" presName="accentRepeatNode" presStyleLbl="solidAlignAcc1" presStyleIdx="0" presStyleCnt="8" custLinFactX="100000" custLinFactY="-200000" custLinFactNeighborX="188691" custLinFactNeighborY="-206525"/>
      <dgm:spPr/>
    </dgm:pt>
    <dgm:pt modelId="{1788301C-9EA9-4F81-B918-5C0134AC297E}" type="pres">
      <dgm:prSet presAssocID="{7C28CDC0-C768-443E-9608-B297F66BFFE2}" presName="image1" presStyleCnt="0"/>
      <dgm:spPr/>
    </dgm:pt>
    <dgm:pt modelId="{3110E5E1-3834-413C-A956-36733A686F9E}" type="pres">
      <dgm:prSet presAssocID="{7C28CDC0-C768-443E-9608-B297F66BFFE2}" presName="imageRepeatNode" presStyleLbl="alignAcc1" presStyleIdx="0" presStyleCnt="4" custLinFactNeighborX="-5706" custLinFactNeighborY="-10253"/>
      <dgm:spPr/>
    </dgm:pt>
    <dgm:pt modelId="{A4062B22-3C78-46D1-A634-2C14ACB653A7}" type="pres">
      <dgm:prSet presAssocID="{7C28CDC0-C768-443E-9608-B297F66BFFE2}" presName="imageaccent1" presStyleCnt="0"/>
      <dgm:spPr/>
    </dgm:pt>
    <dgm:pt modelId="{65541DAE-BDA3-468A-91B7-C94B719AE306}" type="pres">
      <dgm:prSet presAssocID="{7C28CDC0-C768-443E-9608-B297F66BFFE2}" presName="accentRepeatNode" presStyleLbl="solidAlignAcc1" presStyleIdx="1" presStyleCnt="8" custLinFactX="300000" custLinFactY="-200000" custLinFactNeighborX="302124" custLinFactNeighborY="-206525"/>
      <dgm:spPr/>
    </dgm:pt>
    <dgm:pt modelId="{D8E11A36-3C1D-48B9-8A07-953583EAF4F8}" type="pres">
      <dgm:prSet presAssocID="{F039E628-07AB-4A59-B282-AFDDAE7AB1AF}" presName="text2" presStyleCnt="0"/>
      <dgm:spPr/>
    </dgm:pt>
    <dgm:pt modelId="{8BAC8E3E-D0C1-4F2E-8F94-F9BF6EF2659B}" type="pres">
      <dgm:prSet presAssocID="{F039E628-07AB-4A59-B282-AFDDAE7AB1AF}" presName="textRepeatNode" presStyleLbl="alignNode1" presStyleIdx="1" presStyleCnt="4" custLinFactNeighborX="16354" custLinFactNeighborY="16512">
        <dgm:presLayoutVars>
          <dgm:chMax val="0"/>
          <dgm:chPref val="0"/>
          <dgm:bulletEnabled val="1"/>
        </dgm:presLayoutVars>
      </dgm:prSet>
      <dgm:spPr/>
    </dgm:pt>
    <dgm:pt modelId="{FEFE76AB-F810-4EF7-94C0-314C7A4BAB20}" type="pres">
      <dgm:prSet presAssocID="{F039E628-07AB-4A59-B282-AFDDAE7AB1AF}" presName="textaccent2" presStyleCnt="0"/>
      <dgm:spPr/>
    </dgm:pt>
    <dgm:pt modelId="{01FA6218-294D-4A3F-882E-0BBC69F6A4FC}" type="pres">
      <dgm:prSet presAssocID="{F039E628-07AB-4A59-B282-AFDDAE7AB1AF}" presName="accentRepeatNode" presStyleLbl="solidAlignAcc1" presStyleIdx="2" presStyleCnt="8" custLinFactX="100000" custLinFactY="-200000" custLinFactNeighborX="172194" custLinFactNeighborY="-273483"/>
      <dgm:spPr/>
    </dgm:pt>
    <dgm:pt modelId="{4D5DDC15-69A9-4A21-B37D-782926734238}" type="pres">
      <dgm:prSet presAssocID="{F9FF17A1-67BE-4A7C-840B-C7C779BDB23D}" presName="image2" presStyleCnt="0"/>
      <dgm:spPr/>
    </dgm:pt>
    <dgm:pt modelId="{DC52D65C-44C7-42E7-9BDE-B76F57624059}" type="pres">
      <dgm:prSet presAssocID="{F9FF17A1-67BE-4A7C-840B-C7C779BDB23D}" presName="imageRepeatNode" presStyleLbl="alignAcc1" presStyleIdx="1" presStyleCnt="4" custScaleX="85095" custScaleY="95720" custLinFactNeighborX="-405" custLinFactNeighborY="11457"/>
      <dgm:spPr/>
    </dgm:pt>
    <dgm:pt modelId="{579AD3D2-47F8-46FF-A377-D5BC04E8579E}" type="pres">
      <dgm:prSet presAssocID="{F9FF17A1-67BE-4A7C-840B-C7C779BDB23D}" presName="imageaccent2" presStyleCnt="0"/>
      <dgm:spPr/>
    </dgm:pt>
    <dgm:pt modelId="{0DA0B31E-EB8F-4684-ACB2-847632748D6E}" type="pres">
      <dgm:prSet presAssocID="{F9FF17A1-67BE-4A7C-840B-C7C779BDB23D}" presName="accentRepeatNode" presStyleLbl="solidAlignAcc1" presStyleIdx="3" presStyleCnt="8" custLinFactX="100000" custLinFactY="-300000" custLinFactNeighborX="139200" custLinFactNeighborY="-360005"/>
      <dgm:spPr/>
    </dgm:pt>
    <dgm:pt modelId="{44077375-7E98-455E-B290-9703E6F75F8C}" type="pres">
      <dgm:prSet presAssocID="{C2881CE0-C9FD-40F7-88B6-5EEA94E85377}" presName="text3" presStyleCnt="0"/>
      <dgm:spPr/>
    </dgm:pt>
    <dgm:pt modelId="{45643876-D5E9-4901-B47E-5E85EF07D265}" type="pres">
      <dgm:prSet presAssocID="{C2881CE0-C9FD-40F7-88B6-5EEA94E85377}" presName="textRepeatNode" presStyleLbl="alignNode1" presStyleIdx="2" presStyleCnt="4" custLinFactNeighborX="12057" custLinFactNeighborY="5122">
        <dgm:presLayoutVars>
          <dgm:chMax val="0"/>
          <dgm:chPref val="0"/>
          <dgm:bulletEnabled val="1"/>
        </dgm:presLayoutVars>
      </dgm:prSet>
      <dgm:spPr/>
    </dgm:pt>
    <dgm:pt modelId="{DC5ECF75-1378-4633-90FD-624D0ED62667}" type="pres">
      <dgm:prSet presAssocID="{C2881CE0-C9FD-40F7-88B6-5EEA94E85377}" presName="textaccent3" presStyleCnt="0"/>
      <dgm:spPr/>
    </dgm:pt>
    <dgm:pt modelId="{05545C53-321F-4538-B839-CB2AAAFE6A87}" type="pres">
      <dgm:prSet presAssocID="{C2881CE0-C9FD-40F7-88B6-5EEA94E85377}" presName="accentRepeatNode" presStyleLbl="solidAlignAcc1" presStyleIdx="4" presStyleCnt="8" custLinFactX="100000" custLinFactY="300000" custLinFactNeighborX="130952" custLinFactNeighborY="398267"/>
      <dgm:spPr/>
    </dgm:pt>
    <dgm:pt modelId="{25AF36AB-2830-4D37-8F3B-57898CB20C2F}" type="pres">
      <dgm:prSet presAssocID="{EB82B665-B2BB-47C2-9D27-E225BB773E67}" presName="image3" presStyleCnt="0"/>
      <dgm:spPr/>
    </dgm:pt>
    <dgm:pt modelId="{8EBCC6C2-C3B7-4D2A-BF1F-2B7321FF688F}" type="pres">
      <dgm:prSet presAssocID="{EB82B665-B2BB-47C2-9D27-E225BB773E67}" presName="imageRepeatNode" presStyleLbl="alignAcc1" presStyleIdx="2" presStyleCnt="4" custScaleX="112503" custScaleY="116737" custLinFactNeighborX="3370" custLinFactNeighborY="561"/>
      <dgm:spPr/>
    </dgm:pt>
    <dgm:pt modelId="{93112368-5F56-401F-863D-2D47E8DA907E}" type="pres">
      <dgm:prSet presAssocID="{EB82B665-B2BB-47C2-9D27-E225BB773E67}" presName="imageaccent3" presStyleCnt="0"/>
      <dgm:spPr/>
    </dgm:pt>
    <dgm:pt modelId="{FA031B41-506E-4E27-A183-0C593445C273}" type="pres">
      <dgm:prSet presAssocID="{EB82B665-B2BB-47C2-9D27-E225BB773E67}" presName="accentRepeatNode" presStyleLbl="solidAlignAcc1" presStyleIdx="5" presStyleCnt="8" custLinFactX="73214" custLinFactY="400000" custLinFactNeighborX="100000" custLinFactNeighborY="465660"/>
      <dgm:spPr/>
    </dgm:pt>
    <dgm:pt modelId="{EE5D4CB4-C2CC-460D-93E7-CA3C331E286C}" type="pres">
      <dgm:prSet presAssocID="{ED0CEC97-5212-419A-9D5C-342E05F94F51}" presName="text4" presStyleCnt="0"/>
      <dgm:spPr/>
    </dgm:pt>
    <dgm:pt modelId="{3B766374-BA3F-4674-BA06-5F94B8AF7DAC}" type="pres">
      <dgm:prSet presAssocID="{ED0CEC97-5212-419A-9D5C-342E05F94F51}" presName="textRepeatNode" presStyleLbl="alignNode1" presStyleIdx="3" presStyleCnt="4" custLinFactNeighborX="19625" custLinFactNeighborY="-11431">
        <dgm:presLayoutVars>
          <dgm:chMax val="0"/>
          <dgm:chPref val="0"/>
          <dgm:bulletEnabled val="1"/>
        </dgm:presLayoutVars>
      </dgm:prSet>
      <dgm:spPr/>
    </dgm:pt>
    <dgm:pt modelId="{BE6509B5-26D0-47C3-BB89-489CAE8862E1}" type="pres">
      <dgm:prSet presAssocID="{ED0CEC97-5212-419A-9D5C-342E05F94F51}" presName="textaccent4" presStyleCnt="0"/>
      <dgm:spPr/>
    </dgm:pt>
    <dgm:pt modelId="{616C56A4-D46B-4F5B-81D9-3F848D140C34}" type="pres">
      <dgm:prSet presAssocID="{ED0CEC97-5212-419A-9D5C-342E05F94F51}" presName="accentRepeatNode" presStyleLbl="solidAlignAcc1" presStyleIdx="6" presStyleCnt="8" custLinFactX="-889875" custLinFactY="200000" custLinFactNeighborX="-900000" custLinFactNeighborY="240003"/>
      <dgm:spPr/>
    </dgm:pt>
    <dgm:pt modelId="{EDB6D9E3-561C-4DF3-B63D-60E666D678A7}" type="pres">
      <dgm:prSet presAssocID="{4EF3CFE0-FE7A-4E12-B960-EEE39C97DB5A}" presName="image4" presStyleCnt="0"/>
      <dgm:spPr/>
    </dgm:pt>
    <dgm:pt modelId="{69C29E43-6FDE-4CF6-9F31-A9628DE1470F}" type="pres">
      <dgm:prSet presAssocID="{4EF3CFE0-FE7A-4E12-B960-EEE39C97DB5A}" presName="imageRepeatNode" presStyleLbl="alignAcc1" presStyleIdx="3" presStyleCnt="4" custScaleX="91334" custScaleY="88865" custLinFactNeighborX="4574" custLinFactNeighborY="-22835"/>
      <dgm:spPr/>
    </dgm:pt>
    <dgm:pt modelId="{8FD1CBB5-FC7A-4C5F-B720-3117AFD24AD0}" type="pres">
      <dgm:prSet presAssocID="{4EF3CFE0-FE7A-4E12-B960-EEE39C97DB5A}" presName="imageaccent4" presStyleCnt="0"/>
      <dgm:spPr/>
    </dgm:pt>
    <dgm:pt modelId="{53770FEC-9270-445E-BEFA-AAE0F5D9FDC1}" type="pres">
      <dgm:prSet presAssocID="{4EF3CFE0-FE7A-4E12-B960-EEE39C97DB5A}" presName="accentRepeatNode" presStyleLbl="solidAlignAcc1" presStyleIdx="7" presStyleCnt="8" custLinFactX="-56718" custLinFactY="47535" custLinFactNeighborX="-100000" custLinFactNeighborY="100000"/>
      <dgm:spPr/>
    </dgm:pt>
  </dgm:ptLst>
  <dgm:cxnLst>
    <dgm:cxn modelId="{B3BE8509-92B3-4443-A5A0-5AAFD6E1D3CC}" type="presOf" srcId="{7C28CDC0-C768-443E-9608-B297F66BFFE2}" destId="{3110E5E1-3834-413C-A956-36733A686F9E}" srcOrd="0" destOrd="0" presId="urn:microsoft.com/office/officeart/2008/layout/HexagonCluster"/>
    <dgm:cxn modelId="{61E05411-1D5A-4D25-8530-1E0B94BB0ED0}" type="presOf" srcId="{F9FF17A1-67BE-4A7C-840B-C7C779BDB23D}" destId="{DC52D65C-44C7-42E7-9BDE-B76F57624059}" srcOrd="0" destOrd="0" presId="urn:microsoft.com/office/officeart/2008/layout/HexagonCluster"/>
    <dgm:cxn modelId="{EE79FB13-7309-465E-BCAF-FFEA6EA68391}" srcId="{350BA770-283F-40B1-B257-482009438714}" destId="{ED0CEC97-5212-419A-9D5C-342E05F94F51}" srcOrd="3" destOrd="0" parTransId="{A944B6E9-0C7B-4D51-887E-5C5F2F41E2FD}" sibTransId="{4EF3CFE0-FE7A-4E12-B960-EEE39C97DB5A}"/>
    <dgm:cxn modelId="{2C70625B-2245-44B4-9696-54E40DB7AB93}" type="presOf" srcId="{7E49CFBB-E820-4B16-B587-37305B48562B}" destId="{DB4B5626-6BD1-44AB-874F-E19C908DBD27}" srcOrd="0" destOrd="0" presId="urn:microsoft.com/office/officeart/2008/layout/HexagonCluster"/>
    <dgm:cxn modelId="{9254236F-7613-4888-B7FC-9BB71EF33A1C}" srcId="{350BA770-283F-40B1-B257-482009438714}" destId="{7E49CFBB-E820-4B16-B587-37305B48562B}" srcOrd="0" destOrd="0" parTransId="{6A97DF6B-530D-4A91-9423-783DB07A9A29}" sibTransId="{7C28CDC0-C768-443E-9608-B297F66BFFE2}"/>
    <dgm:cxn modelId="{4B870150-C026-46E4-BC96-AB30EA944762}" type="presOf" srcId="{C2881CE0-C9FD-40F7-88B6-5EEA94E85377}" destId="{45643876-D5E9-4901-B47E-5E85EF07D265}" srcOrd="0" destOrd="0" presId="urn:microsoft.com/office/officeart/2008/layout/HexagonCluster"/>
    <dgm:cxn modelId="{26EF687C-988F-434A-8B0A-19F95708C723}" srcId="{350BA770-283F-40B1-B257-482009438714}" destId="{F039E628-07AB-4A59-B282-AFDDAE7AB1AF}" srcOrd="1" destOrd="0" parTransId="{0A3C177C-F9D4-4750-AE77-E727F0FCBE23}" sibTransId="{F9FF17A1-67BE-4A7C-840B-C7C779BDB23D}"/>
    <dgm:cxn modelId="{96B5C487-C300-4202-9342-67CCEF158962}" srcId="{350BA770-283F-40B1-B257-482009438714}" destId="{C2881CE0-C9FD-40F7-88B6-5EEA94E85377}" srcOrd="2" destOrd="0" parTransId="{12F90406-64B5-4C2E-B6E8-DB800F858658}" sibTransId="{EB82B665-B2BB-47C2-9D27-E225BB773E67}"/>
    <dgm:cxn modelId="{EA1347BE-CACE-4F2A-BB3A-44118A2C5286}" type="presOf" srcId="{ED0CEC97-5212-419A-9D5C-342E05F94F51}" destId="{3B766374-BA3F-4674-BA06-5F94B8AF7DAC}" srcOrd="0" destOrd="0" presId="urn:microsoft.com/office/officeart/2008/layout/HexagonCluster"/>
    <dgm:cxn modelId="{9BF00BE2-4391-425E-8F38-D58FA8B03BFA}" type="presOf" srcId="{4EF3CFE0-FE7A-4E12-B960-EEE39C97DB5A}" destId="{69C29E43-6FDE-4CF6-9F31-A9628DE1470F}" srcOrd="0" destOrd="0" presId="urn:microsoft.com/office/officeart/2008/layout/HexagonCluster"/>
    <dgm:cxn modelId="{1B50CCE9-1E3C-478E-B048-93F924063644}" type="presOf" srcId="{F039E628-07AB-4A59-B282-AFDDAE7AB1AF}" destId="{8BAC8E3E-D0C1-4F2E-8F94-F9BF6EF2659B}" srcOrd="0" destOrd="0" presId="urn:microsoft.com/office/officeart/2008/layout/HexagonCluster"/>
    <dgm:cxn modelId="{93D09EFA-0FAA-44D3-A799-8701A4387624}" type="presOf" srcId="{EB82B665-B2BB-47C2-9D27-E225BB773E67}" destId="{8EBCC6C2-C3B7-4D2A-BF1F-2B7321FF688F}" srcOrd="0" destOrd="0" presId="urn:microsoft.com/office/officeart/2008/layout/HexagonCluster"/>
    <dgm:cxn modelId="{9B3793FD-9858-4971-9AF4-2FF639086418}" type="presOf" srcId="{350BA770-283F-40B1-B257-482009438714}" destId="{484AFC6B-A659-4AEA-9E72-2263039A4AE0}" srcOrd="0" destOrd="0" presId="urn:microsoft.com/office/officeart/2008/layout/HexagonCluster"/>
    <dgm:cxn modelId="{238E37E6-D591-4F74-BCA9-9ACA39F80A20}" type="presParOf" srcId="{484AFC6B-A659-4AEA-9E72-2263039A4AE0}" destId="{C27E23F5-9F09-469E-985A-BBE3E43A7802}" srcOrd="0" destOrd="0" presId="urn:microsoft.com/office/officeart/2008/layout/HexagonCluster"/>
    <dgm:cxn modelId="{39A925DE-B583-454F-B759-2A02629B663B}" type="presParOf" srcId="{C27E23F5-9F09-469E-985A-BBE3E43A7802}" destId="{DB4B5626-6BD1-44AB-874F-E19C908DBD27}" srcOrd="0" destOrd="0" presId="urn:microsoft.com/office/officeart/2008/layout/HexagonCluster"/>
    <dgm:cxn modelId="{C07CA17B-B94E-4BDF-AB38-8739915913CC}" type="presParOf" srcId="{484AFC6B-A659-4AEA-9E72-2263039A4AE0}" destId="{81F06656-221A-415E-93A6-4AB61D1AA02A}" srcOrd="1" destOrd="0" presId="urn:microsoft.com/office/officeart/2008/layout/HexagonCluster"/>
    <dgm:cxn modelId="{056D34C0-E8A1-405E-B6BA-0A30A1CFE3CA}" type="presParOf" srcId="{81F06656-221A-415E-93A6-4AB61D1AA02A}" destId="{8D180E57-4D82-466F-AADA-05B4E9D7929C}" srcOrd="0" destOrd="0" presId="urn:microsoft.com/office/officeart/2008/layout/HexagonCluster"/>
    <dgm:cxn modelId="{8B5993C6-ADFA-418F-A449-F432735EB00F}" type="presParOf" srcId="{484AFC6B-A659-4AEA-9E72-2263039A4AE0}" destId="{1788301C-9EA9-4F81-B918-5C0134AC297E}" srcOrd="2" destOrd="0" presId="urn:microsoft.com/office/officeart/2008/layout/HexagonCluster"/>
    <dgm:cxn modelId="{7A38D522-05A4-4038-B7C8-5ADB4FE29CEC}" type="presParOf" srcId="{1788301C-9EA9-4F81-B918-5C0134AC297E}" destId="{3110E5E1-3834-413C-A956-36733A686F9E}" srcOrd="0" destOrd="0" presId="urn:microsoft.com/office/officeart/2008/layout/HexagonCluster"/>
    <dgm:cxn modelId="{5DD6B991-55A6-4471-B608-3F24DC4808B2}" type="presParOf" srcId="{484AFC6B-A659-4AEA-9E72-2263039A4AE0}" destId="{A4062B22-3C78-46D1-A634-2C14ACB653A7}" srcOrd="3" destOrd="0" presId="urn:microsoft.com/office/officeart/2008/layout/HexagonCluster"/>
    <dgm:cxn modelId="{B5D13075-6184-4E13-A015-78164CF3B5F3}" type="presParOf" srcId="{A4062B22-3C78-46D1-A634-2C14ACB653A7}" destId="{65541DAE-BDA3-468A-91B7-C94B719AE306}" srcOrd="0" destOrd="0" presId="urn:microsoft.com/office/officeart/2008/layout/HexagonCluster"/>
    <dgm:cxn modelId="{ADF123BC-325D-4B9F-8519-7C4D5A217C2D}" type="presParOf" srcId="{484AFC6B-A659-4AEA-9E72-2263039A4AE0}" destId="{D8E11A36-3C1D-48B9-8A07-953583EAF4F8}" srcOrd="4" destOrd="0" presId="urn:microsoft.com/office/officeart/2008/layout/HexagonCluster"/>
    <dgm:cxn modelId="{76472152-4F54-4952-812E-4C042A21E694}" type="presParOf" srcId="{D8E11A36-3C1D-48B9-8A07-953583EAF4F8}" destId="{8BAC8E3E-D0C1-4F2E-8F94-F9BF6EF2659B}" srcOrd="0" destOrd="0" presId="urn:microsoft.com/office/officeart/2008/layout/HexagonCluster"/>
    <dgm:cxn modelId="{08CF74C5-A504-4593-A87F-6D5A56AEC600}" type="presParOf" srcId="{484AFC6B-A659-4AEA-9E72-2263039A4AE0}" destId="{FEFE76AB-F810-4EF7-94C0-314C7A4BAB20}" srcOrd="5" destOrd="0" presId="urn:microsoft.com/office/officeart/2008/layout/HexagonCluster"/>
    <dgm:cxn modelId="{596CD78D-1280-4D98-8F34-2D4BDAFB9C58}" type="presParOf" srcId="{FEFE76AB-F810-4EF7-94C0-314C7A4BAB20}" destId="{01FA6218-294D-4A3F-882E-0BBC69F6A4FC}" srcOrd="0" destOrd="0" presId="urn:microsoft.com/office/officeart/2008/layout/HexagonCluster"/>
    <dgm:cxn modelId="{6B6CAE70-FCA6-4149-9428-4EE4F66C2463}" type="presParOf" srcId="{484AFC6B-A659-4AEA-9E72-2263039A4AE0}" destId="{4D5DDC15-69A9-4A21-B37D-782926734238}" srcOrd="6" destOrd="0" presId="urn:microsoft.com/office/officeart/2008/layout/HexagonCluster"/>
    <dgm:cxn modelId="{9F904B43-2303-4543-939E-38982FB4A266}" type="presParOf" srcId="{4D5DDC15-69A9-4A21-B37D-782926734238}" destId="{DC52D65C-44C7-42E7-9BDE-B76F57624059}" srcOrd="0" destOrd="0" presId="urn:microsoft.com/office/officeart/2008/layout/HexagonCluster"/>
    <dgm:cxn modelId="{0C317C8A-1E7C-4047-B1BB-304F4D64CD09}" type="presParOf" srcId="{484AFC6B-A659-4AEA-9E72-2263039A4AE0}" destId="{579AD3D2-47F8-46FF-A377-D5BC04E8579E}" srcOrd="7" destOrd="0" presId="urn:microsoft.com/office/officeart/2008/layout/HexagonCluster"/>
    <dgm:cxn modelId="{2FEB8E8E-4DDD-4251-97FE-929CF01F251F}" type="presParOf" srcId="{579AD3D2-47F8-46FF-A377-D5BC04E8579E}" destId="{0DA0B31E-EB8F-4684-ACB2-847632748D6E}" srcOrd="0" destOrd="0" presId="urn:microsoft.com/office/officeart/2008/layout/HexagonCluster"/>
    <dgm:cxn modelId="{7BAB6D2D-C98D-47AD-B5E0-4B3B2753D312}" type="presParOf" srcId="{484AFC6B-A659-4AEA-9E72-2263039A4AE0}" destId="{44077375-7E98-455E-B290-9703E6F75F8C}" srcOrd="8" destOrd="0" presId="urn:microsoft.com/office/officeart/2008/layout/HexagonCluster"/>
    <dgm:cxn modelId="{E7E26B5B-078F-46D0-ABBF-9CED84BD76A3}" type="presParOf" srcId="{44077375-7E98-455E-B290-9703E6F75F8C}" destId="{45643876-D5E9-4901-B47E-5E85EF07D265}" srcOrd="0" destOrd="0" presId="urn:microsoft.com/office/officeart/2008/layout/HexagonCluster"/>
    <dgm:cxn modelId="{9831D755-3DFC-491C-A83C-9A1E861FE749}" type="presParOf" srcId="{484AFC6B-A659-4AEA-9E72-2263039A4AE0}" destId="{DC5ECF75-1378-4633-90FD-624D0ED62667}" srcOrd="9" destOrd="0" presId="urn:microsoft.com/office/officeart/2008/layout/HexagonCluster"/>
    <dgm:cxn modelId="{325FA740-5F15-4C1D-85C5-390CC6C5DE6B}" type="presParOf" srcId="{DC5ECF75-1378-4633-90FD-624D0ED62667}" destId="{05545C53-321F-4538-B839-CB2AAAFE6A87}" srcOrd="0" destOrd="0" presId="urn:microsoft.com/office/officeart/2008/layout/HexagonCluster"/>
    <dgm:cxn modelId="{9EE5C82B-68A5-42AC-B30A-F497DD5D84ED}" type="presParOf" srcId="{484AFC6B-A659-4AEA-9E72-2263039A4AE0}" destId="{25AF36AB-2830-4D37-8F3B-57898CB20C2F}" srcOrd="10" destOrd="0" presId="urn:microsoft.com/office/officeart/2008/layout/HexagonCluster"/>
    <dgm:cxn modelId="{A977F224-CA45-4C0E-BE62-BEBAC1001E9B}" type="presParOf" srcId="{25AF36AB-2830-4D37-8F3B-57898CB20C2F}" destId="{8EBCC6C2-C3B7-4D2A-BF1F-2B7321FF688F}" srcOrd="0" destOrd="0" presId="urn:microsoft.com/office/officeart/2008/layout/HexagonCluster"/>
    <dgm:cxn modelId="{B3DB651F-DDB0-4484-AC23-E5E8099B28FE}" type="presParOf" srcId="{484AFC6B-A659-4AEA-9E72-2263039A4AE0}" destId="{93112368-5F56-401F-863D-2D47E8DA907E}" srcOrd="11" destOrd="0" presId="urn:microsoft.com/office/officeart/2008/layout/HexagonCluster"/>
    <dgm:cxn modelId="{210C553F-BA65-41C1-9143-3A4D7C4B4259}" type="presParOf" srcId="{93112368-5F56-401F-863D-2D47E8DA907E}" destId="{FA031B41-506E-4E27-A183-0C593445C273}" srcOrd="0" destOrd="0" presId="urn:microsoft.com/office/officeart/2008/layout/HexagonCluster"/>
    <dgm:cxn modelId="{94CA8CCC-4999-4125-BC95-43875B9583F8}" type="presParOf" srcId="{484AFC6B-A659-4AEA-9E72-2263039A4AE0}" destId="{EE5D4CB4-C2CC-460D-93E7-CA3C331E286C}" srcOrd="12" destOrd="0" presId="urn:microsoft.com/office/officeart/2008/layout/HexagonCluster"/>
    <dgm:cxn modelId="{EA3D06B0-21EB-46AE-BEF6-FD198751A09F}" type="presParOf" srcId="{EE5D4CB4-C2CC-460D-93E7-CA3C331E286C}" destId="{3B766374-BA3F-4674-BA06-5F94B8AF7DAC}" srcOrd="0" destOrd="0" presId="urn:microsoft.com/office/officeart/2008/layout/HexagonCluster"/>
    <dgm:cxn modelId="{6C050072-C030-40A1-9B77-6B258A6C609A}" type="presParOf" srcId="{484AFC6B-A659-4AEA-9E72-2263039A4AE0}" destId="{BE6509B5-26D0-47C3-BB89-489CAE8862E1}" srcOrd="13" destOrd="0" presId="urn:microsoft.com/office/officeart/2008/layout/HexagonCluster"/>
    <dgm:cxn modelId="{0923F434-5A85-497E-BFCE-3589D952AC56}" type="presParOf" srcId="{BE6509B5-26D0-47C3-BB89-489CAE8862E1}" destId="{616C56A4-D46B-4F5B-81D9-3F848D140C34}" srcOrd="0" destOrd="0" presId="urn:microsoft.com/office/officeart/2008/layout/HexagonCluster"/>
    <dgm:cxn modelId="{5FFD40A5-70D4-4758-855B-274EEFCB25CF}" type="presParOf" srcId="{484AFC6B-A659-4AEA-9E72-2263039A4AE0}" destId="{EDB6D9E3-561C-4DF3-B63D-60E666D678A7}" srcOrd="14" destOrd="0" presId="urn:microsoft.com/office/officeart/2008/layout/HexagonCluster"/>
    <dgm:cxn modelId="{B38E9D8C-62CF-4178-B557-89EB365B2EBD}" type="presParOf" srcId="{EDB6D9E3-561C-4DF3-B63D-60E666D678A7}" destId="{69C29E43-6FDE-4CF6-9F31-A9628DE1470F}" srcOrd="0" destOrd="0" presId="urn:microsoft.com/office/officeart/2008/layout/HexagonCluster"/>
    <dgm:cxn modelId="{C185E39A-7E05-478F-99E6-8B8259C5466F}" type="presParOf" srcId="{484AFC6B-A659-4AEA-9E72-2263039A4AE0}" destId="{8FD1CBB5-FC7A-4C5F-B720-3117AFD24AD0}" srcOrd="15" destOrd="0" presId="urn:microsoft.com/office/officeart/2008/layout/HexagonCluster"/>
    <dgm:cxn modelId="{AA99D669-E370-4E48-8395-A7FA3D591697}" type="presParOf" srcId="{8FD1CBB5-FC7A-4C5F-B720-3117AFD24AD0}" destId="{53770FEC-9270-445E-BEFA-AAE0F5D9FDC1}"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F010021-4D13-49F8-AD23-F9291F22FB47}" type="doc">
      <dgm:prSet loTypeId="urn:microsoft.com/office/officeart/2009/layout/CircleArrowProcess" loCatId="process" qsTypeId="urn:microsoft.com/office/officeart/2005/8/quickstyle/simple1" qsCatId="simple" csTypeId="urn:microsoft.com/office/officeart/2005/8/colors/colorful4" csCatId="colorful" phldr="1"/>
      <dgm:spPr/>
      <dgm:t>
        <a:bodyPr/>
        <a:lstStyle/>
        <a:p>
          <a:endParaRPr lang="es-ES"/>
        </a:p>
      </dgm:t>
    </dgm:pt>
    <dgm:pt modelId="{28F0329A-B484-4843-8FED-6AD859586E39}">
      <dgm:prSet phldrT="[Texto]"/>
      <dgm:spPr/>
      <dgm:t>
        <a:bodyPr/>
        <a:lstStyle/>
        <a:p>
          <a:pPr algn="l"/>
          <a:r>
            <a:rPr lang="es-ES" dirty="0" err="1"/>
            <a:t>Fides</a:t>
          </a:r>
          <a:r>
            <a:rPr lang="es-ES" dirty="0"/>
            <a:t> qua</a:t>
          </a:r>
        </a:p>
      </dgm:t>
    </dgm:pt>
    <dgm:pt modelId="{9D4D6FA5-1ACB-4792-8C39-D94D6C969B82}" type="parTrans" cxnId="{7E5CD2EF-8CDE-4B35-A49D-54AB1AF78DBE}">
      <dgm:prSet/>
      <dgm:spPr/>
      <dgm:t>
        <a:bodyPr/>
        <a:lstStyle/>
        <a:p>
          <a:pPr algn="l"/>
          <a:endParaRPr lang="es-ES"/>
        </a:p>
      </dgm:t>
    </dgm:pt>
    <dgm:pt modelId="{88476E0F-43AA-488D-9C93-20332ECAF0B9}" type="sibTrans" cxnId="{7E5CD2EF-8CDE-4B35-A49D-54AB1AF78DBE}">
      <dgm:prSet/>
      <dgm:spPr/>
      <dgm:t>
        <a:bodyPr/>
        <a:lstStyle/>
        <a:p>
          <a:pPr algn="l"/>
          <a:endParaRPr lang="es-ES"/>
        </a:p>
      </dgm:t>
    </dgm:pt>
    <dgm:pt modelId="{341C8F11-A4F4-4228-A1B3-1838E2DD8072}">
      <dgm:prSet phldrT="[Texto]"/>
      <dgm:spPr/>
      <dgm:t>
        <a:bodyPr/>
        <a:lstStyle/>
        <a:p>
          <a:pPr algn="l"/>
          <a:r>
            <a:rPr lang="es-ES" dirty="0" err="1"/>
            <a:t>Fides</a:t>
          </a:r>
          <a:r>
            <a:rPr lang="es-ES" dirty="0"/>
            <a:t> </a:t>
          </a:r>
          <a:r>
            <a:rPr lang="es-ES" dirty="0" err="1"/>
            <a:t>quae</a:t>
          </a:r>
          <a:endParaRPr lang="es-ES" dirty="0"/>
        </a:p>
      </dgm:t>
    </dgm:pt>
    <dgm:pt modelId="{9E0F258F-3101-41E7-8285-05CF4CE689AF}" type="parTrans" cxnId="{77D29827-6CBA-4779-8201-A7C2DBA91628}">
      <dgm:prSet/>
      <dgm:spPr/>
      <dgm:t>
        <a:bodyPr/>
        <a:lstStyle/>
        <a:p>
          <a:pPr algn="l"/>
          <a:endParaRPr lang="es-ES"/>
        </a:p>
      </dgm:t>
    </dgm:pt>
    <dgm:pt modelId="{2027C6F6-CAA2-45A8-AB6F-EB997C141C79}" type="sibTrans" cxnId="{77D29827-6CBA-4779-8201-A7C2DBA91628}">
      <dgm:prSet/>
      <dgm:spPr/>
      <dgm:t>
        <a:bodyPr/>
        <a:lstStyle/>
        <a:p>
          <a:pPr algn="l"/>
          <a:endParaRPr lang="es-ES"/>
        </a:p>
      </dgm:t>
    </dgm:pt>
    <dgm:pt modelId="{E6CD4D21-B08C-4735-93CA-E76E9E47FA9B}">
      <dgm:prSet phldrT="[Texto]"/>
      <dgm:spPr/>
      <dgm:t>
        <a:bodyPr/>
        <a:lstStyle/>
        <a:p>
          <a:pPr algn="l"/>
          <a:r>
            <a:rPr lang="es-ES" dirty="0" err="1"/>
            <a:t>Transmissio</a:t>
          </a:r>
          <a:r>
            <a:rPr lang="es-ES" dirty="0"/>
            <a:t> </a:t>
          </a:r>
          <a:r>
            <a:rPr lang="es-ES" dirty="0" err="1"/>
            <a:t>fidei</a:t>
          </a:r>
          <a:endParaRPr lang="es-ES" dirty="0"/>
        </a:p>
      </dgm:t>
    </dgm:pt>
    <dgm:pt modelId="{CF42733D-F7D8-4A76-AFB7-15FFB50C87A8}" type="parTrans" cxnId="{8256EBB5-CBF5-4B0A-999C-3A6A56DBD027}">
      <dgm:prSet/>
      <dgm:spPr/>
      <dgm:t>
        <a:bodyPr/>
        <a:lstStyle/>
        <a:p>
          <a:pPr algn="l"/>
          <a:endParaRPr lang="es-ES"/>
        </a:p>
      </dgm:t>
    </dgm:pt>
    <dgm:pt modelId="{E4371E34-40FF-4133-9DC3-29C23BFF949C}" type="sibTrans" cxnId="{8256EBB5-CBF5-4B0A-999C-3A6A56DBD027}">
      <dgm:prSet/>
      <dgm:spPr/>
      <dgm:t>
        <a:bodyPr/>
        <a:lstStyle/>
        <a:p>
          <a:pPr algn="l"/>
          <a:endParaRPr lang="es-ES"/>
        </a:p>
      </dgm:t>
    </dgm:pt>
    <dgm:pt modelId="{72A48BA0-E7D2-4F4B-BDCB-DEBFBEDA8F8A}" type="pres">
      <dgm:prSet presAssocID="{2F010021-4D13-49F8-AD23-F9291F22FB47}" presName="Name0" presStyleCnt="0">
        <dgm:presLayoutVars>
          <dgm:chMax val="7"/>
          <dgm:chPref val="7"/>
          <dgm:dir/>
          <dgm:animLvl val="lvl"/>
        </dgm:presLayoutVars>
      </dgm:prSet>
      <dgm:spPr/>
    </dgm:pt>
    <dgm:pt modelId="{BF2910DD-12B4-4AA3-9E5A-71F26AA29892}" type="pres">
      <dgm:prSet presAssocID="{28F0329A-B484-4843-8FED-6AD859586E39}" presName="Accent1" presStyleCnt="0"/>
      <dgm:spPr/>
    </dgm:pt>
    <dgm:pt modelId="{3790DF78-9A84-4BE7-9DE3-12FE38C9285C}" type="pres">
      <dgm:prSet presAssocID="{28F0329A-B484-4843-8FED-6AD859586E39}" presName="Accent" presStyleLbl="node1" presStyleIdx="0" presStyleCnt="3"/>
      <dgm:spPr/>
    </dgm:pt>
    <dgm:pt modelId="{3321019B-F1B3-4ADD-98B6-5EFF61203ACD}" type="pres">
      <dgm:prSet presAssocID="{28F0329A-B484-4843-8FED-6AD859586E39}" presName="Parent1" presStyleLbl="revTx" presStyleIdx="0" presStyleCnt="3">
        <dgm:presLayoutVars>
          <dgm:chMax val="1"/>
          <dgm:chPref val="1"/>
          <dgm:bulletEnabled val="1"/>
        </dgm:presLayoutVars>
      </dgm:prSet>
      <dgm:spPr/>
    </dgm:pt>
    <dgm:pt modelId="{F55EB7AF-D4FF-4371-9F88-DB1CF14A0FBC}" type="pres">
      <dgm:prSet presAssocID="{341C8F11-A4F4-4228-A1B3-1838E2DD8072}" presName="Accent2" presStyleCnt="0"/>
      <dgm:spPr/>
    </dgm:pt>
    <dgm:pt modelId="{32073255-5BA9-44FA-A069-576FA0929794}" type="pres">
      <dgm:prSet presAssocID="{341C8F11-A4F4-4228-A1B3-1838E2DD8072}" presName="Accent" presStyleLbl="node1" presStyleIdx="1" presStyleCnt="3"/>
      <dgm:spPr/>
    </dgm:pt>
    <dgm:pt modelId="{14669F97-3B6C-402B-A5D5-D105171BA273}" type="pres">
      <dgm:prSet presAssocID="{341C8F11-A4F4-4228-A1B3-1838E2DD8072}" presName="Parent2" presStyleLbl="revTx" presStyleIdx="1" presStyleCnt="3">
        <dgm:presLayoutVars>
          <dgm:chMax val="1"/>
          <dgm:chPref val="1"/>
          <dgm:bulletEnabled val="1"/>
        </dgm:presLayoutVars>
      </dgm:prSet>
      <dgm:spPr/>
    </dgm:pt>
    <dgm:pt modelId="{5ECC884E-D737-454C-AC9B-65ED4F86D592}" type="pres">
      <dgm:prSet presAssocID="{E6CD4D21-B08C-4735-93CA-E76E9E47FA9B}" presName="Accent3" presStyleCnt="0"/>
      <dgm:spPr/>
    </dgm:pt>
    <dgm:pt modelId="{DF47CD7A-A890-4452-899D-EB68A97FF0B8}" type="pres">
      <dgm:prSet presAssocID="{E6CD4D21-B08C-4735-93CA-E76E9E47FA9B}" presName="Accent" presStyleLbl="node1" presStyleIdx="2" presStyleCnt="3"/>
      <dgm:spPr/>
    </dgm:pt>
    <dgm:pt modelId="{4C76E725-F659-4228-B5CA-0A9E1F2B766D}" type="pres">
      <dgm:prSet presAssocID="{E6CD4D21-B08C-4735-93CA-E76E9E47FA9B}" presName="Parent3" presStyleLbl="revTx" presStyleIdx="2" presStyleCnt="3">
        <dgm:presLayoutVars>
          <dgm:chMax val="1"/>
          <dgm:chPref val="1"/>
          <dgm:bulletEnabled val="1"/>
        </dgm:presLayoutVars>
      </dgm:prSet>
      <dgm:spPr/>
    </dgm:pt>
  </dgm:ptLst>
  <dgm:cxnLst>
    <dgm:cxn modelId="{77D29827-6CBA-4779-8201-A7C2DBA91628}" srcId="{2F010021-4D13-49F8-AD23-F9291F22FB47}" destId="{341C8F11-A4F4-4228-A1B3-1838E2DD8072}" srcOrd="1" destOrd="0" parTransId="{9E0F258F-3101-41E7-8285-05CF4CE689AF}" sibTransId="{2027C6F6-CAA2-45A8-AB6F-EB997C141C79}"/>
    <dgm:cxn modelId="{E7938648-63E0-4B7C-A203-9CCAF187E003}" type="presOf" srcId="{E6CD4D21-B08C-4735-93CA-E76E9E47FA9B}" destId="{4C76E725-F659-4228-B5CA-0A9E1F2B766D}" srcOrd="0" destOrd="0" presId="urn:microsoft.com/office/officeart/2009/layout/CircleArrowProcess"/>
    <dgm:cxn modelId="{20110657-0DD5-4F1A-B01B-600D4FFA3D33}" type="presOf" srcId="{341C8F11-A4F4-4228-A1B3-1838E2DD8072}" destId="{14669F97-3B6C-402B-A5D5-D105171BA273}" srcOrd="0" destOrd="0" presId="urn:microsoft.com/office/officeart/2009/layout/CircleArrowProcess"/>
    <dgm:cxn modelId="{8256EBB5-CBF5-4B0A-999C-3A6A56DBD027}" srcId="{2F010021-4D13-49F8-AD23-F9291F22FB47}" destId="{E6CD4D21-B08C-4735-93CA-E76E9E47FA9B}" srcOrd="2" destOrd="0" parTransId="{CF42733D-F7D8-4A76-AFB7-15FFB50C87A8}" sibTransId="{E4371E34-40FF-4133-9DC3-29C23BFF949C}"/>
    <dgm:cxn modelId="{D2D02DE5-39CD-4E22-BB83-BEAF5863F322}" type="presOf" srcId="{2F010021-4D13-49F8-AD23-F9291F22FB47}" destId="{72A48BA0-E7D2-4F4B-BDCB-DEBFBEDA8F8A}" srcOrd="0" destOrd="0" presId="urn:microsoft.com/office/officeart/2009/layout/CircleArrowProcess"/>
    <dgm:cxn modelId="{7F7402ED-4871-46D4-8D9D-10D815691B54}" type="presOf" srcId="{28F0329A-B484-4843-8FED-6AD859586E39}" destId="{3321019B-F1B3-4ADD-98B6-5EFF61203ACD}" srcOrd="0" destOrd="0" presId="urn:microsoft.com/office/officeart/2009/layout/CircleArrowProcess"/>
    <dgm:cxn modelId="{7E5CD2EF-8CDE-4B35-A49D-54AB1AF78DBE}" srcId="{2F010021-4D13-49F8-AD23-F9291F22FB47}" destId="{28F0329A-B484-4843-8FED-6AD859586E39}" srcOrd="0" destOrd="0" parTransId="{9D4D6FA5-1ACB-4792-8C39-D94D6C969B82}" sibTransId="{88476E0F-43AA-488D-9C93-20332ECAF0B9}"/>
    <dgm:cxn modelId="{2253BF00-A14F-4D52-A161-D8AAB6AC155F}" type="presParOf" srcId="{72A48BA0-E7D2-4F4B-BDCB-DEBFBEDA8F8A}" destId="{BF2910DD-12B4-4AA3-9E5A-71F26AA29892}" srcOrd="0" destOrd="0" presId="urn:microsoft.com/office/officeart/2009/layout/CircleArrowProcess"/>
    <dgm:cxn modelId="{F379637D-33AF-4ED2-90A7-E391478D2809}" type="presParOf" srcId="{BF2910DD-12B4-4AA3-9E5A-71F26AA29892}" destId="{3790DF78-9A84-4BE7-9DE3-12FE38C9285C}" srcOrd="0" destOrd="0" presId="urn:microsoft.com/office/officeart/2009/layout/CircleArrowProcess"/>
    <dgm:cxn modelId="{030B0F60-C3BF-4FDA-A47F-77F076A67307}" type="presParOf" srcId="{72A48BA0-E7D2-4F4B-BDCB-DEBFBEDA8F8A}" destId="{3321019B-F1B3-4ADD-98B6-5EFF61203ACD}" srcOrd="1" destOrd="0" presId="urn:microsoft.com/office/officeart/2009/layout/CircleArrowProcess"/>
    <dgm:cxn modelId="{733FF090-B1D5-4970-938B-5149423AF5C4}" type="presParOf" srcId="{72A48BA0-E7D2-4F4B-BDCB-DEBFBEDA8F8A}" destId="{F55EB7AF-D4FF-4371-9F88-DB1CF14A0FBC}" srcOrd="2" destOrd="0" presId="urn:microsoft.com/office/officeart/2009/layout/CircleArrowProcess"/>
    <dgm:cxn modelId="{00971C52-7BD6-4DBE-AFE1-F43CE7A45ACE}" type="presParOf" srcId="{F55EB7AF-D4FF-4371-9F88-DB1CF14A0FBC}" destId="{32073255-5BA9-44FA-A069-576FA0929794}" srcOrd="0" destOrd="0" presId="urn:microsoft.com/office/officeart/2009/layout/CircleArrowProcess"/>
    <dgm:cxn modelId="{5DFE0F33-8DB1-40B2-B2D8-CD2D697DAA58}" type="presParOf" srcId="{72A48BA0-E7D2-4F4B-BDCB-DEBFBEDA8F8A}" destId="{14669F97-3B6C-402B-A5D5-D105171BA273}" srcOrd="3" destOrd="0" presId="urn:microsoft.com/office/officeart/2009/layout/CircleArrowProcess"/>
    <dgm:cxn modelId="{77C0012E-19B4-4DDC-B743-F18DC0B026EC}" type="presParOf" srcId="{72A48BA0-E7D2-4F4B-BDCB-DEBFBEDA8F8A}" destId="{5ECC884E-D737-454C-AC9B-65ED4F86D592}" srcOrd="4" destOrd="0" presId="urn:microsoft.com/office/officeart/2009/layout/CircleArrowProcess"/>
    <dgm:cxn modelId="{80945506-0D6E-4E31-9A59-FBF0BD06847F}" type="presParOf" srcId="{5ECC884E-D737-454C-AC9B-65ED4F86D592}" destId="{DF47CD7A-A890-4452-899D-EB68A97FF0B8}" srcOrd="0" destOrd="0" presId="urn:microsoft.com/office/officeart/2009/layout/CircleArrowProcess"/>
    <dgm:cxn modelId="{2F696C43-5306-4D86-80D1-83FE222D19A3}" type="presParOf" srcId="{72A48BA0-E7D2-4F4B-BDCB-DEBFBEDA8F8A}" destId="{4C76E725-F659-4228-B5CA-0A9E1F2B766D}"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F010021-4D13-49F8-AD23-F9291F22FB47}"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s-ES"/>
        </a:p>
      </dgm:t>
    </dgm:pt>
    <dgm:pt modelId="{28F0329A-B484-4843-8FED-6AD859586E39}">
      <dgm:prSet phldrT="[Texto]"/>
      <dgm:spPr/>
      <dgm:t>
        <a:bodyPr/>
        <a:lstStyle/>
        <a:p>
          <a:pPr algn="ctr"/>
          <a:r>
            <a:rPr lang="es-ES" dirty="0"/>
            <a:t>SER</a:t>
          </a:r>
        </a:p>
      </dgm:t>
    </dgm:pt>
    <dgm:pt modelId="{9D4D6FA5-1ACB-4792-8C39-D94D6C969B82}" type="parTrans" cxnId="{7E5CD2EF-8CDE-4B35-A49D-54AB1AF78DBE}">
      <dgm:prSet/>
      <dgm:spPr/>
      <dgm:t>
        <a:bodyPr/>
        <a:lstStyle/>
        <a:p>
          <a:pPr algn="ctr"/>
          <a:endParaRPr lang="es-ES"/>
        </a:p>
      </dgm:t>
    </dgm:pt>
    <dgm:pt modelId="{88476E0F-43AA-488D-9C93-20332ECAF0B9}" type="sibTrans" cxnId="{7E5CD2EF-8CDE-4B35-A49D-54AB1AF78DBE}">
      <dgm:prSet/>
      <dgm:spPr/>
      <dgm:t>
        <a:bodyPr/>
        <a:lstStyle/>
        <a:p>
          <a:pPr algn="ctr"/>
          <a:endParaRPr lang="es-ES"/>
        </a:p>
      </dgm:t>
    </dgm:pt>
    <dgm:pt modelId="{341C8F11-A4F4-4228-A1B3-1838E2DD8072}">
      <dgm:prSet phldrT="[Texto]"/>
      <dgm:spPr/>
      <dgm:t>
        <a:bodyPr/>
        <a:lstStyle/>
        <a:p>
          <a:pPr algn="ctr"/>
          <a:r>
            <a:rPr lang="es-ES" dirty="0"/>
            <a:t>SABER</a:t>
          </a:r>
        </a:p>
      </dgm:t>
    </dgm:pt>
    <dgm:pt modelId="{9E0F258F-3101-41E7-8285-05CF4CE689AF}" type="parTrans" cxnId="{77D29827-6CBA-4779-8201-A7C2DBA91628}">
      <dgm:prSet/>
      <dgm:spPr/>
      <dgm:t>
        <a:bodyPr/>
        <a:lstStyle/>
        <a:p>
          <a:pPr algn="ctr"/>
          <a:endParaRPr lang="es-ES"/>
        </a:p>
      </dgm:t>
    </dgm:pt>
    <dgm:pt modelId="{2027C6F6-CAA2-45A8-AB6F-EB997C141C79}" type="sibTrans" cxnId="{77D29827-6CBA-4779-8201-A7C2DBA91628}">
      <dgm:prSet/>
      <dgm:spPr/>
      <dgm:t>
        <a:bodyPr/>
        <a:lstStyle/>
        <a:p>
          <a:pPr algn="ctr"/>
          <a:endParaRPr lang="es-ES"/>
        </a:p>
      </dgm:t>
    </dgm:pt>
    <dgm:pt modelId="{E6CD4D21-B08C-4735-93CA-E76E9E47FA9B}">
      <dgm:prSet phldrT="[Texto]"/>
      <dgm:spPr/>
      <dgm:t>
        <a:bodyPr/>
        <a:lstStyle/>
        <a:p>
          <a:pPr algn="ctr"/>
          <a:r>
            <a:rPr lang="es-ES" dirty="0"/>
            <a:t>SABER HACER </a:t>
          </a:r>
        </a:p>
      </dgm:t>
    </dgm:pt>
    <dgm:pt modelId="{CF42733D-F7D8-4A76-AFB7-15FFB50C87A8}" type="parTrans" cxnId="{8256EBB5-CBF5-4B0A-999C-3A6A56DBD027}">
      <dgm:prSet/>
      <dgm:spPr/>
      <dgm:t>
        <a:bodyPr/>
        <a:lstStyle/>
        <a:p>
          <a:pPr algn="ctr"/>
          <a:endParaRPr lang="es-ES"/>
        </a:p>
      </dgm:t>
    </dgm:pt>
    <dgm:pt modelId="{E4371E34-40FF-4133-9DC3-29C23BFF949C}" type="sibTrans" cxnId="{8256EBB5-CBF5-4B0A-999C-3A6A56DBD027}">
      <dgm:prSet/>
      <dgm:spPr/>
      <dgm:t>
        <a:bodyPr/>
        <a:lstStyle/>
        <a:p>
          <a:pPr algn="ctr"/>
          <a:endParaRPr lang="es-ES"/>
        </a:p>
      </dgm:t>
    </dgm:pt>
    <dgm:pt modelId="{72A48BA0-E7D2-4F4B-BDCB-DEBFBEDA8F8A}" type="pres">
      <dgm:prSet presAssocID="{2F010021-4D13-49F8-AD23-F9291F22FB47}" presName="Name0" presStyleCnt="0">
        <dgm:presLayoutVars>
          <dgm:chMax val="7"/>
          <dgm:chPref val="7"/>
          <dgm:dir/>
          <dgm:animLvl val="lvl"/>
        </dgm:presLayoutVars>
      </dgm:prSet>
      <dgm:spPr/>
    </dgm:pt>
    <dgm:pt modelId="{BF2910DD-12B4-4AA3-9E5A-71F26AA29892}" type="pres">
      <dgm:prSet presAssocID="{28F0329A-B484-4843-8FED-6AD859586E39}" presName="Accent1" presStyleCnt="0"/>
      <dgm:spPr/>
    </dgm:pt>
    <dgm:pt modelId="{3790DF78-9A84-4BE7-9DE3-12FE38C9285C}" type="pres">
      <dgm:prSet presAssocID="{28F0329A-B484-4843-8FED-6AD859586E39}" presName="Accent" presStyleLbl="node1" presStyleIdx="0" presStyleCnt="3"/>
      <dgm:spPr/>
    </dgm:pt>
    <dgm:pt modelId="{3321019B-F1B3-4ADD-98B6-5EFF61203ACD}" type="pres">
      <dgm:prSet presAssocID="{28F0329A-B484-4843-8FED-6AD859586E39}" presName="Parent1" presStyleLbl="revTx" presStyleIdx="0" presStyleCnt="3">
        <dgm:presLayoutVars>
          <dgm:chMax val="1"/>
          <dgm:chPref val="1"/>
          <dgm:bulletEnabled val="1"/>
        </dgm:presLayoutVars>
      </dgm:prSet>
      <dgm:spPr/>
    </dgm:pt>
    <dgm:pt modelId="{F55EB7AF-D4FF-4371-9F88-DB1CF14A0FBC}" type="pres">
      <dgm:prSet presAssocID="{341C8F11-A4F4-4228-A1B3-1838E2DD8072}" presName="Accent2" presStyleCnt="0"/>
      <dgm:spPr/>
    </dgm:pt>
    <dgm:pt modelId="{32073255-5BA9-44FA-A069-576FA0929794}" type="pres">
      <dgm:prSet presAssocID="{341C8F11-A4F4-4228-A1B3-1838E2DD8072}" presName="Accent" presStyleLbl="node1" presStyleIdx="1" presStyleCnt="3"/>
      <dgm:spPr/>
    </dgm:pt>
    <dgm:pt modelId="{14669F97-3B6C-402B-A5D5-D105171BA273}" type="pres">
      <dgm:prSet presAssocID="{341C8F11-A4F4-4228-A1B3-1838E2DD8072}" presName="Parent2" presStyleLbl="revTx" presStyleIdx="1" presStyleCnt="3">
        <dgm:presLayoutVars>
          <dgm:chMax val="1"/>
          <dgm:chPref val="1"/>
          <dgm:bulletEnabled val="1"/>
        </dgm:presLayoutVars>
      </dgm:prSet>
      <dgm:spPr/>
    </dgm:pt>
    <dgm:pt modelId="{5ECC884E-D737-454C-AC9B-65ED4F86D592}" type="pres">
      <dgm:prSet presAssocID="{E6CD4D21-B08C-4735-93CA-E76E9E47FA9B}" presName="Accent3" presStyleCnt="0"/>
      <dgm:spPr/>
    </dgm:pt>
    <dgm:pt modelId="{DF47CD7A-A890-4452-899D-EB68A97FF0B8}" type="pres">
      <dgm:prSet presAssocID="{E6CD4D21-B08C-4735-93CA-E76E9E47FA9B}" presName="Accent" presStyleLbl="node1" presStyleIdx="2" presStyleCnt="3"/>
      <dgm:spPr/>
    </dgm:pt>
    <dgm:pt modelId="{4C76E725-F659-4228-B5CA-0A9E1F2B766D}" type="pres">
      <dgm:prSet presAssocID="{E6CD4D21-B08C-4735-93CA-E76E9E47FA9B}" presName="Parent3" presStyleLbl="revTx" presStyleIdx="2" presStyleCnt="3">
        <dgm:presLayoutVars>
          <dgm:chMax val="1"/>
          <dgm:chPref val="1"/>
          <dgm:bulletEnabled val="1"/>
        </dgm:presLayoutVars>
      </dgm:prSet>
      <dgm:spPr/>
    </dgm:pt>
  </dgm:ptLst>
  <dgm:cxnLst>
    <dgm:cxn modelId="{77D29827-6CBA-4779-8201-A7C2DBA91628}" srcId="{2F010021-4D13-49F8-AD23-F9291F22FB47}" destId="{341C8F11-A4F4-4228-A1B3-1838E2DD8072}" srcOrd="1" destOrd="0" parTransId="{9E0F258F-3101-41E7-8285-05CF4CE689AF}" sibTransId="{2027C6F6-CAA2-45A8-AB6F-EB997C141C79}"/>
    <dgm:cxn modelId="{E7938648-63E0-4B7C-A203-9CCAF187E003}" type="presOf" srcId="{E6CD4D21-B08C-4735-93CA-E76E9E47FA9B}" destId="{4C76E725-F659-4228-B5CA-0A9E1F2B766D}" srcOrd="0" destOrd="0" presId="urn:microsoft.com/office/officeart/2009/layout/CircleArrowProcess"/>
    <dgm:cxn modelId="{20110657-0DD5-4F1A-B01B-600D4FFA3D33}" type="presOf" srcId="{341C8F11-A4F4-4228-A1B3-1838E2DD8072}" destId="{14669F97-3B6C-402B-A5D5-D105171BA273}" srcOrd="0" destOrd="0" presId="urn:microsoft.com/office/officeart/2009/layout/CircleArrowProcess"/>
    <dgm:cxn modelId="{8256EBB5-CBF5-4B0A-999C-3A6A56DBD027}" srcId="{2F010021-4D13-49F8-AD23-F9291F22FB47}" destId="{E6CD4D21-B08C-4735-93CA-E76E9E47FA9B}" srcOrd="2" destOrd="0" parTransId="{CF42733D-F7D8-4A76-AFB7-15FFB50C87A8}" sibTransId="{E4371E34-40FF-4133-9DC3-29C23BFF949C}"/>
    <dgm:cxn modelId="{D2D02DE5-39CD-4E22-BB83-BEAF5863F322}" type="presOf" srcId="{2F010021-4D13-49F8-AD23-F9291F22FB47}" destId="{72A48BA0-E7D2-4F4B-BDCB-DEBFBEDA8F8A}" srcOrd="0" destOrd="0" presId="urn:microsoft.com/office/officeart/2009/layout/CircleArrowProcess"/>
    <dgm:cxn modelId="{7F7402ED-4871-46D4-8D9D-10D815691B54}" type="presOf" srcId="{28F0329A-B484-4843-8FED-6AD859586E39}" destId="{3321019B-F1B3-4ADD-98B6-5EFF61203ACD}" srcOrd="0" destOrd="0" presId="urn:microsoft.com/office/officeart/2009/layout/CircleArrowProcess"/>
    <dgm:cxn modelId="{7E5CD2EF-8CDE-4B35-A49D-54AB1AF78DBE}" srcId="{2F010021-4D13-49F8-AD23-F9291F22FB47}" destId="{28F0329A-B484-4843-8FED-6AD859586E39}" srcOrd="0" destOrd="0" parTransId="{9D4D6FA5-1ACB-4792-8C39-D94D6C969B82}" sibTransId="{88476E0F-43AA-488D-9C93-20332ECAF0B9}"/>
    <dgm:cxn modelId="{2253BF00-A14F-4D52-A161-D8AAB6AC155F}" type="presParOf" srcId="{72A48BA0-E7D2-4F4B-BDCB-DEBFBEDA8F8A}" destId="{BF2910DD-12B4-4AA3-9E5A-71F26AA29892}" srcOrd="0" destOrd="0" presId="urn:microsoft.com/office/officeart/2009/layout/CircleArrowProcess"/>
    <dgm:cxn modelId="{F379637D-33AF-4ED2-90A7-E391478D2809}" type="presParOf" srcId="{BF2910DD-12B4-4AA3-9E5A-71F26AA29892}" destId="{3790DF78-9A84-4BE7-9DE3-12FE38C9285C}" srcOrd="0" destOrd="0" presId="urn:microsoft.com/office/officeart/2009/layout/CircleArrowProcess"/>
    <dgm:cxn modelId="{030B0F60-C3BF-4FDA-A47F-77F076A67307}" type="presParOf" srcId="{72A48BA0-E7D2-4F4B-BDCB-DEBFBEDA8F8A}" destId="{3321019B-F1B3-4ADD-98B6-5EFF61203ACD}" srcOrd="1" destOrd="0" presId="urn:microsoft.com/office/officeart/2009/layout/CircleArrowProcess"/>
    <dgm:cxn modelId="{733FF090-B1D5-4970-938B-5149423AF5C4}" type="presParOf" srcId="{72A48BA0-E7D2-4F4B-BDCB-DEBFBEDA8F8A}" destId="{F55EB7AF-D4FF-4371-9F88-DB1CF14A0FBC}" srcOrd="2" destOrd="0" presId="urn:microsoft.com/office/officeart/2009/layout/CircleArrowProcess"/>
    <dgm:cxn modelId="{00971C52-7BD6-4DBE-AFE1-F43CE7A45ACE}" type="presParOf" srcId="{F55EB7AF-D4FF-4371-9F88-DB1CF14A0FBC}" destId="{32073255-5BA9-44FA-A069-576FA0929794}" srcOrd="0" destOrd="0" presId="urn:microsoft.com/office/officeart/2009/layout/CircleArrowProcess"/>
    <dgm:cxn modelId="{5DFE0F33-8DB1-40B2-B2D8-CD2D697DAA58}" type="presParOf" srcId="{72A48BA0-E7D2-4F4B-BDCB-DEBFBEDA8F8A}" destId="{14669F97-3B6C-402B-A5D5-D105171BA273}" srcOrd="3" destOrd="0" presId="urn:microsoft.com/office/officeart/2009/layout/CircleArrowProcess"/>
    <dgm:cxn modelId="{77C0012E-19B4-4DDC-B743-F18DC0B026EC}" type="presParOf" srcId="{72A48BA0-E7D2-4F4B-BDCB-DEBFBEDA8F8A}" destId="{5ECC884E-D737-454C-AC9B-65ED4F86D592}" srcOrd="4" destOrd="0" presId="urn:microsoft.com/office/officeart/2009/layout/CircleArrowProcess"/>
    <dgm:cxn modelId="{80945506-0D6E-4E31-9A59-FBF0BD06847F}" type="presParOf" srcId="{5ECC884E-D737-454C-AC9B-65ED4F86D592}" destId="{DF47CD7A-A890-4452-899D-EB68A97FF0B8}" srcOrd="0" destOrd="0" presId="urn:microsoft.com/office/officeart/2009/layout/CircleArrowProcess"/>
    <dgm:cxn modelId="{2F696C43-5306-4D86-80D1-83FE222D19A3}" type="presParOf" srcId="{72A48BA0-E7D2-4F4B-BDCB-DEBFBEDA8F8A}" destId="{4C76E725-F659-4228-B5CA-0A9E1F2B766D}"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CA9A17-E17B-4626-867E-9ECDDBB4B3B1}" type="doc">
      <dgm:prSet loTypeId="urn:microsoft.com/office/officeart/2005/8/layout/hierarchy4" loCatId="relationship" qsTypeId="urn:microsoft.com/office/officeart/2005/8/quickstyle/simple1" qsCatId="simple" csTypeId="urn:microsoft.com/office/officeart/2005/8/colors/accent1_1" csCatId="accent1" phldr="1"/>
      <dgm:spPr/>
      <dgm:t>
        <a:bodyPr/>
        <a:lstStyle/>
        <a:p>
          <a:endParaRPr lang="es-MX"/>
        </a:p>
      </dgm:t>
    </dgm:pt>
    <dgm:pt modelId="{721F5C6E-271B-4B3F-99C4-7CE5FEBC6CF4}">
      <dgm:prSet phldrT="[Texto]"/>
      <dgm:spPr/>
      <dgm:t>
        <a:bodyPr/>
        <a:lstStyle/>
        <a:p>
          <a:r>
            <a:rPr lang="es-MX" dirty="0"/>
            <a:t>Misión: es relación con el otro para compartir la fe en Cristo</a:t>
          </a:r>
        </a:p>
      </dgm:t>
    </dgm:pt>
    <dgm:pt modelId="{87B16B9A-DEC0-46F4-916A-CAB0CFC1A36A}" type="parTrans" cxnId="{2A0C113D-6FAA-4B3F-A267-6270E4237C7A}">
      <dgm:prSet/>
      <dgm:spPr/>
      <dgm:t>
        <a:bodyPr/>
        <a:lstStyle/>
        <a:p>
          <a:endParaRPr lang="es-MX"/>
        </a:p>
      </dgm:t>
    </dgm:pt>
    <dgm:pt modelId="{F690B40B-93AC-4A29-BC26-CD8EAFAF221D}" type="sibTrans" cxnId="{2A0C113D-6FAA-4B3F-A267-6270E4237C7A}">
      <dgm:prSet/>
      <dgm:spPr/>
      <dgm:t>
        <a:bodyPr/>
        <a:lstStyle/>
        <a:p>
          <a:endParaRPr lang="es-MX"/>
        </a:p>
      </dgm:t>
    </dgm:pt>
    <dgm:pt modelId="{3093A63F-5694-4519-B13B-B153BC1C4D0F}">
      <dgm:prSet phldrT="[Texto]"/>
      <dgm:spPr/>
      <dgm:t>
        <a:bodyPr/>
        <a:lstStyle/>
        <a:p>
          <a:r>
            <a:rPr lang="es-MX" i="1" dirty="0"/>
            <a:t>Conversión pastoral </a:t>
          </a:r>
          <a:r>
            <a:rPr lang="es-MX" dirty="0"/>
            <a:t>(cambio interior: acogida cordial, disponibilidad, bondad y atención de necesidades de los demás)</a:t>
          </a:r>
        </a:p>
        <a:p>
          <a:r>
            <a:rPr lang="es-MX" b="1" i="1" dirty="0"/>
            <a:t>Modo de relacionarnos con los demás</a:t>
          </a:r>
        </a:p>
      </dgm:t>
    </dgm:pt>
    <dgm:pt modelId="{87D99B35-1810-4299-ACDB-4ABE541E4F85}" type="parTrans" cxnId="{40E21B33-D2AC-42B8-B027-E179091BE852}">
      <dgm:prSet/>
      <dgm:spPr/>
      <dgm:t>
        <a:bodyPr/>
        <a:lstStyle/>
        <a:p>
          <a:endParaRPr lang="es-MX"/>
        </a:p>
      </dgm:t>
    </dgm:pt>
    <dgm:pt modelId="{9C940261-3985-492E-A39D-5D1D628175FA}" type="sibTrans" cxnId="{40E21B33-D2AC-42B8-B027-E179091BE852}">
      <dgm:prSet/>
      <dgm:spPr/>
      <dgm:t>
        <a:bodyPr/>
        <a:lstStyle/>
        <a:p>
          <a:endParaRPr lang="es-MX"/>
        </a:p>
      </dgm:t>
    </dgm:pt>
    <dgm:pt modelId="{3BA86E57-CD2A-464B-ACDB-699B6E7C8BD0}">
      <dgm:prSet phldrT="[Texto]"/>
      <dgm:spPr/>
      <dgm:t>
        <a:bodyPr/>
        <a:lstStyle/>
        <a:p>
          <a:r>
            <a:rPr lang="es-MX" dirty="0"/>
            <a:t>Vínculo misionero con los hermanos para presentarles el amor y la bondad de Dios</a:t>
          </a:r>
        </a:p>
      </dgm:t>
    </dgm:pt>
    <dgm:pt modelId="{CF0D3009-00B0-4F24-BFC5-E909C7E9BEA6}" type="parTrans" cxnId="{F7766EFC-52E1-4AB9-AA79-6E2E3F1C1757}">
      <dgm:prSet/>
      <dgm:spPr/>
      <dgm:t>
        <a:bodyPr/>
        <a:lstStyle/>
        <a:p>
          <a:endParaRPr lang="es-MX"/>
        </a:p>
      </dgm:t>
    </dgm:pt>
    <dgm:pt modelId="{F68491C6-8F62-4F1D-86C9-D87C07A619B7}" type="sibTrans" cxnId="{F7766EFC-52E1-4AB9-AA79-6E2E3F1C1757}">
      <dgm:prSet/>
      <dgm:spPr/>
      <dgm:t>
        <a:bodyPr/>
        <a:lstStyle/>
        <a:p>
          <a:endParaRPr lang="es-MX"/>
        </a:p>
      </dgm:t>
    </dgm:pt>
    <dgm:pt modelId="{61AD6115-6F13-4D43-AAD2-B2E4043B96B7}">
      <dgm:prSet phldrT="[Texto]"/>
      <dgm:spPr/>
      <dgm:t>
        <a:bodyPr/>
        <a:lstStyle/>
        <a:p>
          <a:r>
            <a:rPr lang="es-MX" dirty="0"/>
            <a:t>Llegar a todos sin excluir a nadie. Crear vínculos, modo de relacionarnos con los demás  para transmitir “actitudes evangélicas”</a:t>
          </a:r>
        </a:p>
      </dgm:t>
    </dgm:pt>
    <dgm:pt modelId="{E8A6DD28-7280-42E8-8C75-575ABED871F5}" type="parTrans" cxnId="{34755948-2A4B-4C8F-9ED6-AC652D2A77DF}">
      <dgm:prSet/>
      <dgm:spPr/>
      <dgm:t>
        <a:bodyPr/>
        <a:lstStyle/>
        <a:p>
          <a:endParaRPr lang="es-MX"/>
        </a:p>
      </dgm:t>
    </dgm:pt>
    <dgm:pt modelId="{AFBF8FEF-FAEE-4994-BE75-FF49EB6133E0}" type="sibTrans" cxnId="{34755948-2A4B-4C8F-9ED6-AC652D2A77DF}">
      <dgm:prSet/>
      <dgm:spPr/>
      <dgm:t>
        <a:bodyPr/>
        <a:lstStyle/>
        <a:p>
          <a:endParaRPr lang="es-MX"/>
        </a:p>
      </dgm:t>
    </dgm:pt>
    <dgm:pt modelId="{512CB1E0-F233-4974-B8E2-9E56D5FA81F3}">
      <dgm:prSet phldrT="[Texto]"/>
      <dgm:spPr/>
      <dgm:t>
        <a:bodyPr/>
        <a:lstStyle/>
        <a:p>
          <a:r>
            <a:rPr lang="es-MX" i="1" dirty="0"/>
            <a:t>Comunión</a:t>
          </a:r>
        </a:p>
        <a:p>
          <a:r>
            <a:rPr lang="es-MX" dirty="0"/>
            <a:t>Prójimo “don para mí” (me relaciono con él)</a:t>
          </a:r>
        </a:p>
      </dgm:t>
    </dgm:pt>
    <dgm:pt modelId="{47B233C6-EACA-44C9-B4C2-97D254D0064D}" type="parTrans" cxnId="{2801BDF5-EB27-4176-AA9E-1D050C5D561C}">
      <dgm:prSet/>
      <dgm:spPr/>
      <dgm:t>
        <a:bodyPr/>
        <a:lstStyle/>
        <a:p>
          <a:endParaRPr lang="es-MX"/>
        </a:p>
      </dgm:t>
    </dgm:pt>
    <dgm:pt modelId="{05A7126F-EE58-43D2-988A-899367DEBF58}" type="sibTrans" cxnId="{2801BDF5-EB27-4176-AA9E-1D050C5D561C}">
      <dgm:prSet/>
      <dgm:spPr/>
      <dgm:t>
        <a:bodyPr/>
        <a:lstStyle/>
        <a:p>
          <a:endParaRPr lang="es-MX"/>
        </a:p>
      </dgm:t>
    </dgm:pt>
    <dgm:pt modelId="{D3BD5685-91A2-4660-AA7C-2AC776EFAAA2}">
      <dgm:prSet/>
      <dgm:spPr/>
      <dgm:t>
        <a:bodyPr/>
        <a:lstStyle/>
        <a:p>
          <a:r>
            <a:rPr lang="es-MX" dirty="0"/>
            <a:t>La</a:t>
          </a:r>
          <a:r>
            <a:rPr lang="es-MX" baseline="0" dirty="0"/>
            <a:t> fe nos libera del aislamiento, lleva a la comunión</a:t>
          </a:r>
          <a:endParaRPr lang="es-MX" dirty="0"/>
        </a:p>
      </dgm:t>
    </dgm:pt>
    <dgm:pt modelId="{BA2EE41A-B0E9-4B88-9A9D-BFA7AC3B2849}" type="parTrans" cxnId="{2DBF7C92-940E-4151-85F7-492903B3E03D}">
      <dgm:prSet/>
      <dgm:spPr/>
      <dgm:t>
        <a:bodyPr/>
        <a:lstStyle/>
        <a:p>
          <a:endParaRPr lang="es-MX"/>
        </a:p>
      </dgm:t>
    </dgm:pt>
    <dgm:pt modelId="{95E75825-1BEF-48B4-B770-A4EB9E644AE9}" type="sibTrans" cxnId="{2DBF7C92-940E-4151-85F7-492903B3E03D}">
      <dgm:prSet/>
      <dgm:spPr/>
      <dgm:t>
        <a:bodyPr/>
        <a:lstStyle/>
        <a:p>
          <a:endParaRPr lang="es-MX"/>
        </a:p>
      </dgm:t>
    </dgm:pt>
    <dgm:pt modelId="{384D0EEC-8CC3-41B1-8016-6D1113C119E6}" type="pres">
      <dgm:prSet presAssocID="{6CCA9A17-E17B-4626-867E-9ECDDBB4B3B1}" presName="Name0" presStyleCnt="0">
        <dgm:presLayoutVars>
          <dgm:chPref val="1"/>
          <dgm:dir/>
          <dgm:animOne val="branch"/>
          <dgm:animLvl val="lvl"/>
          <dgm:resizeHandles/>
        </dgm:presLayoutVars>
      </dgm:prSet>
      <dgm:spPr/>
    </dgm:pt>
    <dgm:pt modelId="{9EEC090D-981C-4727-A770-5F9C8DEC1371}" type="pres">
      <dgm:prSet presAssocID="{721F5C6E-271B-4B3F-99C4-7CE5FEBC6CF4}" presName="vertOne" presStyleCnt="0"/>
      <dgm:spPr/>
    </dgm:pt>
    <dgm:pt modelId="{10527912-3514-42AC-AB92-64579198531A}" type="pres">
      <dgm:prSet presAssocID="{721F5C6E-271B-4B3F-99C4-7CE5FEBC6CF4}" presName="txOne" presStyleLbl="node0" presStyleIdx="0" presStyleCnt="1">
        <dgm:presLayoutVars>
          <dgm:chPref val="3"/>
        </dgm:presLayoutVars>
      </dgm:prSet>
      <dgm:spPr/>
    </dgm:pt>
    <dgm:pt modelId="{A3589873-5DC0-47AF-8131-DA0FE05EB8D0}" type="pres">
      <dgm:prSet presAssocID="{721F5C6E-271B-4B3F-99C4-7CE5FEBC6CF4}" presName="parTransOne" presStyleCnt="0"/>
      <dgm:spPr/>
    </dgm:pt>
    <dgm:pt modelId="{BFCA1BB3-3FD8-4973-83C6-91AE44C71E00}" type="pres">
      <dgm:prSet presAssocID="{721F5C6E-271B-4B3F-99C4-7CE5FEBC6CF4}" presName="horzOne" presStyleCnt="0"/>
      <dgm:spPr/>
    </dgm:pt>
    <dgm:pt modelId="{376E5EF7-3E1A-4A3F-9CB9-9E988AF5C643}" type="pres">
      <dgm:prSet presAssocID="{3093A63F-5694-4519-B13B-B153BC1C4D0F}" presName="vertTwo" presStyleCnt="0"/>
      <dgm:spPr/>
    </dgm:pt>
    <dgm:pt modelId="{C29C5AE6-2BC9-4FB9-8E4E-EC981D27A31F}" type="pres">
      <dgm:prSet presAssocID="{3093A63F-5694-4519-B13B-B153BC1C4D0F}" presName="txTwo" presStyleLbl="node2" presStyleIdx="0" presStyleCnt="2" custScaleX="101428" custLinFactNeighborX="-12744" custLinFactNeighborY="-12763">
        <dgm:presLayoutVars>
          <dgm:chPref val="3"/>
        </dgm:presLayoutVars>
      </dgm:prSet>
      <dgm:spPr/>
    </dgm:pt>
    <dgm:pt modelId="{3EA04EE9-B4EC-4B4A-9641-485F22A99357}" type="pres">
      <dgm:prSet presAssocID="{3093A63F-5694-4519-B13B-B153BC1C4D0F}" presName="parTransTwo" presStyleCnt="0"/>
      <dgm:spPr/>
    </dgm:pt>
    <dgm:pt modelId="{017F0457-B37A-4A82-A8D5-8891EDCF062E}" type="pres">
      <dgm:prSet presAssocID="{3093A63F-5694-4519-B13B-B153BC1C4D0F}" presName="horzTwo" presStyleCnt="0"/>
      <dgm:spPr/>
    </dgm:pt>
    <dgm:pt modelId="{1F9B702D-F300-45D3-91DC-2D6AA030453C}" type="pres">
      <dgm:prSet presAssocID="{3BA86E57-CD2A-464B-ACDB-699B6E7C8BD0}" presName="vertThree" presStyleCnt="0"/>
      <dgm:spPr/>
    </dgm:pt>
    <dgm:pt modelId="{D3F73A2B-DFD3-4BCD-88E2-FF5E975F725C}" type="pres">
      <dgm:prSet presAssocID="{3BA86E57-CD2A-464B-ACDB-699B6E7C8BD0}" presName="txThree" presStyleLbl="node3" presStyleIdx="0" presStyleCnt="3" custScaleX="228147" custLinFactNeighborX="18459" custLinFactNeighborY="-4067">
        <dgm:presLayoutVars>
          <dgm:chPref val="3"/>
        </dgm:presLayoutVars>
      </dgm:prSet>
      <dgm:spPr/>
    </dgm:pt>
    <dgm:pt modelId="{BBA81115-103C-47B9-943E-C99E7F759F80}" type="pres">
      <dgm:prSet presAssocID="{3BA86E57-CD2A-464B-ACDB-699B6E7C8BD0}" presName="horzThree" presStyleCnt="0"/>
      <dgm:spPr/>
    </dgm:pt>
    <dgm:pt modelId="{C3FAA9A6-F5E2-423A-A24C-154434629953}" type="pres">
      <dgm:prSet presAssocID="{F68491C6-8F62-4F1D-86C9-D87C07A619B7}" presName="sibSpaceThree" presStyleCnt="0"/>
      <dgm:spPr/>
    </dgm:pt>
    <dgm:pt modelId="{DC042052-437F-4173-83DA-859B9FB4DC3C}" type="pres">
      <dgm:prSet presAssocID="{D3BD5685-91A2-4660-AA7C-2AC776EFAAA2}" presName="vertThree" presStyleCnt="0"/>
      <dgm:spPr/>
    </dgm:pt>
    <dgm:pt modelId="{005111C0-5859-4E23-9E24-6E6C95BE6D4E}" type="pres">
      <dgm:prSet presAssocID="{D3BD5685-91A2-4660-AA7C-2AC776EFAAA2}" presName="txThree" presStyleLbl="node3" presStyleIdx="1" presStyleCnt="3" custScaleX="202558" custLinFactNeighborX="36174" custLinFactNeighborY="-4067">
        <dgm:presLayoutVars>
          <dgm:chPref val="3"/>
        </dgm:presLayoutVars>
      </dgm:prSet>
      <dgm:spPr/>
    </dgm:pt>
    <dgm:pt modelId="{894EB20B-F9A4-4E8D-A312-5A51FCE9F36F}" type="pres">
      <dgm:prSet presAssocID="{D3BD5685-91A2-4660-AA7C-2AC776EFAAA2}" presName="horzThree" presStyleCnt="0"/>
      <dgm:spPr/>
    </dgm:pt>
    <dgm:pt modelId="{C35F8794-3B6C-492F-9D6C-41B9B9573E21}" type="pres">
      <dgm:prSet presAssocID="{95E75825-1BEF-48B4-B770-A4EB9E644AE9}" presName="sibSpaceThree" presStyleCnt="0"/>
      <dgm:spPr/>
    </dgm:pt>
    <dgm:pt modelId="{E8A717F3-394B-432E-814E-16702AECEF51}" type="pres">
      <dgm:prSet presAssocID="{61AD6115-6F13-4D43-AAD2-B2E4043B96B7}" presName="vertThree" presStyleCnt="0"/>
      <dgm:spPr/>
    </dgm:pt>
    <dgm:pt modelId="{0F1BA6EA-9E08-443F-A743-531833D250E1}" type="pres">
      <dgm:prSet presAssocID="{61AD6115-6F13-4D43-AAD2-B2E4043B96B7}" presName="txThree" presStyleLbl="node3" presStyleIdx="2" presStyleCnt="3" custScaleX="470624" custLinFactX="74819" custLinFactNeighborX="100000" custLinFactNeighborY="-4067">
        <dgm:presLayoutVars>
          <dgm:chPref val="3"/>
        </dgm:presLayoutVars>
      </dgm:prSet>
      <dgm:spPr/>
    </dgm:pt>
    <dgm:pt modelId="{FAAEDA4E-E1A2-4D80-AEBD-7E4430D3D47F}" type="pres">
      <dgm:prSet presAssocID="{61AD6115-6F13-4D43-AAD2-B2E4043B96B7}" presName="horzThree" presStyleCnt="0"/>
      <dgm:spPr/>
    </dgm:pt>
    <dgm:pt modelId="{D844CABF-730C-4D20-9EF2-038F62EC5D1F}" type="pres">
      <dgm:prSet presAssocID="{9C940261-3985-492E-A39D-5D1D628175FA}" presName="sibSpaceTwo" presStyleCnt="0"/>
      <dgm:spPr/>
    </dgm:pt>
    <dgm:pt modelId="{E9AF6844-7DDB-4EBE-9F08-D01321215035}" type="pres">
      <dgm:prSet presAssocID="{512CB1E0-F233-4974-B8E2-9E56D5FA81F3}" presName="vertTwo" presStyleCnt="0"/>
      <dgm:spPr/>
    </dgm:pt>
    <dgm:pt modelId="{1ABE6D11-1FAE-4A0C-B025-8CA5D4DACC91}" type="pres">
      <dgm:prSet presAssocID="{512CB1E0-F233-4974-B8E2-9E56D5FA81F3}" presName="txTwo" presStyleLbl="node2" presStyleIdx="1" presStyleCnt="2" custScaleX="298813" custLinFactNeighborX="-7340" custLinFactNeighborY="-1431">
        <dgm:presLayoutVars>
          <dgm:chPref val="3"/>
        </dgm:presLayoutVars>
      </dgm:prSet>
      <dgm:spPr/>
    </dgm:pt>
    <dgm:pt modelId="{EC20A8B3-8628-4BFD-9784-B1635C9F8FB9}" type="pres">
      <dgm:prSet presAssocID="{512CB1E0-F233-4974-B8E2-9E56D5FA81F3}" presName="horzTwo" presStyleCnt="0"/>
      <dgm:spPr/>
    </dgm:pt>
  </dgm:ptLst>
  <dgm:cxnLst>
    <dgm:cxn modelId="{23DD260F-74E3-4DF7-ABD2-95DF40CB4A98}" type="presOf" srcId="{512CB1E0-F233-4974-B8E2-9E56D5FA81F3}" destId="{1ABE6D11-1FAE-4A0C-B025-8CA5D4DACC91}" srcOrd="0" destOrd="0" presId="urn:microsoft.com/office/officeart/2005/8/layout/hierarchy4"/>
    <dgm:cxn modelId="{40E21B33-D2AC-42B8-B027-E179091BE852}" srcId="{721F5C6E-271B-4B3F-99C4-7CE5FEBC6CF4}" destId="{3093A63F-5694-4519-B13B-B153BC1C4D0F}" srcOrd="0" destOrd="0" parTransId="{87D99B35-1810-4299-ACDB-4ABE541E4F85}" sibTransId="{9C940261-3985-492E-A39D-5D1D628175FA}"/>
    <dgm:cxn modelId="{2A0C113D-6FAA-4B3F-A267-6270E4237C7A}" srcId="{6CCA9A17-E17B-4626-867E-9ECDDBB4B3B1}" destId="{721F5C6E-271B-4B3F-99C4-7CE5FEBC6CF4}" srcOrd="0" destOrd="0" parTransId="{87B16B9A-DEC0-46F4-916A-CAB0CFC1A36A}" sibTransId="{F690B40B-93AC-4A29-BC26-CD8EAFAF221D}"/>
    <dgm:cxn modelId="{34755948-2A4B-4C8F-9ED6-AC652D2A77DF}" srcId="{3093A63F-5694-4519-B13B-B153BC1C4D0F}" destId="{61AD6115-6F13-4D43-AAD2-B2E4043B96B7}" srcOrd="2" destOrd="0" parTransId="{E8A6DD28-7280-42E8-8C75-575ABED871F5}" sibTransId="{AFBF8FEF-FAEE-4994-BE75-FF49EB6133E0}"/>
    <dgm:cxn modelId="{2D76EB6E-8FA7-4981-A266-8A8505A4EAA1}" type="presOf" srcId="{61AD6115-6F13-4D43-AAD2-B2E4043B96B7}" destId="{0F1BA6EA-9E08-443F-A743-531833D250E1}" srcOrd="0" destOrd="0" presId="urn:microsoft.com/office/officeart/2005/8/layout/hierarchy4"/>
    <dgm:cxn modelId="{5685BD82-60EA-4B9C-9B75-A5AD0D59D15E}" type="presOf" srcId="{3BA86E57-CD2A-464B-ACDB-699B6E7C8BD0}" destId="{D3F73A2B-DFD3-4BCD-88E2-FF5E975F725C}" srcOrd="0" destOrd="0" presId="urn:microsoft.com/office/officeart/2005/8/layout/hierarchy4"/>
    <dgm:cxn modelId="{5B529783-8BB0-4990-A5D6-2A43F73B84D7}" type="presOf" srcId="{3093A63F-5694-4519-B13B-B153BC1C4D0F}" destId="{C29C5AE6-2BC9-4FB9-8E4E-EC981D27A31F}" srcOrd="0" destOrd="0" presId="urn:microsoft.com/office/officeart/2005/8/layout/hierarchy4"/>
    <dgm:cxn modelId="{A892A78E-F2C6-4CBE-B275-A331ED1787AE}" type="presOf" srcId="{6CCA9A17-E17B-4626-867E-9ECDDBB4B3B1}" destId="{384D0EEC-8CC3-41B1-8016-6D1113C119E6}" srcOrd="0" destOrd="0" presId="urn:microsoft.com/office/officeart/2005/8/layout/hierarchy4"/>
    <dgm:cxn modelId="{2DBF7C92-940E-4151-85F7-492903B3E03D}" srcId="{3093A63F-5694-4519-B13B-B153BC1C4D0F}" destId="{D3BD5685-91A2-4660-AA7C-2AC776EFAAA2}" srcOrd="1" destOrd="0" parTransId="{BA2EE41A-B0E9-4B88-9A9D-BFA7AC3B2849}" sibTransId="{95E75825-1BEF-48B4-B770-A4EB9E644AE9}"/>
    <dgm:cxn modelId="{461E07AD-120B-43F9-AE7E-9FD777FF1880}" type="presOf" srcId="{721F5C6E-271B-4B3F-99C4-7CE5FEBC6CF4}" destId="{10527912-3514-42AC-AB92-64579198531A}" srcOrd="0" destOrd="0" presId="urn:microsoft.com/office/officeart/2005/8/layout/hierarchy4"/>
    <dgm:cxn modelId="{4BACC5B8-3661-4195-A9C2-3B16DD172BD7}" type="presOf" srcId="{D3BD5685-91A2-4660-AA7C-2AC776EFAAA2}" destId="{005111C0-5859-4E23-9E24-6E6C95BE6D4E}" srcOrd="0" destOrd="0" presId="urn:microsoft.com/office/officeart/2005/8/layout/hierarchy4"/>
    <dgm:cxn modelId="{2801BDF5-EB27-4176-AA9E-1D050C5D561C}" srcId="{721F5C6E-271B-4B3F-99C4-7CE5FEBC6CF4}" destId="{512CB1E0-F233-4974-B8E2-9E56D5FA81F3}" srcOrd="1" destOrd="0" parTransId="{47B233C6-EACA-44C9-B4C2-97D254D0064D}" sibTransId="{05A7126F-EE58-43D2-988A-899367DEBF58}"/>
    <dgm:cxn modelId="{F7766EFC-52E1-4AB9-AA79-6E2E3F1C1757}" srcId="{3093A63F-5694-4519-B13B-B153BC1C4D0F}" destId="{3BA86E57-CD2A-464B-ACDB-699B6E7C8BD0}" srcOrd="0" destOrd="0" parTransId="{CF0D3009-00B0-4F24-BFC5-E909C7E9BEA6}" sibTransId="{F68491C6-8F62-4F1D-86C9-D87C07A619B7}"/>
    <dgm:cxn modelId="{F3EC1879-67C8-47FA-9C0B-8B1B904562A6}" type="presParOf" srcId="{384D0EEC-8CC3-41B1-8016-6D1113C119E6}" destId="{9EEC090D-981C-4727-A770-5F9C8DEC1371}" srcOrd="0" destOrd="0" presId="urn:microsoft.com/office/officeart/2005/8/layout/hierarchy4"/>
    <dgm:cxn modelId="{DC19D250-6C0A-410A-AF64-B3031AB5E49C}" type="presParOf" srcId="{9EEC090D-981C-4727-A770-5F9C8DEC1371}" destId="{10527912-3514-42AC-AB92-64579198531A}" srcOrd="0" destOrd="0" presId="urn:microsoft.com/office/officeart/2005/8/layout/hierarchy4"/>
    <dgm:cxn modelId="{9E6CF3FF-D3CA-4AC1-95D1-FB1F55770E0A}" type="presParOf" srcId="{9EEC090D-981C-4727-A770-5F9C8DEC1371}" destId="{A3589873-5DC0-47AF-8131-DA0FE05EB8D0}" srcOrd="1" destOrd="0" presId="urn:microsoft.com/office/officeart/2005/8/layout/hierarchy4"/>
    <dgm:cxn modelId="{745E8C97-BC7D-4B5C-9D97-8D764C4EA092}" type="presParOf" srcId="{9EEC090D-981C-4727-A770-5F9C8DEC1371}" destId="{BFCA1BB3-3FD8-4973-83C6-91AE44C71E00}" srcOrd="2" destOrd="0" presId="urn:microsoft.com/office/officeart/2005/8/layout/hierarchy4"/>
    <dgm:cxn modelId="{D49B1476-F5D6-496D-9EA0-124AE410322F}" type="presParOf" srcId="{BFCA1BB3-3FD8-4973-83C6-91AE44C71E00}" destId="{376E5EF7-3E1A-4A3F-9CB9-9E988AF5C643}" srcOrd="0" destOrd="0" presId="urn:microsoft.com/office/officeart/2005/8/layout/hierarchy4"/>
    <dgm:cxn modelId="{5E0A2769-D62A-494A-83E5-45EAAE78A6E6}" type="presParOf" srcId="{376E5EF7-3E1A-4A3F-9CB9-9E988AF5C643}" destId="{C29C5AE6-2BC9-4FB9-8E4E-EC981D27A31F}" srcOrd="0" destOrd="0" presId="urn:microsoft.com/office/officeart/2005/8/layout/hierarchy4"/>
    <dgm:cxn modelId="{B49F6BB2-1DB7-483B-ACF9-6E27E9CB0AAB}" type="presParOf" srcId="{376E5EF7-3E1A-4A3F-9CB9-9E988AF5C643}" destId="{3EA04EE9-B4EC-4B4A-9641-485F22A99357}" srcOrd="1" destOrd="0" presId="urn:microsoft.com/office/officeart/2005/8/layout/hierarchy4"/>
    <dgm:cxn modelId="{1ECBFE70-B1B8-4383-B42D-F0DA8321C1E6}" type="presParOf" srcId="{376E5EF7-3E1A-4A3F-9CB9-9E988AF5C643}" destId="{017F0457-B37A-4A82-A8D5-8891EDCF062E}" srcOrd="2" destOrd="0" presId="urn:microsoft.com/office/officeart/2005/8/layout/hierarchy4"/>
    <dgm:cxn modelId="{AA0D9036-E88F-4E9B-BC68-64AE8C4F51BC}" type="presParOf" srcId="{017F0457-B37A-4A82-A8D5-8891EDCF062E}" destId="{1F9B702D-F300-45D3-91DC-2D6AA030453C}" srcOrd="0" destOrd="0" presId="urn:microsoft.com/office/officeart/2005/8/layout/hierarchy4"/>
    <dgm:cxn modelId="{6A514D80-C95B-4DFB-8896-2D19F66E02D5}" type="presParOf" srcId="{1F9B702D-F300-45D3-91DC-2D6AA030453C}" destId="{D3F73A2B-DFD3-4BCD-88E2-FF5E975F725C}" srcOrd="0" destOrd="0" presId="urn:microsoft.com/office/officeart/2005/8/layout/hierarchy4"/>
    <dgm:cxn modelId="{110A1878-AC70-44EB-BF7B-5AFBDF258EB4}" type="presParOf" srcId="{1F9B702D-F300-45D3-91DC-2D6AA030453C}" destId="{BBA81115-103C-47B9-943E-C99E7F759F80}" srcOrd="1" destOrd="0" presId="urn:microsoft.com/office/officeart/2005/8/layout/hierarchy4"/>
    <dgm:cxn modelId="{D535E132-7AD0-408D-BB73-D7E01FADFD9A}" type="presParOf" srcId="{017F0457-B37A-4A82-A8D5-8891EDCF062E}" destId="{C3FAA9A6-F5E2-423A-A24C-154434629953}" srcOrd="1" destOrd="0" presId="urn:microsoft.com/office/officeart/2005/8/layout/hierarchy4"/>
    <dgm:cxn modelId="{7E04A827-70DA-456D-9494-3D081E15D7D1}" type="presParOf" srcId="{017F0457-B37A-4A82-A8D5-8891EDCF062E}" destId="{DC042052-437F-4173-83DA-859B9FB4DC3C}" srcOrd="2" destOrd="0" presId="urn:microsoft.com/office/officeart/2005/8/layout/hierarchy4"/>
    <dgm:cxn modelId="{FB1816EF-5BAB-4FB9-984D-4E3A8554F595}" type="presParOf" srcId="{DC042052-437F-4173-83DA-859B9FB4DC3C}" destId="{005111C0-5859-4E23-9E24-6E6C95BE6D4E}" srcOrd="0" destOrd="0" presId="urn:microsoft.com/office/officeart/2005/8/layout/hierarchy4"/>
    <dgm:cxn modelId="{457D3932-439A-45D0-8FD5-048BB2F207B2}" type="presParOf" srcId="{DC042052-437F-4173-83DA-859B9FB4DC3C}" destId="{894EB20B-F9A4-4E8D-A312-5A51FCE9F36F}" srcOrd="1" destOrd="0" presId="urn:microsoft.com/office/officeart/2005/8/layout/hierarchy4"/>
    <dgm:cxn modelId="{4194B571-815B-4E22-B6BD-53E919A5B97C}" type="presParOf" srcId="{017F0457-B37A-4A82-A8D5-8891EDCF062E}" destId="{C35F8794-3B6C-492F-9D6C-41B9B9573E21}" srcOrd="3" destOrd="0" presId="urn:microsoft.com/office/officeart/2005/8/layout/hierarchy4"/>
    <dgm:cxn modelId="{88D9DE2A-19FB-40CD-A713-DC86C7945D3C}" type="presParOf" srcId="{017F0457-B37A-4A82-A8D5-8891EDCF062E}" destId="{E8A717F3-394B-432E-814E-16702AECEF51}" srcOrd="4" destOrd="0" presId="urn:microsoft.com/office/officeart/2005/8/layout/hierarchy4"/>
    <dgm:cxn modelId="{8502B4D6-19EF-42AF-9889-42AB8906808C}" type="presParOf" srcId="{E8A717F3-394B-432E-814E-16702AECEF51}" destId="{0F1BA6EA-9E08-443F-A743-531833D250E1}" srcOrd="0" destOrd="0" presId="urn:microsoft.com/office/officeart/2005/8/layout/hierarchy4"/>
    <dgm:cxn modelId="{5D175616-68CC-4CA0-A106-4E5EFD7B975A}" type="presParOf" srcId="{E8A717F3-394B-432E-814E-16702AECEF51}" destId="{FAAEDA4E-E1A2-4D80-AEBD-7E4430D3D47F}" srcOrd="1" destOrd="0" presId="urn:microsoft.com/office/officeart/2005/8/layout/hierarchy4"/>
    <dgm:cxn modelId="{F32D14C9-BF48-44F5-AA00-F0671BAD65B7}" type="presParOf" srcId="{BFCA1BB3-3FD8-4973-83C6-91AE44C71E00}" destId="{D844CABF-730C-4D20-9EF2-038F62EC5D1F}" srcOrd="1" destOrd="0" presId="urn:microsoft.com/office/officeart/2005/8/layout/hierarchy4"/>
    <dgm:cxn modelId="{187896CB-4373-4FD0-9A23-51E6A487E695}" type="presParOf" srcId="{BFCA1BB3-3FD8-4973-83C6-91AE44C71E00}" destId="{E9AF6844-7DDB-4EBE-9F08-D01321215035}" srcOrd="2" destOrd="0" presId="urn:microsoft.com/office/officeart/2005/8/layout/hierarchy4"/>
    <dgm:cxn modelId="{6ABE3E75-FF21-46CA-85CE-27E5D8506663}" type="presParOf" srcId="{E9AF6844-7DDB-4EBE-9F08-D01321215035}" destId="{1ABE6D11-1FAE-4A0C-B025-8CA5D4DACC91}" srcOrd="0" destOrd="0" presId="urn:microsoft.com/office/officeart/2005/8/layout/hierarchy4"/>
    <dgm:cxn modelId="{3A68B669-434C-4686-A0F3-AEAAE2CE11E8}" type="presParOf" srcId="{E9AF6844-7DDB-4EBE-9F08-D01321215035}" destId="{EC20A8B3-8628-4BFD-9784-B1635C9F8F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E73AC75-D618-4532-BAD0-7009B12C4A20}" type="doc">
      <dgm:prSet loTypeId="urn:microsoft.com/office/officeart/2005/8/layout/hProcess10" loCatId="process" qsTypeId="urn:microsoft.com/office/officeart/2005/8/quickstyle/simple1" qsCatId="simple" csTypeId="urn:microsoft.com/office/officeart/2005/8/colors/colorful5" csCatId="colorful" phldr="1"/>
      <dgm:spPr/>
      <dgm:t>
        <a:bodyPr/>
        <a:lstStyle/>
        <a:p>
          <a:endParaRPr lang="es-CR"/>
        </a:p>
      </dgm:t>
    </dgm:pt>
    <dgm:pt modelId="{C101BD4B-C58D-44E1-9F36-01BD39475962}">
      <dgm:prSet phldrT="[Texto]"/>
      <dgm:spPr/>
      <dgm:t>
        <a:bodyPr/>
        <a:lstStyle/>
        <a:p>
          <a:r>
            <a:rPr lang="es-CR" dirty="0"/>
            <a:t>APREHENDER</a:t>
          </a:r>
        </a:p>
      </dgm:t>
    </dgm:pt>
    <dgm:pt modelId="{EA13E257-52C1-4F34-8387-75F891AC6731}" type="parTrans" cxnId="{5DD876CF-533F-4747-A310-253E8AEA13BB}">
      <dgm:prSet/>
      <dgm:spPr/>
      <dgm:t>
        <a:bodyPr/>
        <a:lstStyle/>
        <a:p>
          <a:endParaRPr lang="es-CR"/>
        </a:p>
      </dgm:t>
    </dgm:pt>
    <dgm:pt modelId="{18EFBD52-547E-4393-8763-60E0570A2EE9}" type="sibTrans" cxnId="{5DD876CF-533F-4747-A310-253E8AEA13BB}">
      <dgm:prSet/>
      <dgm:spPr/>
      <dgm:t>
        <a:bodyPr/>
        <a:lstStyle/>
        <a:p>
          <a:endParaRPr lang="es-CR"/>
        </a:p>
      </dgm:t>
    </dgm:pt>
    <dgm:pt modelId="{ACF0EB87-0361-4707-8913-74D4C1DD3DC6}">
      <dgm:prSet phldrT="[Texto]"/>
      <dgm:spPr/>
      <dgm:t>
        <a:bodyPr/>
        <a:lstStyle/>
        <a:p>
          <a:r>
            <a:rPr lang="es-CR" dirty="0"/>
            <a:t>ASIMILAR</a:t>
          </a:r>
        </a:p>
      </dgm:t>
    </dgm:pt>
    <dgm:pt modelId="{561FF48E-476F-49AD-AA29-11F0249F64DB}" type="parTrans" cxnId="{A18F3289-BBE8-49FB-B890-3A1F80169721}">
      <dgm:prSet/>
      <dgm:spPr/>
      <dgm:t>
        <a:bodyPr/>
        <a:lstStyle/>
        <a:p>
          <a:endParaRPr lang="es-CR"/>
        </a:p>
      </dgm:t>
    </dgm:pt>
    <dgm:pt modelId="{82AFA90C-FDBE-4DD1-AD99-1B04CE738D06}" type="sibTrans" cxnId="{A18F3289-BBE8-49FB-B890-3A1F80169721}">
      <dgm:prSet/>
      <dgm:spPr/>
      <dgm:t>
        <a:bodyPr/>
        <a:lstStyle/>
        <a:p>
          <a:endParaRPr lang="es-CR"/>
        </a:p>
      </dgm:t>
    </dgm:pt>
    <dgm:pt modelId="{DFB3269D-5644-4E8F-97B0-A1B88C003050}">
      <dgm:prSet phldrT="[Texto]"/>
      <dgm:spPr/>
      <dgm:t>
        <a:bodyPr/>
        <a:lstStyle/>
        <a:p>
          <a:r>
            <a:rPr lang="es-CR" dirty="0"/>
            <a:t>APLICAR</a:t>
          </a:r>
        </a:p>
      </dgm:t>
    </dgm:pt>
    <dgm:pt modelId="{D4A3A992-6004-4EF9-BEB7-6573606BB19C}" type="parTrans" cxnId="{1F7021B6-6A30-4C07-98B5-BAFCB85260BF}">
      <dgm:prSet/>
      <dgm:spPr/>
      <dgm:t>
        <a:bodyPr/>
        <a:lstStyle/>
        <a:p>
          <a:endParaRPr lang="es-CR"/>
        </a:p>
      </dgm:t>
    </dgm:pt>
    <dgm:pt modelId="{91CEBE81-710D-4F98-80FF-D82AA8DB3ADE}" type="sibTrans" cxnId="{1F7021B6-6A30-4C07-98B5-BAFCB85260BF}">
      <dgm:prSet/>
      <dgm:spPr/>
      <dgm:t>
        <a:bodyPr/>
        <a:lstStyle/>
        <a:p>
          <a:endParaRPr lang="es-CR"/>
        </a:p>
      </dgm:t>
    </dgm:pt>
    <dgm:pt modelId="{47C3A0AB-7DF8-42FC-9536-0ED564090E0E}">
      <dgm:prSet/>
      <dgm:spPr/>
      <dgm:t>
        <a:bodyPr/>
        <a:lstStyle/>
        <a:p>
          <a:endParaRPr lang="es-CR"/>
        </a:p>
      </dgm:t>
    </dgm:pt>
    <dgm:pt modelId="{3452E69D-2F0B-47EE-BEFE-5C78A5F69B4E}" type="parTrans" cxnId="{F87606A2-9B25-4013-AA49-7867B3753C23}">
      <dgm:prSet/>
      <dgm:spPr/>
      <dgm:t>
        <a:bodyPr/>
        <a:lstStyle/>
        <a:p>
          <a:endParaRPr lang="es-CR"/>
        </a:p>
      </dgm:t>
    </dgm:pt>
    <dgm:pt modelId="{6C8425D8-4176-47E9-B6C6-47BEF9723C26}" type="sibTrans" cxnId="{F87606A2-9B25-4013-AA49-7867B3753C23}">
      <dgm:prSet/>
      <dgm:spPr/>
      <dgm:t>
        <a:bodyPr/>
        <a:lstStyle/>
        <a:p>
          <a:endParaRPr lang="es-CR"/>
        </a:p>
      </dgm:t>
    </dgm:pt>
    <dgm:pt modelId="{BB40DB59-F191-4606-A64B-A506F6EA4743}" type="pres">
      <dgm:prSet presAssocID="{3E73AC75-D618-4532-BAD0-7009B12C4A20}" presName="Name0" presStyleCnt="0">
        <dgm:presLayoutVars>
          <dgm:dir/>
          <dgm:resizeHandles val="exact"/>
        </dgm:presLayoutVars>
      </dgm:prSet>
      <dgm:spPr/>
    </dgm:pt>
    <dgm:pt modelId="{6C558A70-80D0-4E09-BCAB-43AF38D5E324}" type="pres">
      <dgm:prSet presAssocID="{C101BD4B-C58D-44E1-9F36-01BD39475962}" presName="composite" presStyleCnt="0"/>
      <dgm:spPr/>
    </dgm:pt>
    <dgm:pt modelId="{F659A77A-ED62-4C50-9691-60D944693EBA}" type="pres">
      <dgm:prSet presAssocID="{C101BD4B-C58D-44E1-9F36-01BD39475962}" presName="imagSh" presStyleLbl="bgImgPlace1" presStyleIdx="0" presStyleCnt="4" custScaleY="138492" custLinFactNeighborX="1392" custLinFactNeighborY="-38177"/>
      <dgm:spPr/>
    </dgm:pt>
    <dgm:pt modelId="{0FC2E6F5-076B-46CA-BE48-A3E143D89A22}" type="pres">
      <dgm:prSet presAssocID="{C101BD4B-C58D-44E1-9F36-01BD39475962}" presName="txNode" presStyleLbl="node1" presStyleIdx="0" presStyleCnt="4" custScaleX="130805">
        <dgm:presLayoutVars>
          <dgm:bulletEnabled val="1"/>
        </dgm:presLayoutVars>
      </dgm:prSet>
      <dgm:spPr/>
    </dgm:pt>
    <dgm:pt modelId="{D14656AD-1B6B-4A97-8B90-881B04746AF0}" type="pres">
      <dgm:prSet presAssocID="{18EFBD52-547E-4393-8763-60E0570A2EE9}" presName="sibTrans" presStyleLbl="sibTrans2D1" presStyleIdx="0" presStyleCnt="3"/>
      <dgm:spPr/>
    </dgm:pt>
    <dgm:pt modelId="{4C3F3188-2FA3-46B2-8220-83994E815BC6}" type="pres">
      <dgm:prSet presAssocID="{18EFBD52-547E-4393-8763-60E0570A2EE9}" presName="connTx" presStyleLbl="sibTrans2D1" presStyleIdx="0" presStyleCnt="3"/>
      <dgm:spPr/>
    </dgm:pt>
    <dgm:pt modelId="{9114D4C6-6C00-415A-B1A8-262568371912}" type="pres">
      <dgm:prSet presAssocID="{ACF0EB87-0361-4707-8913-74D4C1DD3DC6}" presName="composite" presStyleCnt="0"/>
      <dgm:spPr/>
    </dgm:pt>
    <dgm:pt modelId="{FBF023E6-CBED-423C-A89F-5B042D93437A}" type="pres">
      <dgm:prSet presAssocID="{ACF0EB87-0361-4707-8913-74D4C1DD3DC6}" presName="imagSh" presStyleLbl="bgImgPlace1" presStyleIdx="1" presStyleCnt="4" custLinFactNeighborX="1235" custLinFactNeighborY="-28799"/>
      <dgm:spPr/>
    </dgm:pt>
    <dgm:pt modelId="{D4500FC3-33DC-4D1A-B3DE-9F50BD51D1F2}" type="pres">
      <dgm:prSet presAssocID="{ACF0EB87-0361-4707-8913-74D4C1DD3DC6}" presName="txNode" presStyleLbl="node1" presStyleIdx="1" presStyleCnt="4" custScaleX="122413">
        <dgm:presLayoutVars>
          <dgm:bulletEnabled val="1"/>
        </dgm:presLayoutVars>
      </dgm:prSet>
      <dgm:spPr/>
    </dgm:pt>
    <dgm:pt modelId="{5A5D3596-1DAD-49BC-A8D6-097D000DF692}" type="pres">
      <dgm:prSet presAssocID="{82AFA90C-FDBE-4DD1-AD99-1B04CE738D06}" presName="sibTrans" presStyleLbl="sibTrans2D1" presStyleIdx="1" presStyleCnt="3"/>
      <dgm:spPr/>
    </dgm:pt>
    <dgm:pt modelId="{08796DFA-4ECC-4138-AF29-F22029CB3171}" type="pres">
      <dgm:prSet presAssocID="{82AFA90C-FDBE-4DD1-AD99-1B04CE738D06}" presName="connTx" presStyleLbl="sibTrans2D1" presStyleIdx="1" presStyleCnt="3"/>
      <dgm:spPr/>
    </dgm:pt>
    <dgm:pt modelId="{B2C1B5E6-0EFC-4B5C-A74B-10585AE93ABF}" type="pres">
      <dgm:prSet presAssocID="{DFB3269D-5644-4E8F-97B0-A1B88C003050}" presName="composite" presStyleCnt="0"/>
      <dgm:spPr/>
    </dgm:pt>
    <dgm:pt modelId="{5240FB9B-5A6C-4C9A-BFC2-48271F36902B}" type="pres">
      <dgm:prSet presAssocID="{DFB3269D-5644-4E8F-97B0-A1B88C003050}" presName="imagSh" presStyleLbl="bgImgPlace1" presStyleIdx="2" presStyleCnt="4" custLinFactNeighborX="7526" custLinFactNeighborY="-18027"/>
      <dgm:spPr/>
    </dgm:pt>
    <dgm:pt modelId="{9AED404F-547C-475F-AC5C-AAF3527D5F3C}" type="pres">
      <dgm:prSet presAssocID="{DFB3269D-5644-4E8F-97B0-A1B88C003050}" presName="txNode" presStyleLbl="node1" presStyleIdx="2" presStyleCnt="4" custScaleX="115860">
        <dgm:presLayoutVars>
          <dgm:bulletEnabled val="1"/>
        </dgm:presLayoutVars>
      </dgm:prSet>
      <dgm:spPr/>
    </dgm:pt>
    <dgm:pt modelId="{A8028082-A656-40D9-9B0C-CE286A2A3790}" type="pres">
      <dgm:prSet presAssocID="{91CEBE81-710D-4F98-80FF-D82AA8DB3ADE}" presName="sibTrans" presStyleLbl="sibTrans2D1" presStyleIdx="2" presStyleCnt="3"/>
      <dgm:spPr/>
    </dgm:pt>
    <dgm:pt modelId="{1C002D50-0F32-490F-965A-12E664DE5754}" type="pres">
      <dgm:prSet presAssocID="{91CEBE81-710D-4F98-80FF-D82AA8DB3ADE}" presName="connTx" presStyleLbl="sibTrans2D1" presStyleIdx="2" presStyleCnt="3"/>
      <dgm:spPr/>
    </dgm:pt>
    <dgm:pt modelId="{2A4CF0AE-34A4-4A7B-B177-42C754F100CB}" type="pres">
      <dgm:prSet presAssocID="{47C3A0AB-7DF8-42FC-9536-0ED564090E0E}" presName="composite" presStyleCnt="0"/>
      <dgm:spPr/>
    </dgm:pt>
    <dgm:pt modelId="{185B08E1-358E-4DE5-A047-6795231AEF20}" type="pres">
      <dgm:prSet presAssocID="{47C3A0AB-7DF8-42FC-9536-0ED564090E0E}" presName="imagSh" presStyleLbl="bgImgPlace1" presStyleIdx="3" presStyleCnt="4" custScaleX="147457" custLinFactNeighborX="671" custLinFactNeighborY="-2734"/>
      <dgm:spPr/>
    </dgm:pt>
    <dgm:pt modelId="{C44F9E7B-F84F-4DA9-8B91-2EEEDF44E931}" type="pres">
      <dgm:prSet presAssocID="{47C3A0AB-7DF8-42FC-9536-0ED564090E0E}" presName="txNode" presStyleLbl="node1" presStyleIdx="3" presStyleCnt="4" custScaleX="151452" custLinFactNeighborX="-11088" custLinFactNeighborY="-1586">
        <dgm:presLayoutVars>
          <dgm:bulletEnabled val="1"/>
        </dgm:presLayoutVars>
      </dgm:prSet>
      <dgm:spPr/>
    </dgm:pt>
  </dgm:ptLst>
  <dgm:cxnLst>
    <dgm:cxn modelId="{4EB37C16-85A7-4B4D-AC76-026D7742F5B1}" type="presOf" srcId="{91CEBE81-710D-4F98-80FF-D82AA8DB3ADE}" destId="{A8028082-A656-40D9-9B0C-CE286A2A3790}" srcOrd="0" destOrd="0" presId="urn:microsoft.com/office/officeart/2005/8/layout/hProcess10"/>
    <dgm:cxn modelId="{5FA6F52A-8440-4636-A5FC-13A0A70F107C}" type="presOf" srcId="{18EFBD52-547E-4393-8763-60E0570A2EE9}" destId="{D14656AD-1B6B-4A97-8B90-881B04746AF0}" srcOrd="0" destOrd="0" presId="urn:microsoft.com/office/officeart/2005/8/layout/hProcess10"/>
    <dgm:cxn modelId="{02D23D40-F370-44C8-A8FF-C07B8C7F988D}" type="presOf" srcId="{91CEBE81-710D-4F98-80FF-D82AA8DB3ADE}" destId="{1C002D50-0F32-490F-965A-12E664DE5754}" srcOrd="1" destOrd="0" presId="urn:microsoft.com/office/officeart/2005/8/layout/hProcess10"/>
    <dgm:cxn modelId="{10050F76-F8F8-4CA2-8E23-4A14984F7C94}" type="presOf" srcId="{82AFA90C-FDBE-4DD1-AD99-1B04CE738D06}" destId="{5A5D3596-1DAD-49BC-A8D6-097D000DF692}" srcOrd="0" destOrd="0" presId="urn:microsoft.com/office/officeart/2005/8/layout/hProcess10"/>
    <dgm:cxn modelId="{CB9B0586-C53B-486C-B5B4-7BE8294F4EFC}" type="presOf" srcId="{82AFA90C-FDBE-4DD1-AD99-1B04CE738D06}" destId="{08796DFA-4ECC-4138-AF29-F22029CB3171}" srcOrd="1" destOrd="0" presId="urn:microsoft.com/office/officeart/2005/8/layout/hProcess10"/>
    <dgm:cxn modelId="{A18F3289-BBE8-49FB-B890-3A1F80169721}" srcId="{3E73AC75-D618-4532-BAD0-7009B12C4A20}" destId="{ACF0EB87-0361-4707-8913-74D4C1DD3DC6}" srcOrd="1" destOrd="0" parTransId="{561FF48E-476F-49AD-AA29-11F0249F64DB}" sibTransId="{82AFA90C-FDBE-4DD1-AD99-1B04CE738D06}"/>
    <dgm:cxn modelId="{F87606A2-9B25-4013-AA49-7867B3753C23}" srcId="{3E73AC75-D618-4532-BAD0-7009B12C4A20}" destId="{47C3A0AB-7DF8-42FC-9536-0ED564090E0E}" srcOrd="3" destOrd="0" parTransId="{3452E69D-2F0B-47EE-BEFE-5C78A5F69B4E}" sibTransId="{6C8425D8-4176-47E9-B6C6-47BEF9723C26}"/>
    <dgm:cxn modelId="{1F7021B6-6A30-4C07-98B5-BAFCB85260BF}" srcId="{3E73AC75-D618-4532-BAD0-7009B12C4A20}" destId="{DFB3269D-5644-4E8F-97B0-A1B88C003050}" srcOrd="2" destOrd="0" parTransId="{D4A3A992-6004-4EF9-BEB7-6573606BB19C}" sibTransId="{91CEBE81-710D-4F98-80FF-D82AA8DB3ADE}"/>
    <dgm:cxn modelId="{9015A9C6-79FC-4339-97AA-A7BF1AA01522}" type="presOf" srcId="{DFB3269D-5644-4E8F-97B0-A1B88C003050}" destId="{9AED404F-547C-475F-AC5C-AAF3527D5F3C}" srcOrd="0" destOrd="0" presId="urn:microsoft.com/office/officeart/2005/8/layout/hProcess10"/>
    <dgm:cxn modelId="{5DD876CF-533F-4747-A310-253E8AEA13BB}" srcId="{3E73AC75-D618-4532-BAD0-7009B12C4A20}" destId="{C101BD4B-C58D-44E1-9F36-01BD39475962}" srcOrd="0" destOrd="0" parTransId="{EA13E257-52C1-4F34-8387-75F891AC6731}" sibTransId="{18EFBD52-547E-4393-8763-60E0570A2EE9}"/>
    <dgm:cxn modelId="{021F5EE4-F351-4E8B-8203-E365190C316E}" type="presOf" srcId="{C101BD4B-C58D-44E1-9F36-01BD39475962}" destId="{0FC2E6F5-076B-46CA-BE48-A3E143D89A22}" srcOrd="0" destOrd="0" presId="urn:microsoft.com/office/officeart/2005/8/layout/hProcess10"/>
    <dgm:cxn modelId="{596BB2E4-EF6D-4DD8-8E68-FF8E64E41AD8}" type="presOf" srcId="{ACF0EB87-0361-4707-8913-74D4C1DD3DC6}" destId="{D4500FC3-33DC-4D1A-B3DE-9F50BD51D1F2}" srcOrd="0" destOrd="0" presId="urn:microsoft.com/office/officeart/2005/8/layout/hProcess10"/>
    <dgm:cxn modelId="{2D8579E5-5BDF-41BC-8197-0C2FD99E9E2A}" type="presOf" srcId="{3E73AC75-D618-4532-BAD0-7009B12C4A20}" destId="{BB40DB59-F191-4606-A64B-A506F6EA4743}" srcOrd="0" destOrd="0" presId="urn:microsoft.com/office/officeart/2005/8/layout/hProcess10"/>
    <dgm:cxn modelId="{09F6BEF5-91FC-4B14-9440-2B143AE84C1B}" type="presOf" srcId="{18EFBD52-547E-4393-8763-60E0570A2EE9}" destId="{4C3F3188-2FA3-46B2-8220-83994E815BC6}" srcOrd="1" destOrd="0" presId="urn:microsoft.com/office/officeart/2005/8/layout/hProcess10"/>
    <dgm:cxn modelId="{CD9DDCF7-B1F5-499F-9403-204F9E9D8FCD}" type="presOf" srcId="{47C3A0AB-7DF8-42FC-9536-0ED564090E0E}" destId="{C44F9E7B-F84F-4DA9-8B91-2EEEDF44E931}" srcOrd="0" destOrd="0" presId="urn:microsoft.com/office/officeart/2005/8/layout/hProcess10"/>
    <dgm:cxn modelId="{0F77F715-7D46-4E74-B90F-40E57E656F13}" type="presParOf" srcId="{BB40DB59-F191-4606-A64B-A506F6EA4743}" destId="{6C558A70-80D0-4E09-BCAB-43AF38D5E324}" srcOrd="0" destOrd="0" presId="urn:microsoft.com/office/officeart/2005/8/layout/hProcess10"/>
    <dgm:cxn modelId="{0DFCB1D4-4F95-4D30-8E78-4791A321A62B}" type="presParOf" srcId="{6C558A70-80D0-4E09-BCAB-43AF38D5E324}" destId="{F659A77A-ED62-4C50-9691-60D944693EBA}" srcOrd="0" destOrd="0" presId="urn:microsoft.com/office/officeart/2005/8/layout/hProcess10"/>
    <dgm:cxn modelId="{02D858E8-1584-4B07-815D-C9C16AD82C95}" type="presParOf" srcId="{6C558A70-80D0-4E09-BCAB-43AF38D5E324}" destId="{0FC2E6F5-076B-46CA-BE48-A3E143D89A22}" srcOrd="1" destOrd="0" presId="urn:microsoft.com/office/officeart/2005/8/layout/hProcess10"/>
    <dgm:cxn modelId="{CCC3DE29-1DFB-46B1-95E5-E2B5E3E48104}" type="presParOf" srcId="{BB40DB59-F191-4606-A64B-A506F6EA4743}" destId="{D14656AD-1B6B-4A97-8B90-881B04746AF0}" srcOrd="1" destOrd="0" presId="urn:microsoft.com/office/officeart/2005/8/layout/hProcess10"/>
    <dgm:cxn modelId="{1DAA47FA-4BFF-402B-96C3-6FC557087BE7}" type="presParOf" srcId="{D14656AD-1B6B-4A97-8B90-881B04746AF0}" destId="{4C3F3188-2FA3-46B2-8220-83994E815BC6}" srcOrd="0" destOrd="0" presId="urn:microsoft.com/office/officeart/2005/8/layout/hProcess10"/>
    <dgm:cxn modelId="{AC28E20F-9D6F-488B-A140-F9AB4BAF4A61}" type="presParOf" srcId="{BB40DB59-F191-4606-A64B-A506F6EA4743}" destId="{9114D4C6-6C00-415A-B1A8-262568371912}" srcOrd="2" destOrd="0" presId="urn:microsoft.com/office/officeart/2005/8/layout/hProcess10"/>
    <dgm:cxn modelId="{3897EDF3-282A-4784-AA69-6C2BC3C491AF}" type="presParOf" srcId="{9114D4C6-6C00-415A-B1A8-262568371912}" destId="{FBF023E6-CBED-423C-A89F-5B042D93437A}" srcOrd="0" destOrd="0" presId="urn:microsoft.com/office/officeart/2005/8/layout/hProcess10"/>
    <dgm:cxn modelId="{24B674B7-A42C-4B12-8ED0-5C93AC3E107A}" type="presParOf" srcId="{9114D4C6-6C00-415A-B1A8-262568371912}" destId="{D4500FC3-33DC-4D1A-B3DE-9F50BD51D1F2}" srcOrd="1" destOrd="0" presId="urn:microsoft.com/office/officeart/2005/8/layout/hProcess10"/>
    <dgm:cxn modelId="{4DDAB170-A10B-4E80-9438-CD562E1DCF19}" type="presParOf" srcId="{BB40DB59-F191-4606-A64B-A506F6EA4743}" destId="{5A5D3596-1DAD-49BC-A8D6-097D000DF692}" srcOrd="3" destOrd="0" presId="urn:microsoft.com/office/officeart/2005/8/layout/hProcess10"/>
    <dgm:cxn modelId="{77FC417E-7EAB-4777-A65F-B86882400402}" type="presParOf" srcId="{5A5D3596-1DAD-49BC-A8D6-097D000DF692}" destId="{08796DFA-4ECC-4138-AF29-F22029CB3171}" srcOrd="0" destOrd="0" presId="urn:microsoft.com/office/officeart/2005/8/layout/hProcess10"/>
    <dgm:cxn modelId="{F88E147A-14D7-438C-82CB-057E136D393C}" type="presParOf" srcId="{BB40DB59-F191-4606-A64B-A506F6EA4743}" destId="{B2C1B5E6-0EFC-4B5C-A74B-10585AE93ABF}" srcOrd="4" destOrd="0" presId="urn:microsoft.com/office/officeart/2005/8/layout/hProcess10"/>
    <dgm:cxn modelId="{84C3A75E-0DCC-417E-B134-5DA0BA7090D1}" type="presParOf" srcId="{B2C1B5E6-0EFC-4B5C-A74B-10585AE93ABF}" destId="{5240FB9B-5A6C-4C9A-BFC2-48271F36902B}" srcOrd="0" destOrd="0" presId="urn:microsoft.com/office/officeart/2005/8/layout/hProcess10"/>
    <dgm:cxn modelId="{B437936B-AE04-41FB-A526-BFADD7671117}" type="presParOf" srcId="{B2C1B5E6-0EFC-4B5C-A74B-10585AE93ABF}" destId="{9AED404F-547C-475F-AC5C-AAF3527D5F3C}" srcOrd="1" destOrd="0" presId="urn:microsoft.com/office/officeart/2005/8/layout/hProcess10"/>
    <dgm:cxn modelId="{B7187D2C-B91A-482D-BEF0-48BAB8C7BA59}" type="presParOf" srcId="{BB40DB59-F191-4606-A64B-A506F6EA4743}" destId="{A8028082-A656-40D9-9B0C-CE286A2A3790}" srcOrd="5" destOrd="0" presId="urn:microsoft.com/office/officeart/2005/8/layout/hProcess10"/>
    <dgm:cxn modelId="{29883189-79CB-43AE-A90C-F735E316F0CF}" type="presParOf" srcId="{A8028082-A656-40D9-9B0C-CE286A2A3790}" destId="{1C002D50-0F32-490F-965A-12E664DE5754}" srcOrd="0" destOrd="0" presId="urn:microsoft.com/office/officeart/2005/8/layout/hProcess10"/>
    <dgm:cxn modelId="{6B303DE3-D988-4831-B6C5-DA4F280DA935}" type="presParOf" srcId="{BB40DB59-F191-4606-A64B-A506F6EA4743}" destId="{2A4CF0AE-34A4-4A7B-B177-42C754F100CB}" srcOrd="6" destOrd="0" presId="urn:microsoft.com/office/officeart/2005/8/layout/hProcess10"/>
    <dgm:cxn modelId="{3CE253A0-8FD0-43B4-9DAE-F6C52220B506}" type="presParOf" srcId="{2A4CF0AE-34A4-4A7B-B177-42C754F100CB}" destId="{185B08E1-358E-4DE5-A047-6795231AEF20}" srcOrd="0" destOrd="0" presId="urn:microsoft.com/office/officeart/2005/8/layout/hProcess10"/>
    <dgm:cxn modelId="{56FD22D0-B2BA-4BED-A885-F56EA1A022F5}" type="presParOf" srcId="{2A4CF0AE-34A4-4A7B-B177-42C754F100CB}" destId="{C44F9E7B-F84F-4DA9-8B91-2EEEDF44E931}"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2839C0-C2C6-3144-926B-17C5A6FAE39C}" type="doc">
      <dgm:prSet loTypeId="urn:microsoft.com/office/officeart/2005/8/layout/cycle1" loCatId="" qsTypeId="urn:microsoft.com/office/officeart/2005/8/quickstyle/simple1" qsCatId="simple" csTypeId="urn:microsoft.com/office/officeart/2005/8/colors/colorful2" csCatId="colorful" phldr="1"/>
      <dgm:spPr/>
      <dgm:t>
        <a:bodyPr/>
        <a:lstStyle/>
        <a:p>
          <a:endParaRPr lang="es-ES"/>
        </a:p>
      </dgm:t>
    </dgm:pt>
    <dgm:pt modelId="{474A14B0-0EC8-EE4E-A8C1-1BAA5267F566}">
      <dgm:prSet phldrT="[Texto]"/>
      <dgm:spPr/>
      <dgm:t>
        <a:bodyPr/>
        <a:lstStyle/>
        <a:p>
          <a:r>
            <a:rPr lang="es-ES" dirty="0"/>
            <a:t>Encuentro</a:t>
          </a:r>
        </a:p>
      </dgm:t>
    </dgm:pt>
    <dgm:pt modelId="{5A34EAA8-2915-F449-B43D-94EE134AE64B}" type="parTrans" cxnId="{4B2FC2BD-C5D6-E346-9BA7-4A20382B2413}">
      <dgm:prSet/>
      <dgm:spPr/>
      <dgm:t>
        <a:bodyPr/>
        <a:lstStyle/>
        <a:p>
          <a:endParaRPr lang="es-ES"/>
        </a:p>
      </dgm:t>
    </dgm:pt>
    <dgm:pt modelId="{224328E8-F32F-2F4A-9E62-D4293611B43C}" type="sibTrans" cxnId="{4B2FC2BD-C5D6-E346-9BA7-4A20382B2413}">
      <dgm:prSet/>
      <dgm:spPr/>
      <dgm:t>
        <a:bodyPr/>
        <a:lstStyle/>
        <a:p>
          <a:endParaRPr lang="es-ES"/>
        </a:p>
      </dgm:t>
    </dgm:pt>
    <dgm:pt modelId="{9C493B17-EAE5-8C4C-94CD-5FD3AE6D5FA3}">
      <dgm:prSet phldrT="[Texto]"/>
      <dgm:spPr/>
      <dgm:t>
        <a:bodyPr/>
        <a:lstStyle/>
        <a:p>
          <a:r>
            <a:rPr lang="es-ES" dirty="0"/>
            <a:t>Conversión</a:t>
          </a:r>
        </a:p>
      </dgm:t>
    </dgm:pt>
    <dgm:pt modelId="{CB89DC81-48B6-FD48-8FA0-954A93569CC3}" type="parTrans" cxnId="{BB2550FB-8078-264A-BCFA-CD54DCB3B3F7}">
      <dgm:prSet/>
      <dgm:spPr/>
      <dgm:t>
        <a:bodyPr/>
        <a:lstStyle/>
        <a:p>
          <a:endParaRPr lang="es-ES"/>
        </a:p>
      </dgm:t>
    </dgm:pt>
    <dgm:pt modelId="{1D33D18B-6F9A-0D4B-947D-2BB0E591D5BA}" type="sibTrans" cxnId="{BB2550FB-8078-264A-BCFA-CD54DCB3B3F7}">
      <dgm:prSet/>
      <dgm:spPr/>
      <dgm:t>
        <a:bodyPr/>
        <a:lstStyle/>
        <a:p>
          <a:endParaRPr lang="es-ES"/>
        </a:p>
      </dgm:t>
    </dgm:pt>
    <dgm:pt modelId="{C7D5A3F5-397F-5942-A26B-79FC1AF5A7B4}">
      <dgm:prSet phldrT="[Texto]"/>
      <dgm:spPr/>
      <dgm:t>
        <a:bodyPr/>
        <a:lstStyle/>
        <a:p>
          <a:r>
            <a:rPr lang="es-ES" dirty="0"/>
            <a:t>Discipulado</a:t>
          </a:r>
        </a:p>
      </dgm:t>
    </dgm:pt>
    <dgm:pt modelId="{A5517512-D9E9-D840-9D24-075F4477513A}" type="parTrans" cxnId="{D5D004C0-1F51-5D40-864C-9DDE4113060D}">
      <dgm:prSet/>
      <dgm:spPr/>
      <dgm:t>
        <a:bodyPr/>
        <a:lstStyle/>
        <a:p>
          <a:endParaRPr lang="es-ES"/>
        </a:p>
      </dgm:t>
    </dgm:pt>
    <dgm:pt modelId="{081A7268-27C8-3242-856F-9332731FFC72}" type="sibTrans" cxnId="{D5D004C0-1F51-5D40-864C-9DDE4113060D}">
      <dgm:prSet/>
      <dgm:spPr/>
      <dgm:t>
        <a:bodyPr/>
        <a:lstStyle/>
        <a:p>
          <a:endParaRPr lang="es-ES"/>
        </a:p>
      </dgm:t>
    </dgm:pt>
    <dgm:pt modelId="{C6C9AD87-C9DF-D740-9F91-7614C15FBB55}">
      <dgm:prSet phldrT="[Texto]"/>
      <dgm:spPr/>
      <dgm:t>
        <a:bodyPr/>
        <a:lstStyle/>
        <a:p>
          <a:r>
            <a:rPr lang="es-ES" dirty="0"/>
            <a:t>Comunión</a:t>
          </a:r>
        </a:p>
      </dgm:t>
    </dgm:pt>
    <dgm:pt modelId="{876524A5-95DE-B048-8A96-ABEC357481A5}" type="parTrans" cxnId="{543316A8-A95D-214A-9B0F-756B5CB375F0}">
      <dgm:prSet/>
      <dgm:spPr/>
      <dgm:t>
        <a:bodyPr/>
        <a:lstStyle/>
        <a:p>
          <a:endParaRPr lang="es-ES"/>
        </a:p>
      </dgm:t>
    </dgm:pt>
    <dgm:pt modelId="{57F72692-10FB-1E44-B9BC-BC7DE892051D}" type="sibTrans" cxnId="{543316A8-A95D-214A-9B0F-756B5CB375F0}">
      <dgm:prSet/>
      <dgm:spPr/>
      <dgm:t>
        <a:bodyPr/>
        <a:lstStyle/>
        <a:p>
          <a:endParaRPr lang="es-ES"/>
        </a:p>
      </dgm:t>
    </dgm:pt>
    <dgm:pt modelId="{AB7E458F-9ECB-9B44-8EB8-F9FD895A0A28}">
      <dgm:prSet phldrT="[Texto]"/>
      <dgm:spPr/>
      <dgm:t>
        <a:bodyPr/>
        <a:lstStyle/>
        <a:p>
          <a:r>
            <a:rPr lang="es-ES" dirty="0"/>
            <a:t>Misión</a:t>
          </a:r>
        </a:p>
      </dgm:t>
    </dgm:pt>
    <dgm:pt modelId="{7162BE67-F861-F043-B9C4-B913093F2541}" type="parTrans" cxnId="{CBACB299-2D65-9049-A60E-EC4FEF6588B9}">
      <dgm:prSet/>
      <dgm:spPr/>
      <dgm:t>
        <a:bodyPr/>
        <a:lstStyle/>
        <a:p>
          <a:endParaRPr lang="es-ES"/>
        </a:p>
      </dgm:t>
    </dgm:pt>
    <dgm:pt modelId="{09AB3FCD-E375-EF4B-BBFB-5572160DC904}" type="sibTrans" cxnId="{CBACB299-2D65-9049-A60E-EC4FEF6588B9}">
      <dgm:prSet/>
      <dgm:spPr/>
      <dgm:t>
        <a:bodyPr/>
        <a:lstStyle/>
        <a:p>
          <a:endParaRPr lang="es-ES"/>
        </a:p>
      </dgm:t>
    </dgm:pt>
    <dgm:pt modelId="{7A37A177-F182-F541-927D-5AE2A50AD7EA}" type="pres">
      <dgm:prSet presAssocID="{3E2839C0-C2C6-3144-926B-17C5A6FAE39C}" presName="cycle" presStyleCnt="0">
        <dgm:presLayoutVars>
          <dgm:dir/>
          <dgm:resizeHandles val="exact"/>
        </dgm:presLayoutVars>
      </dgm:prSet>
      <dgm:spPr/>
    </dgm:pt>
    <dgm:pt modelId="{5FB8CAFD-2B6F-9145-9FF2-ECF8BA34A8B4}" type="pres">
      <dgm:prSet presAssocID="{474A14B0-0EC8-EE4E-A8C1-1BAA5267F566}" presName="dummy" presStyleCnt="0"/>
      <dgm:spPr/>
    </dgm:pt>
    <dgm:pt modelId="{5A90E62E-7209-E246-B4BA-3DBC4A9F959E}" type="pres">
      <dgm:prSet presAssocID="{474A14B0-0EC8-EE4E-A8C1-1BAA5267F566}" presName="node" presStyleLbl="revTx" presStyleIdx="0" presStyleCnt="5">
        <dgm:presLayoutVars>
          <dgm:bulletEnabled val="1"/>
        </dgm:presLayoutVars>
      </dgm:prSet>
      <dgm:spPr/>
    </dgm:pt>
    <dgm:pt modelId="{7B9AF98A-6ECF-744F-80CD-E634B0CCA008}" type="pres">
      <dgm:prSet presAssocID="{224328E8-F32F-2F4A-9E62-D4293611B43C}" presName="sibTrans" presStyleLbl="node1" presStyleIdx="0" presStyleCnt="5"/>
      <dgm:spPr/>
    </dgm:pt>
    <dgm:pt modelId="{B14AE85D-A3C6-DB4E-87C2-0CD144B1200C}" type="pres">
      <dgm:prSet presAssocID="{9C493B17-EAE5-8C4C-94CD-5FD3AE6D5FA3}" presName="dummy" presStyleCnt="0"/>
      <dgm:spPr/>
    </dgm:pt>
    <dgm:pt modelId="{EB8A5A04-B58E-6044-AA4A-65E15D786398}" type="pres">
      <dgm:prSet presAssocID="{9C493B17-EAE5-8C4C-94CD-5FD3AE6D5FA3}" presName="node" presStyleLbl="revTx" presStyleIdx="1" presStyleCnt="5">
        <dgm:presLayoutVars>
          <dgm:bulletEnabled val="1"/>
        </dgm:presLayoutVars>
      </dgm:prSet>
      <dgm:spPr/>
    </dgm:pt>
    <dgm:pt modelId="{7396C207-03F5-394C-8404-1C0643E83AEE}" type="pres">
      <dgm:prSet presAssocID="{1D33D18B-6F9A-0D4B-947D-2BB0E591D5BA}" presName="sibTrans" presStyleLbl="node1" presStyleIdx="1" presStyleCnt="5"/>
      <dgm:spPr/>
    </dgm:pt>
    <dgm:pt modelId="{2EDEBB08-04FC-AD43-A221-70D3454C0AE3}" type="pres">
      <dgm:prSet presAssocID="{C7D5A3F5-397F-5942-A26B-79FC1AF5A7B4}" presName="dummy" presStyleCnt="0"/>
      <dgm:spPr/>
    </dgm:pt>
    <dgm:pt modelId="{6BBDC455-F8E0-8141-9D8A-2AB1D24476D3}" type="pres">
      <dgm:prSet presAssocID="{C7D5A3F5-397F-5942-A26B-79FC1AF5A7B4}" presName="node" presStyleLbl="revTx" presStyleIdx="2" presStyleCnt="5">
        <dgm:presLayoutVars>
          <dgm:bulletEnabled val="1"/>
        </dgm:presLayoutVars>
      </dgm:prSet>
      <dgm:spPr/>
    </dgm:pt>
    <dgm:pt modelId="{DE06B84E-BF11-8A49-9A8A-B830D4A77B1D}" type="pres">
      <dgm:prSet presAssocID="{081A7268-27C8-3242-856F-9332731FFC72}" presName="sibTrans" presStyleLbl="node1" presStyleIdx="2" presStyleCnt="5"/>
      <dgm:spPr/>
    </dgm:pt>
    <dgm:pt modelId="{F1A97A17-53EC-274F-BA67-7023C5AF6176}" type="pres">
      <dgm:prSet presAssocID="{C6C9AD87-C9DF-D740-9F91-7614C15FBB55}" presName="dummy" presStyleCnt="0"/>
      <dgm:spPr/>
    </dgm:pt>
    <dgm:pt modelId="{C5BB0DC5-11A8-1A44-8799-3AB5DFCC86D3}" type="pres">
      <dgm:prSet presAssocID="{C6C9AD87-C9DF-D740-9F91-7614C15FBB55}" presName="node" presStyleLbl="revTx" presStyleIdx="3" presStyleCnt="5">
        <dgm:presLayoutVars>
          <dgm:bulletEnabled val="1"/>
        </dgm:presLayoutVars>
      </dgm:prSet>
      <dgm:spPr/>
    </dgm:pt>
    <dgm:pt modelId="{56CFD9F6-BE5B-4D44-B6BB-38DFDA80875B}" type="pres">
      <dgm:prSet presAssocID="{57F72692-10FB-1E44-B9BC-BC7DE892051D}" presName="sibTrans" presStyleLbl="node1" presStyleIdx="3" presStyleCnt="5"/>
      <dgm:spPr/>
    </dgm:pt>
    <dgm:pt modelId="{242F32C9-8189-E94D-84CA-FB5640FF6C27}" type="pres">
      <dgm:prSet presAssocID="{AB7E458F-9ECB-9B44-8EB8-F9FD895A0A28}" presName="dummy" presStyleCnt="0"/>
      <dgm:spPr/>
    </dgm:pt>
    <dgm:pt modelId="{18C678FE-03DA-AF43-B639-177F786ABF29}" type="pres">
      <dgm:prSet presAssocID="{AB7E458F-9ECB-9B44-8EB8-F9FD895A0A28}" presName="node" presStyleLbl="revTx" presStyleIdx="4" presStyleCnt="5">
        <dgm:presLayoutVars>
          <dgm:bulletEnabled val="1"/>
        </dgm:presLayoutVars>
      </dgm:prSet>
      <dgm:spPr/>
    </dgm:pt>
    <dgm:pt modelId="{CD26AAF9-B206-6947-B9B2-D5B47003A3F1}" type="pres">
      <dgm:prSet presAssocID="{09AB3FCD-E375-EF4B-BBFB-5572160DC904}" presName="sibTrans" presStyleLbl="node1" presStyleIdx="4" presStyleCnt="5"/>
      <dgm:spPr/>
    </dgm:pt>
  </dgm:ptLst>
  <dgm:cxnLst>
    <dgm:cxn modelId="{67E1E704-E4BB-8A40-9870-90ECDFAF9C5C}" type="presOf" srcId="{57F72692-10FB-1E44-B9BC-BC7DE892051D}" destId="{56CFD9F6-BE5B-4D44-B6BB-38DFDA80875B}" srcOrd="0" destOrd="0" presId="urn:microsoft.com/office/officeart/2005/8/layout/cycle1"/>
    <dgm:cxn modelId="{56FC502F-8575-C34B-A808-2A6B8E374EE8}" type="presOf" srcId="{224328E8-F32F-2F4A-9E62-D4293611B43C}" destId="{7B9AF98A-6ECF-744F-80CD-E634B0CCA008}" srcOrd="0" destOrd="0" presId="urn:microsoft.com/office/officeart/2005/8/layout/cycle1"/>
    <dgm:cxn modelId="{C7288833-8CD6-C046-8FE8-27FBFB957B6B}" type="presOf" srcId="{474A14B0-0EC8-EE4E-A8C1-1BAA5267F566}" destId="{5A90E62E-7209-E246-B4BA-3DBC4A9F959E}" srcOrd="0" destOrd="0" presId="urn:microsoft.com/office/officeart/2005/8/layout/cycle1"/>
    <dgm:cxn modelId="{3D00845E-FF46-7045-9B25-94DD76A7A362}" type="presOf" srcId="{1D33D18B-6F9A-0D4B-947D-2BB0E591D5BA}" destId="{7396C207-03F5-394C-8404-1C0643E83AEE}" srcOrd="0" destOrd="0" presId="urn:microsoft.com/office/officeart/2005/8/layout/cycle1"/>
    <dgm:cxn modelId="{3F7D1546-1E09-6345-AC68-A09BEB86E3DA}" type="presOf" srcId="{09AB3FCD-E375-EF4B-BBFB-5572160DC904}" destId="{CD26AAF9-B206-6947-B9B2-D5B47003A3F1}" srcOrd="0" destOrd="0" presId="urn:microsoft.com/office/officeart/2005/8/layout/cycle1"/>
    <dgm:cxn modelId="{E919AC6D-0806-8548-9396-4F8BE894073A}" type="presOf" srcId="{9C493B17-EAE5-8C4C-94CD-5FD3AE6D5FA3}" destId="{EB8A5A04-B58E-6044-AA4A-65E15D786398}" srcOrd="0" destOrd="0" presId="urn:microsoft.com/office/officeart/2005/8/layout/cycle1"/>
    <dgm:cxn modelId="{BE78456E-DC40-9E49-94D3-884D0DFB6500}" type="presOf" srcId="{081A7268-27C8-3242-856F-9332731FFC72}" destId="{DE06B84E-BF11-8A49-9A8A-B830D4A77B1D}" srcOrd="0" destOrd="0" presId="urn:microsoft.com/office/officeart/2005/8/layout/cycle1"/>
    <dgm:cxn modelId="{8A96DA52-8D47-A840-8E8F-D26F9D2686F4}" type="presOf" srcId="{C6C9AD87-C9DF-D740-9F91-7614C15FBB55}" destId="{C5BB0DC5-11A8-1A44-8799-3AB5DFCC86D3}" srcOrd="0" destOrd="0" presId="urn:microsoft.com/office/officeart/2005/8/layout/cycle1"/>
    <dgm:cxn modelId="{C013EB54-E036-6F44-BE51-829A48D543C6}" type="presOf" srcId="{C7D5A3F5-397F-5942-A26B-79FC1AF5A7B4}" destId="{6BBDC455-F8E0-8141-9D8A-2AB1D24476D3}" srcOrd="0" destOrd="0" presId="urn:microsoft.com/office/officeart/2005/8/layout/cycle1"/>
    <dgm:cxn modelId="{CBACB299-2D65-9049-A60E-EC4FEF6588B9}" srcId="{3E2839C0-C2C6-3144-926B-17C5A6FAE39C}" destId="{AB7E458F-9ECB-9B44-8EB8-F9FD895A0A28}" srcOrd="4" destOrd="0" parTransId="{7162BE67-F861-F043-B9C4-B913093F2541}" sibTransId="{09AB3FCD-E375-EF4B-BBFB-5572160DC904}"/>
    <dgm:cxn modelId="{543316A8-A95D-214A-9B0F-756B5CB375F0}" srcId="{3E2839C0-C2C6-3144-926B-17C5A6FAE39C}" destId="{C6C9AD87-C9DF-D740-9F91-7614C15FBB55}" srcOrd="3" destOrd="0" parTransId="{876524A5-95DE-B048-8A96-ABEC357481A5}" sibTransId="{57F72692-10FB-1E44-B9BC-BC7DE892051D}"/>
    <dgm:cxn modelId="{4B2FC2BD-C5D6-E346-9BA7-4A20382B2413}" srcId="{3E2839C0-C2C6-3144-926B-17C5A6FAE39C}" destId="{474A14B0-0EC8-EE4E-A8C1-1BAA5267F566}" srcOrd="0" destOrd="0" parTransId="{5A34EAA8-2915-F449-B43D-94EE134AE64B}" sibTransId="{224328E8-F32F-2F4A-9E62-D4293611B43C}"/>
    <dgm:cxn modelId="{D5D004C0-1F51-5D40-864C-9DDE4113060D}" srcId="{3E2839C0-C2C6-3144-926B-17C5A6FAE39C}" destId="{C7D5A3F5-397F-5942-A26B-79FC1AF5A7B4}" srcOrd="2" destOrd="0" parTransId="{A5517512-D9E9-D840-9D24-075F4477513A}" sibTransId="{081A7268-27C8-3242-856F-9332731FFC72}"/>
    <dgm:cxn modelId="{0B2643FB-8087-0B4C-91C3-1DA821CD581D}" type="presOf" srcId="{AB7E458F-9ECB-9B44-8EB8-F9FD895A0A28}" destId="{18C678FE-03DA-AF43-B639-177F786ABF29}" srcOrd="0" destOrd="0" presId="urn:microsoft.com/office/officeart/2005/8/layout/cycle1"/>
    <dgm:cxn modelId="{BB2550FB-8078-264A-BCFA-CD54DCB3B3F7}" srcId="{3E2839C0-C2C6-3144-926B-17C5A6FAE39C}" destId="{9C493B17-EAE5-8C4C-94CD-5FD3AE6D5FA3}" srcOrd="1" destOrd="0" parTransId="{CB89DC81-48B6-FD48-8FA0-954A93569CC3}" sibTransId="{1D33D18B-6F9A-0D4B-947D-2BB0E591D5BA}"/>
    <dgm:cxn modelId="{0B5459FB-A4D7-5342-8E86-536215ABACAE}" type="presOf" srcId="{3E2839C0-C2C6-3144-926B-17C5A6FAE39C}" destId="{7A37A177-F182-F541-927D-5AE2A50AD7EA}" srcOrd="0" destOrd="0" presId="urn:microsoft.com/office/officeart/2005/8/layout/cycle1"/>
    <dgm:cxn modelId="{6C86FF8D-BA1F-B440-BE7D-1DEB8D2305BB}" type="presParOf" srcId="{7A37A177-F182-F541-927D-5AE2A50AD7EA}" destId="{5FB8CAFD-2B6F-9145-9FF2-ECF8BA34A8B4}" srcOrd="0" destOrd="0" presId="urn:microsoft.com/office/officeart/2005/8/layout/cycle1"/>
    <dgm:cxn modelId="{2D8400F1-0BEF-8743-A27C-5CBFF41B01DF}" type="presParOf" srcId="{7A37A177-F182-F541-927D-5AE2A50AD7EA}" destId="{5A90E62E-7209-E246-B4BA-3DBC4A9F959E}" srcOrd="1" destOrd="0" presId="urn:microsoft.com/office/officeart/2005/8/layout/cycle1"/>
    <dgm:cxn modelId="{DB8278D4-14F1-B840-AEB6-5E46A7BE496F}" type="presParOf" srcId="{7A37A177-F182-F541-927D-5AE2A50AD7EA}" destId="{7B9AF98A-6ECF-744F-80CD-E634B0CCA008}" srcOrd="2" destOrd="0" presId="urn:microsoft.com/office/officeart/2005/8/layout/cycle1"/>
    <dgm:cxn modelId="{6CFF58B8-A464-644D-BDFF-F68D0073D770}" type="presParOf" srcId="{7A37A177-F182-F541-927D-5AE2A50AD7EA}" destId="{B14AE85D-A3C6-DB4E-87C2-0CD144B1200C}" srcOrd="3" destOrd="0" presId="urn:microsoft.com/office/officeart/2005/8/layout/cycle1"/>
    <dgm:cxn modelId="{589CAB41-F691-2046-B627-5BC1A61FD8C8}" type="presParOf" srcId="{7A37A177-F182-F541-927D-5AE2A50AD7EA}" destId="{EB8A5A04-B58E-6044-AA4A-65E15D786398}" srcOrd="4" destOrd="0" presId="urn:microsoft.com/office/officeart/2005/8/layout/cycle1"/>
    <dgm:cxn modelId="{4BFAF7C7-0B88-5647-8F02-9454EC870955}" type="presParOf" srcId="{7A37A177-F182-F541-927D-5AE2A50AD7EA}" destId="{7396C207-03F5-394C-8404-1C0643E83AEE}" srcOrd="5" destOrd="0" presId="urn:microsoft.com/office/officeart/2005/8/layout/cycle1"/>
    <dgm:cxn modelId="{E0112938-2372-AA45-907D-105ADD0DF881}" type="presParOf" srcId="{7A37A177-F182-F541-927D-5AE2A50AD7EA}" destId="{2EDEBB08-04FC-AD43-A221-70D3454C0AE3}" srcOrd="6" destOrd="0" presId="urn:microsoft.com/office/officeart/2005/8/layout/cycle1"/>
    <dgm:cxn modelId="{39462B25-2B88-DC49-BCAB-7153D32385FD}" type="presParOf" srcId="{7A37A177-F182-F541-927D-5AE2A50AD7EA}" destId="{6BBDC455-F8E0-8141-9D8A-2AB1D24476D3}" srcOrd="7" destOrd="0" presId="urn:microsoft.com/office/officeart/2005/8/layout/cycle1"/>
    <dgm:cxn modelId="{F8436F15-7756-DF46-B034-AA318BF35E46}" type="presParOf" srcId="{7A37A177-F182-F541-927D-5AE2A50AD7EA}" destId="{DE06B84E-BF11-8A49-9A8A-B830D4A77B1D}" srcOrd="8" destOrd="0" presId="urn:microsoft.com/office/officeart/2005/8/layout/cycle1"/>
    <dgm:cxn modelId="{6CE66C51-41E0-C94B-B209-02C28E09B566}" type="presParOf" srcId="{7A37A177-F182-F541-927D-5AE2A50AD7EA}" destId="{F1A97A17-53EC-274F-BA67-7023C5AF6176}" srcOrd="9" destOrd="0" presId="urn:microsoft.com/office/officeart/2005/8/layout/cycle1"/>
    <dgm:cxn modelId="{6422A367-4CA7-5943-9911-E77D2F7E35AD}" type="presParOf" srcId="{7A37A177-F182-F541-927D-5AE2A50AD7EA}" destId="{C5BB0DC5-11A8-1A44-8799-3AB5DFCC86D3}" srcOrd="10" destOrd="0" presId="urn:microsoft.com/office/officeart/2005/8/layout/cycle1"/>
    <dgm:cxn modelId="{54FBD2FB-8214-8A44-B2F8-72B99068C6D0}" type="presParOf" srcId="{7A37A177-F182-F541-927D-5AE2A50AD7EA}" destId="{56CFD9F6-BE5B-4D44-B6BB-38DFDA80875B}" srcOrd="11" destOrd="0" presId="urn:microsoft.com/office/officeart/2005/8/layout/cycle1"/>
    <dgm:cxn modelId="{2AF4F4C7-A4D4-5741-B112-9B8A6649A03C}" type="presParOf" srcId="{7A37A177-F182-F541-927D-5AE2A50AD7EA}" destId="{242F32C9-8189-E94D-84CA-FB5640FF6C27}" srcOrd="12" destOrd="0" presId="urn:microsoft.com/office/officeart/2005/8/layout/cycle1"/>
    <dgm:cxn modelId="{42E8084E-3E69-6E4A-B018-C032E2947245}" type="presParOf" srcId="{7A37A177-F182-F541-927D-5AE2A50AD7EA}" destId="{18C678FE-03DA-AF43-B639-177F786ABF29}" srcOrd="13" destOrd="0" presId="urn:microsoft.com/office/officeart/2005/8/layout/cycle1"/>
    <dgm:cxn modelId="{F09205E7-F2A8-9544-B705-2D81D9688ECA}" type="presParOf" srcId="{7A37A177-F182-F541-927D-5AE2A50AD7EA}" destId="{CD26AAF9-B206-6947-B9B2-D5B47003A3F1}"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9887C3-3E08-43A0-8F45-05B5265FFC4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897968C0-9228-4464-BDA2-FB26F37C5167}">
      <dgm:prSet phldrT="[Texto]"/>
      <dgm:spPr/>
      <dgm:t>
        <a:bodyPr/>
        <a:lstStyle/>
        <a:p>
          <a:r>
            <a:rPr lang="es-ES" dirty="0"/>
            <a:t>Acción Misionera</a:t>
          </a:r>
        </a:p>
      </dgm:t>
    </dgm:pt>
    <dgm:pt modelId="{082CC124-8F7C-4D65-B0BA-24D72FC935D0}" type="parTrans" cxnId="{5445D756-2D4B-49A6-A0A7-B57F700A40D7}">
      <dgm:prSet/>
      <dgm:spPr/>
      <dgm:t>
        <a:bodyPr/>
        <a:lstStyle/>
        <a:p>
          <a:endParaRPr lang="es-ES"/>
        </a:p>
      </dgm:t>
    </dgm:pt>
    <dgm:pt modelId="{3C8E3169-217B-4D19-AA5B-7F4FFF893D48}" type="sibTrans" cxnId="{5445D756-2D4B-49A6-A0A7-B57F700A40D7}">
      <dgm:prSet/>
      <dgm:spPr/>
      <dgm:t>
        <a:bodyPr/>
        <a:lstStyle/>
        <a:p>
          <a:endParaRPr lang="es-ES"/>
        </a:p>
      </dgm:t>
    </dgm:pt>
    <dgm:pt modelId="{6B37FE99-3DD8-40E1-B8A7-07F1B4822276}">
      <dgm:prSet phldrT="[Texto]"/>
      <dgm:spPr/>
      <dgm:t>
        <a:bodyPr/>
        <a:lstStyle/>
        <a:p>
          <a:r>
            <a:rPr lang="es-CR" dirty="0">
              <a:solidFill>
                <a:srgbClr val="0070C0"/>
              </a:solidFill>
            </a:rPr>
            <a:t>Una fe anunciada que mueve a la conversión. </a:t>
          </a:r>
          <a:endParaRPr lang="es-ES" dirty="0"/>
        </a:p>
      </dgm:t>
    </dgm:pt>
    <dgm:pt modelId="{E0EC9471-953D-44CC-A4D6-2A2162125BED}" type="parTrans" cxnId="{A2045A1D-02A8-48FC-BE97-052938597D2F}">
      <dgm:prSet/>
      <dgm:spPr/>
      <dgm:t>
        <a:bodyPr/>
        <a:lstStyle/>
        <a:p>
          <a:endParaRPr lang="es-ES"/>
        </a:p>
      </dgm:t>
    </dgm:pt>
    <dgm:pt modelId="{04D9E325-FFE8-4975-90C5-8C22470AAC09}" type="sibTrans" cxnId="{A2045A1D-02A8-48FC-BE97-052938597D2F}">
      <dgm:prSet/>
      <dgm:spPr/>
      <dgm:t>
        <a:bodyPr/>
        <a:lstStyle/>
        <a:p>
          <a:endParaRPr lang="es-ES"/>
        </a:p>
      </dgm:t>
    </dgm:pt>
    <dgm:pt modelId="{205677A8-D677-4180-9294-F953365F437B}">
      <dgm:prSet phldrT="[Texto]"/>
      <dgm:spPr/>
      <dgm:t>
        <a:bodyPr/>
        <a:lstStyle/>
        <a:p>
          <a:r>
            <a:rPr lang="es-ES" dirty="0"/>
            <a:t>Acción </a:t>
          </a:r>
          <a:r>
            <a:rPr lang="es-ES" dirty="0" err="1"/>
            <a:t>Catequetica</a:t>
          </a:r>
          <a:endParaRPr lang="es-ES" dirty="0"/>
        </a:p>
      </dgm:t>
    </dgm:pt>
    <dgm:pt modelId="{5B5FAAE8-A1CE-4DC6-B6E1-353ED2801193}" type="parTrans" cxnId="{B7BEA2CB-DB15-4E42-B627-E4163CC4779A}">
      <dgm:prSet/>
      <dgm:spPr/>
      <dgm:t>
        <a:bodyPr/>
        <a:lstStyle/>
        <a:p>
          <a:endParaRPr lang="es-ES"/>
        </a:p>
      </dgm:t>
    </dgm:pt>
    <dgm:pt modelId="{83BDCFEB-C3A0-41E8-AD3A-232DB65E7874}" type="sibTrans" cxnId="{B7BEA2CB-DB15-4E42-B627-E4163CC4779A}">
      <dgm:prSet/>
      <dgm:spPr/>
      <dgm:t>
        <a:bodyPr/>
        <a:lstStyle/>
        <a:p>
          <a:endParaRPr lang="es-ES"/>
        </a:p>
      </dgm:t>
    </dgm:pt>
    <dgm:pt modelId="{7186B8B1-EDEB-4AFD-834C-A4CC6B5D3128}">
      <dgm:prSet phldrT="[Texto]"/>
      <dgm:spPr/>
      <dgm:t>
        <a:bodyPr/>
        <a:lstStyle/>
        <a:p>
          <a:r>
            <a:rPr lang="es-ES" dirty="0">
              <a:solidFill>
                <a:srgbClr val="0070C0"/>
              </a:solidFill>
            </a:rPr>
            <a:t>Una fe destinada a crecer para una vida cristiana adulta-madura</a:t>
          </a:r>
        </a:p>
      </dgm:t>
    </dgm:pt>
    <dgm:pt modelId="{A2695892-9C00-4FCC-982A-0F651979155F}" type="parTrans" cxnId="{38884F68-1E19-475C-9CB5-232D703617C5}">
      <dgm:prSet/>
      <dgm:spPr/>
      <dgm:t>
        <a:bodyPr/>
        <a:lstStyle/>
        <a:p>
          <a:endParaRPr lang="es-ES"/>
        </a:p>
      </dgm:t>
    </dgm:pt>
    <dgm:pt modelId="{63162304-5468-43B9-90FC-7CB80E66ABAB}" type="sibTrans" cxnId="{38884F68-1E19-475C-9CB5-232D703617C5}">
      <dgm:prSet/>
      <dgm:spPr/>
      <dgm:t>
        <a:bodyPr/>
        <a:lstStyle/>
        <a:p>
          <a:endParaRPr lang="es-ES"/>
        </a:p>
      </dgm:t>
    </dgm:pt>
    <dgm:pt modelId="{AF5FCEA4-830E-4ECC-B9B8-B9C66DEEFF9F}">
      <dgm:prSet phldrT="[Texto]"/>
      <dgm:spPr/>
      <dgm:t>
        <a:bodyPr/>
        <a:lstStyle/>
        <a:p>
          <a:r>
            <a:rPr lang="es-ES" dirty="0"/>
            <a:t>Acción Pastoral</a:t>
          </a:r>
        </a:p>
      </dgm:t>
    </dgm:pt>
    <dgm:pt modelId="{08EFD320-91C2-439A-8E5A-CE33307955F1}" type="parTrans" cxnId="{06323B4B-AF5B-4A96-B321-E5B7306C80DF}">
      <dgm:prSet/>
      <dgm:spPr/>
      <dgm:t>
        <a:bodyPr/>
        <a:lstStyle/>
        <a:p>
          <a:endParaRPr lang="es-ES"/>
        </a:p>
      </dgm:t>
    </dgm:pt>
    <dgm:pt modelId="{8EC0AFAA-71B9-42CC-B835-5A1DCB8479D2}" type="sibTrans" cxnId="{06323B4B-AF5B-4A96-B321-E5B7306C80DF}">
      <dgm:prSet/>
      <dgm:spPr/>
      <dgm:t>
        <a:bodyPr/>
        <a:lstStyle/>
        <a:p>
          <a:endParaRPr lang="es-ES"/>
        </a:p>
      </dgm:t>
    </dgm:pt>
    <dgm:pt modelId="{514449F0-F201-425B-82FD-FBEE68811708}">
      <dgm:prSet phldrT="[Texto]"/>
      <dgm:spPr/>
      <dgm:t>
        <a:bodyPr/>
        <a:lstStyle/>
        <a:p>
          <a:r>
            <a:rPr lang="es-ES" dirty="0">
              <a:solidFill>
                <a:srgbClr val="0070C0"/>
              </a:solidFill>
            </a:rPr>
            <a:t>Una fe experimentada en el servicio</a:t>
          </a:r>
        </a:p>
      </dgm:t>
    </dgm:pt>
    <dgm:pt modelId="{8109266A-D886-4A17-AC44-EFE3ED8FBCC5}" type="parTrans" cxnId="{0D749C6E-34AB-42A6-B825-380A692A3613}">
      <dgm:prSet/>
      <dgm:spPr/>
      <dgm:t>
        <a:bodyPr/>
        <a:lstStyle/>
        <a:p>
          <a:endParaRPr lang="es-ES"/>
        </a:p>
      </dgm:t>
    </dgm:pt>
    <dgm:pt modelId="{96422882-81BA-4F22-97A5-E0B3A7572468}" type="sibTrans" cxnId="{0D749C6E-34AB-42A6-B825-380A692A3613}">
      <dgm:prSet/>
      <dgm:spPr/>
      <dgm:t>
        <a:bodyPr/>
        <a:lstStyle/>
        <a:p>
          <a:endParaRPr lang="es-ES"/>
        </a:p>
      </dgm:t>
    </dgm:pt>
    <dgm:pt modelId="{39E2E02E-32E8-4888-8841-66A77EF838B9}" type="pres">
      <dgm:prSet presAssocID="{5F9887C3-3E08-43A0-8F45-05B5265FFC4A}" presName="linearFlow" presStyleCnt="0">
        <dgm:presLayoutVars>
          <dgm:dir/>
          <dgm:animLvl val="lvl"/>
          <dgm:resizeHandles val="exact"/>
        </dgm:presLayoutVars>
      </dgm:prSet>
      <dgm:spPr/>
    </dgm:pt>
    <dgm:pt modelId="{16AE762A-DE00-4C21-93DB-971749F31F21}" type="pres">
      <dgm:prSet presAssocID="{897968C0-9228-4464-BDA2-FB26F37C5167}" presName="composite" presStyleCnt="0"/>
      <dgm:spPr/>
    </dgm:pt>
    <dgm:pt modelId="{5FC1A835-0DFB-4EF9-B5BE-D2FA8A1F3DCF}" type="pres">
      <dgm:prSet presAssocID="{897968C0-9228-4464-BDA2-FB26F37C5167}" presName="parentText" presStyleLbl="alignNode1" presStyleIdx="0" presStyleCnt="3">
        <dgm:presLayoutVars>
          <dgm:chMax val="1"/>
          <dgm:bulletEnabled val="1"/>
        </dgm:presLayoutVars>
      </dgm:prSet>
      <dgm:spPr/>
    </dgm:pt>
    <dgm:pt modelId="{49BC0C46-0A84-467F-8207-4B5677EB0426}" type="pres">
      <dgm:prSet presAssocID="{897968C0-9228-4464-BDA2-FB26F37C5167}" presName="descendantText" presStyleLbl="alignAcc1" presStyleIdx="0" presStyleCnt="3">
        <dgm:presLayoutVars>
          <dgm:bulletEnabled val="1"/>
        </dgm:presLayoutVars>
      </dgm:prSet>
      <dgm:spPr/>
    </dgm:pt>
    <dgm:pt modelId="{9E168FA7-CD25-42EC-AF6A-C9EB990EBA04}" type="pres">
      <dgm:prSet presAssocID="{3C8E3169-217B-4D19-AA5B-7F4FFF893D48}" presName="sp" presStyleCnt="0"/>
      <dgm:spPr/>
    </dgm:pt>
    <dgm:pt modelId="{457E0528-415F-4D17-854E-A16350B88AF0}" type="pres">
      <dgm:prSet presAssocID="{205677A8-D677-4180-9294-F953365F437B}" presName="composite" presStyleCnt="0"/>
      <dgm:spPr/>
    </dgm:pt>
    <dgm:pt modelId="{0B8549EF-C10D-4E7D-88FC-BA836A66BC72}" type="pres">
      <dgm:prSet presAssocID="{205677A8-D677-4180-9294-F953365F437B}" presName="parentText" presStyleLbl="alignNode1" presStyleIdx="1" presStyleCnt="3">
        <dgm:presLayoutVars>
          <dgm:chMax val="1"/>
          <dgm:bulletEnabled val="1"/>
        </dgm:presLayoutVars>
      </dgm:prSet>
      <dgm:spPr/>
    </dgm:pt>
    <dgm:pt modelId="{986909BD-3C6C-40AD-BE35-E2C7207E6930}" type="pres">
      <dgm:prSet presAssocID="{205677A8-D677-4180-9294-F953365F437B}" presName="descendantText" presStyleLbl="alignAcc1" presStyleIdx="1" presStyleCnt="3">
        <dgm:presLayoutVars>
          <dgm:bulletEnabled val="1"/>
        </dgm:presLayoutVars>
      </dgm:prSet>
      <dgm:spPr/>
    </dgm:pt>
    <dgm:pt modelId="{5C018B25-6F39-4C39-B8BC-DC85EA004E6F}" type="pres">
      <dgm:prSet presAssocID="{83BDCFEB-C3A0-41E8-AD3A-232DB65E7874}" presName="sp" presStyleCnt="0"/>
      <dgm:spPr/>
    </dgm:pt>
    <dgm:pt modelId="{620FDC90-FEEC-47A2-B167-3AE937405252}" type="pres">
      <dgm:prSet presAssocID="{AF5FCEA4-830E-4ECC-B9B8-B9C66DEEFF9F}" presName="composite" presStyleCnt="0"/>
      <dgm:spPr/>
    </dgm:pt>
    <dgm:pt modelId="{79210649-0C1F-4C7C-A1B3-36EEB3A3E8E8}" type="pres">
      <dgm:prSet presAssocID="{AF5FCEA4-830E-4ECC-B9B8-B9C66DEEFF9F}" presName="parentText" presStyleLbl="alignNode1" presStyleIdx="2" presStyleCnt="3">
        <dgm:presLayoutVars>
          <dgm:chMax val="1"/>
          <dgm:bulletEnabled val="1"/>
        </dgm:presLayoutVars>
      </dgm:prSet>
      <dgm:spPr/>
    </dgm:pt>
    <dgm:pt modelId="{EFD83C8F-B35A-4892-A4A6-5C9254AA4373}" type="pres">
      <dgm:prSet presAssocID="{AF5FCEA4-830E-4ECC-B9B8-B9C66DEEFF9F}" presName="descendantText" presStyleLbl="alignAcc1" presStyleIdx="2" presStyleCnt="3">
        <dgm:presLayoutVars>
          <dgm:bulletEnabled val="1"/>
        </dgm:presLayoutVars>
      </dgm:prSet>
      <dgm:spPr/>
    </dgm:pt>
  </dgm:ptLst>
  <dgm:cxnLst>
    <dgm:cxn modelId="{57D4D10A-38B9-4C17-A82A-242CF20081CE}" type="presOf" srcId="{5F9887C3-3E08-43A0-8F45-05B5265FFC4A}" destId="{39E2E02E-32E8-4888-8841-66A77EF838B9}" srcOrd="0" destOrd="0" presId="urn:microsoft.com/office/officeart/2005/8/layout/chevron2"/>
    <dgm:cxn modelId="{A2045A1D-02A8-48FC-BE97-052938597D2F}" srcId="{897968C0-9228-4464-BDA2-FB26F37C5167}" destId="{6B37FE99-3DD8-40E1-B8A7-07F1B4822276}" srcOrd="0" destOrd="0" parTransId="{E0EC9471-953D-44CC-A4D6-2A2162125BED}" sibTransId="{04D9E325-FFE8-4975-90C5-8C22470AAC09}"/>
    <dgm:cxn modelId="{38884F68-1E19-475C-9CB5-232D703617C5}" srcId="{205677A8-D677-4180-9294-F953365F437B}" destId="{7186B8B1-EDEB-4AFD-834C-A4CC6B5D3128}" srcOrd="0" destOrd="0" parTransId="{A2695892-9C00-4FCC-982A-0F651979155F}" sibTransId="{63162304-5468-43B9-90FC-7CB80E66ABAB}"/>
    <dgm:cxn modelId="{06323B4B-AF5B-4A96-B321-E5B7306C80DF}" srcId="{5F9887C3-3E08-43A0-8F45-05B5265FFC4A}" destId="{AF5FCEA4-830E-4ECC-B9B8-B9C66DEEFF9F}" srcOrd="2" destOrd="0" parTransId="{08EFD320-91C2-439A-8E5A-CE33307955F1}" sibTransId="{8EC0AFAA-71B9-42CC-B835-5A1DCB8479D2}"/>
    <dgm:cxn modelId="{0D749C6E-34AB-42A6-B825-380A692A3613}" srcId="{AF5FCEA4-830E-4ECC-B9B8-B9C66DEEFF9F}" destId="{514449F0-F201-425B-82FD-FBEE68811708}" srcOrd="0" destOrd="0" parTransId="{8109266A-D886-4A17-AC44-EFE3ED8FBCC5}" sibTransId="{96422882-81BA-4F22-97A5-E0B3A7572468}"/>
    <dgm:cxn modelId="{5445D756-2D4B-49A6-A0A7-B57F700A40D7}" srcId="{5F9887C3-3E08-43A0-8F45-05B5265FFC4A}" destId="{897968C0-9228-4464-BDA2-FB26F37C5167}" srcOrd="0" destOrd="0" parTransId="{082CC124-8F7C-4D65-B0BA-24D72FC935D0}" sibTransId="{3C8E3169-217B-4D19-AA5B-7F4FFF893D48}"/>
    <dgm:cxn modelId="{7E30D15A-1F4B-44EE-8A05-908E85AFDF48}" type="presOf" srcId="{7186B8B1-EDEB-4AFD-834C-A4CC6B5D3128}" destId="{986909BD-3C6C-40AD-BE35-E2C7207E6930}" srcOrd="0" destOrd="0" presId="urn:microsoft.com/office/officeart/2005/8/layout/chevron2"/>
    <dgm:cxn modelId="{D8022D87-6F03-4459-80A5-73D610C51C98}" type="presOf" srcId="{AF5FCEA4-830E-4ECC-B9B8-B9C66DEEFF9F}" destId="{79210649-0C1F-4C7C-A1B3-36EEB3A3E8E8}" srcOrd="0" destOrd="0" presId="urn:microsoft.com/office/officeart/2005/8/layout/chevron2"/>
    <dgm:cxn modelId="{532BCDB1-0151-42B3-AEB7-3D99E75BCB3B}" type="presOf" srcId="{205677A8-D677-4180-9294-F953365F437B}" destId="{0B8549EF-C10D-4E7D-88FC-BA836A66BC72}" srcOrd="0" destOrd="0" presId="urn:microsoft.com/office/officeart/2005/8/layout/chevron2"/>
    <dgm:cxn modelId="{B7BEA2CB-DB15-4E42-B627-E4163CC4779A}" srcId="{5F9887C3-3E08-43A0-8F45-05B5265FFC4A}" destId="{205677A8-D677-4180-9294-F953365F437B}" srcOrd="1" destOrd="0" parTransId="{5B5FAAE8-A1CE-4DC6-B6E1-353ED2801193}" sibTransId="{83BDCFEB-C3A0-41E8-AD3A-232DB65E7874}"/>
    <dgm:cxn modelId="{DB8C8BD1-2AB2-41F3-9305-2C111C95C8F0}" type="presOf" srcId="{514449F0-F201-425B-82FD-FBEE68811708}" destId="{EFD83C8F-B35A-4892-A4A6-5C9254AA4373}" srcOrd="0" destOrd="0" presId="urn:microsoft.com/office/officeart/2005/8/layout/chevron2"/>
    <dgm:cxn modelId="{D1F8B4ED-1FB3-492A-8F64-0D90DBCF3FCB}" type="presOf" srcId="{6B37FE99-3DD8-40E1-B8A7-07F1B4822276}" destId="{49BC0C46-0A84-467F-8207-4B5677EB0426}" srcOrd="0" destOrd="0" presId="urn:microsoft.com/office/officeart/2005/8/layout/chevron2"/>
    <dgm:cxn modelId="{73AE33FE-329C-4FC3-B292-0DD3737D9867}" type="presOf" srcId="{897968C0-9228-4464-BDA2-FB26F37C5167}" destId="{5FC1A835-0DFB-4EF9-B5BE-D2FA8A1F3DCF}" srcOrd="0" destOrd="0" presId="urn:microsoft.com/office/officeart/2005/8/layout/chevron2"/>
    <dgm:cxn modelId="{5DED242C-7A54-420A-A3D0-965E1988E25F}" type="presParOf" srcId="{39E2E02E-32E8-4888-8841-66A77EF838B9}" destId="{16AE762A-DE00-4C21-93DB-971749F31F21}" srcOrd="0" destOrd="0" presId="urn:microsoft.com/office/officeart/2005/8/layout/chevron2"/>
    <dgm:cxn modelId="{19F86CCD-F2EC-4DA1-B33A-030ECC1E559E}" type="presParOf" srcId="{16AE762A-DE00-4C21-93DB-971749F31F21}" destId="{5FC1A835-0DFB-4EF9-B5BE-D2FA8A1F3DCF}" srcOrd="0" destOrd="0" presId="urn:microsoft.com/office/officeart/2005/8/layout/chevron2"/>
    <dgm:cxn modelId="{24AA5682-8A50-45F7-BEB3-5E72B75811DD}" type="presParOf" srcId="{16AE762A-DE00-4C21-93DB-971749F31F21}" destId="{49BC0C46-0A84-467F-8207-4B5677EB0426}" srcOrd="1" destOrd="0" presId="urn:microsoft.com/office/officeart/2005/8/layout/chevron2"/>
    <dgm:cxn modelId="{960CAD73-6275-4302-9B85-59CCE6B41158}" type="presParOf" srcId="{39E2E02E-32E8-4888-8841-66A77EF838B9}" destId="{9E168FA7-CD25-42EC-AF6A-C9EB990EBA04}" srcOrd="1" destOrd="0" presId="urn:microsoft.com/office/officeart/2005/8/layout/chevron2"/>
    <dgm:cxn modelId="{28C1ED48-F99E-4B1F-A2BC-A29479CADAA2}" type="presParOf" srcId="{39E2E02E-32E8-4888-8841-66A77EF838B9}" destId="{457E0528-415F-4D17-854E-A16350B88AF0}" srcOrd="2" destOrd="0" presId="urn:microsoft.com/office/officeart/2005/8/layout/chevron2"/>
    <dgm:cxn modelId="{5A276D6C-E99A-4D36-9824-E7E943C30BAB}" type="presParOf" srcId="{457E0528-415F-4D17-854E-A16350B88AF0}" destId="{0B8549EF-C10D-4E7D-88FC-BA836A66BC72}" srcOrd="0" destOrd="0" presId="urn:microsoft.com/office/officeart/2005/8/layout/chevron2"/>
    <dgm:cxn modelId="{F82D9DC6-EB6B-4206-AE89-75917BB18DAC}" type="presParOf" srcId="{457E0528-415F-4D17-854E-A16350B88AF0}" destId="{986909BD-3C6C-40AD-BE35-E2C7207E6930}" srcOrd="1" destOrd="0" presId="urn:microsoft.com/office/officeart/2005/8/layout/chevron2"/>
    <dgm:cxn modelId="{23DD1EB7-152F-480C-A5F2-1B465768C28A}" type="presParOf" srcId="{39E2E02E-32E8-4888-8841-66A77EF838B9}" destId="{5C018B25-6F39-4C39-B8BC-DC85EA004E6F}" srcOrd="3" destOrd="0" presId="urn:microsoft.com/office/officeart/2005/8/layout/chevron2"/>
    <dgm:cxn modelId="{BEA3FF78-1C84-450F-A987-2D4495C1D632}" type="presParOf" srcId="{39E2E02E-32E8-4888-8841-66A77EF838B9}" destId="{620FDC90-FEEC-47A2-B167-3AE937405252}" srcOrd="4" destOrd="0" presId="urn:microsoft.com/office/officeart/2005/8/layout/chevron2"/>
    <dgm:cxn modelId="{CB863FD5-9D25-4769-9314-88E76CCE6829}" type="presParOf" srcId="{620FDC90-FEEC-47A2-B167-3AE937405252}" destId="{79210649-0C1F-4C7C-A1B3-36EEB3A3E8E8}" srcOrd="0" destOrd="0" presId="urn:microsoft.com/office/officeart/2005/8/layout/chevron2"/>
    <dgm:cxn modelId="{34A96615-7F38-44F6-B63F-0A259A68E7A1}" type="presParOf" srcId="{620FDC90-FEEC-47A2-B167-3AE937405252}" destId="{EFD83C8F-B35A-4892-A4A6-5C9254AA437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4FD515-D324-F84F-B878-28A72AF73FEC}" type="doc">
      <dgm:prSet loTypeId="urn:microsoft.com/office/officeart/2005/8/layout/hProcess7" loCatId="" qsTypeId="urn:microsoft.com/office/officeart/2005/8/quickstyle/simple4" qsCatId="simple" csTypeId="urn:microsoft.com/office/officeart/2005/8/colors/colorful1" csCatId="colorful" phldr="1"/>
      <dgm:spPr/>
      <dgm:t>
        <a:bodyPr/>
        <a:lstStyle/>
        <a:p>
          <a:endParaRPr lang="es-ES_tradnl"/>
        </a:p>
      </dgm:t>
    </dgm:pt>
    <dgm:pt modelId="{8CBE3A88-3AD7-CB42-8062-7D24E60B4AD0}">
      <dgm:prSet phldrT="[Texto]"/>
      <dgm:spPr/>
      <dgm:t>
        <a:bodyPr/>
        <a:lstStyle/>
        <a:p>
          <a:r>
            <a:rPr lang="es-ES_tradnl" b="1" dirty="0">
              <a:solidFill>
                <a:schemeClr val="tx1"/>
              </a:solidFill>
            </a:rPr>
            <a:t>Acción Misionera</a:t>
          </a:r>
        </a:p>
      </dgm:t>
    </dgm:pt>
    <dgm:pt modelId="{A258872B-CCF9-5943-8179-B28420E770BF}" type="parTrans" cxnId="{8333643F-F8EC-854D-B570-E55412EF0D0A}">
      <dgm:prSet/>
      <dgm:spPr/>
      <dgm:t>
        <a:bodyPr/>
        <a:lstStyle/>
        <a:p>
          <a:endParaRPr lang="es-ES_tradnl"/>
        </a:p>
      </dgm:t>
    </dgm:pt>
    <dgm:pt modelId="{7042485B-DCC1-1341-97AD-33A863204F55}" type="sibTrans" cxnId="{8333643F-F8EC-854D-B570-E55412EF0D0A}">
      <dgm:prSet/>
      <dgm:spPr/>
      <dgm:t>
        <a:bodyPr/>
        <a:lstStyle/>
        <a:p>
          <a:endParaRPr lang="es-ES_tradnl"/>
        </a:p>
      </dgm:t>
    </dgm:pt>
    <dgm:pt modelId="{4F729E3F-0D88-6342-BA06-0338F7801CCA}">
      <dgm:prSet phldrT="[Texto]"/>
      <dgm:spPr/>
      <dgm:t>
        <a:bodyPr/>
        <a:lstStyle/>
        <a:p>
          <a:pPr algn="ctr"/>
          <a:r>
            <a:rPr lang="es-ES_tradnl" dirty="0">
              <a:latin typeface="Cambria"/>
              <a:ea typeface="ＭＳ 明朝"/>
              <a:cs typeface="Times New Roman"/>
            </a:rPr>
            <a:t>No creyentes y para los que viven en la indiferencia religiosa</a:t>
          </a:r>
          <a:endParaRPr lang="es-ES_tradnl" dirty="0"/>
        </a:p>
      </dgm:t>
    </dgm:pt>
    <dgm:pt modelId="{621058C8-2E4A-5F4E-8286-5C299DE2CD50}" type="parTrans" cxnId="{CE5338BF-03E7-5A40-80E1-A6AF5A6EC89E}">
      <dgm:prSet/>
      <dgm:spPr/>
      <dgm:t>
        <a:bodyPr/>
        <a:lstStyle/>
        <a:p>
          <a:endParaRPr lang="es-ES_tradnl"/>
        </a:p>
      </dgm:t>
    </dgm:pt>
    <dgm:pt modelId="{59CAE799-4ED0-C343-B988-A67DA0E29E5A}" type="sibTrans" cxnId="{CE5338BF-03E7-5A40-80E1-A6AF5A6EC89E}">
      <dgm:prSet/>
      <dgm:spPr/>
      <dgm:t>
        <a:bodyPr/>
        <a:lstStyle/>
        <a:p>
          <a:endParaRPr lang="es-ES_tradnl"/>
        </a:p>
      </dgm:t>
    </dgm:pt>
    <dgm:pt modelId="{F6C0BED1-C2C6-1E4B-8619-87F2A6BA6336}">
      <dgm:prSet phldrT="[Texto]"/>
      <dgm:spPr/>
      <dgm:t>
        <a:bodyPr/>
        <a:lstStyle/>
        <a:p>
          <a:r>
            <a:rPr lang="es-ES_tradnl" b="1" dirty="0">
              <a:solidFill>
                <a:schemeClr val="tx1"/>
              </a:solidFill>
            </a:rPr>
            <a:t>Acción Catequético-</a:t>
          </a:r>
          <a:r>
            <a:rPr lang="es-ES_tradnl" b="1" dirty="0" err="1">
              <a:solidFill>
                <a:schemeClr val="tx1"/>
              </a:solidFill>
            </a:rPr>
            <a:t>Iniciatoria</a:t>
          </a:r>
          <a:endParaRPr lang="es-ES_tradnl" b="1" dirty="0">
            <a:solidFill>
              <a:schemeClr val="tx1"/>
            </a:solidFill>
          </a:endParaRPr>
        </a:p>
      </dgm:t>
    </dgm:pt>
    <dgm:pt modelId="{4B6D9A37-7C14-5043-9083-DC1BD389E58F}" type="parTrans" cxnId="{649398CE-8C50-1947-9C95-04CABA2A7B9E}">
      <dgm:prSet/>
      <dgm:spPr/>
      <dgm:t>
        <a:bodyPr/>
        <a:lstStyle/>
        <a:p>
          <a:endParaRPr lang="es-ES_tradnl"/>
        </a:p>
      </dgm:t>
    </dgm:pt>
    <dgm:pt modelId="{C288B729-0FAF-8E4B-AA49-CA3D85AF6832}" type="sibTrans" cxnId="{649398CE-8C50-1947-9C95-04CABA2A7B9E}">
      <dgm:prSet/>
      <dgm:spPr/>
      <dgm:t>
        <a:bodyPr/>
        <a:lstStyle/>
        <a:p>
          <a:endParaRPr lang="es-ES_tradnl"/>
        </a:p>
      </dgm:t>
    </dgm:pt>
    <dgm:pt modelId="{328ABC4F-0462-504D-8E52-FEB6C7430826}">
      <dgm:prSet phldrT="[Texto]"/>
      <dgm:spPr/>
      <dgm:t>
        <a:bodyPr/>
        <a:lstStyle/>
        <a:p>
          <a:pPr algn="ctr"/>
          <a:r>
            <a:rPr lang="es-ES_tradnl" dirty="0">
              <a:latin typeface="Cambria"/>
              <a:ea typeface="ＭＳ 明朝"/>
              <a:cs typeface="Times New Roman"/>
            </a:rPr>
            <a:t>Optan por el Evangelio y para los que necesitan completar o reestructurar su iniciación</a:t>
          </a:r>
          <a:endParaRPr lang="es-ES_tradnl" dirty="0"/>
        </a:p>
      </dgm:t>
    </dgm:pt>
    <dgm:pt modelId="{F5E1A1E2-86A6-524D-B9B0-CF3539C8E251}" type="parTrans" cxnId="{890359D5-2C76-D043-B7D7-C42E84136E47}">
      <dgm:prSet/>
      <dgm:spPr/>
      <dgm:t>
        <a:bodyPr/>
        <a:lstStyle/>
        <a:p>
          <a:endParaRPr lang="es-ES_tradnl"/>
        </a:p>
      </dgm:t>
    </dgm:pt>
    <dgm:pt modelId="{E5BD9556-BE89-0348-A570-07B9ECE3EB8D}" type="sibTrans" cxnId="{890359D5-2C76-D043-B7D7-C42E84136E47}">
      <dgm:prSet/>
      <dgm:spPr/>
      <dgm:t>
        <a:bodyPr/>
        <a:lstStyle/>
        <a:p>
          <a:endParaRPr lang="es-ES_tradnl"/>
        </a:p>
      </dgm:t>
    </dgm:pt>
    <dgm:pt modelId="{23B61440-6071-0840-AB6F-3D6252A7E2B6}">
      <dgm:prSet phldrT="[Texto]"/>
      <dgm:spPr/>
      <dgm:t>
        <a:bodyPr/>
        <a:lstStyle/>
        <a:p>
          <a:r>
            <a:rPr lang="es-ES_tradnl" b="1" dirty="0">
              <a:solidFill>
                <a:schemeClr val="tx1"/>
              </a:solidFill>
            </a:rPr>
            <a:t>Acción Pastoral</a:t>
          </a:r>
        </a:p>
      </dgm:t>
    </dgm:pt>
    <dgm:pt modelId="{2E30FE8D-1F7F-694D-BAEE-6A9D2C6E0C04}" type="parTrans" cxnId="{9DA9C790-8959-9F46-8762-A34C31F457AB}">
      <dgm:prSet/>
      <dgm:spPr/>
      <dgm:t>
        <a:bodyPr/>
        <a:lstStyle/>
        <a:p>
          <a:endParaRPr lang="es-ES_tradnl"/>
        </a:p>
      </dgm:t>
    </dgm:pt>
    <dgm:pt modelId="{A8D7591B-64D5-7944-A53A-601BD826B59A}" type="sibTrans" cxnId="{9DA9C790-8959-9F46-8762-A34C31F457AB}">
      <dgm:prSet/>
      <dgm:spPr/>
      <dgm:t>
        <a:bodyPr/>
        <a:lstStyle/>
        <a:p>
          <a:endParaRPr lang="es-ES_tradnl"/>
        </a:p>
      </dgm:t>
    </dgm:pt>
    <dgm:pt modelId="{65BE405D-7D02-5841-ABE2-0E251D2610C0}">
      <dgm:prSet phldrT="[Texto]"/>
      <dgm:spPr/>
      <dgm:t>
        <a:bodyPr/>
        <a:lstStyle/>
        <a:p>
          <a:pPr algn="ctr"/>
          <a:r>
            <a:rPr lang="es-ES_tradnl" dirty="0">
              <a:latin typeface="Cambria"/>
              <a:ea typeface="ＭＳ 明朝"/>
              <a:cs typeface="Times New Roman"/>
            </a:rPr>
            <a:t>Fieles cristianos ya maduros en el seno de la comunidad cristiana</a:t>
          </a:r>
          <a:endParaRPr lang="es-ES_tradnl" dirty="0"/>
        </a:p>
      </dgm:t>
    </dgm:pt>
    <dgm:pt modelId="{137B3F69-2BD4-9943-BB84-C9DB7AFCA4D6}" type="parTrans" cxnId="{CEC06590-7DE0-5B4C-9587-9373A130CCFE}">
      <dgm:prSet/>
      <dgm:spPr/>
      <dgm:t>
        <a:bodyPr/>
        <a:lstStyle/>
        <a:p>
          <a:endParaRPr lang="es-ES_tradnl"/>
        </a:p>
      </dgm:t>
    </dgm:pt>
    <dgm:pt modelId="{1F82E7CA-0BAC-C949-837C-4836D6ED6299}" type="sibTrans" cxnId="{CEC06590-7DE0-5B4C-9587-9373A130CCFE}">
      <dgm:prSet/>
      <dgm:spPr/>
      <dgm:t>
        <a:bodyPr/>
        <a:lstStyle/>
        <a:p>
          <a:endParaRPr lang="es-ES_tradnl"/>
        </a:p>
      </dgm:t>
    </dgm:pt>
    <dgm:pt modelId="{769C8C3E-C4AB-104A-886B-C2CFF3A6C747}" type="pres">
      <dgm:prSet presAssocID="{2F4FD515-D324-F84F-B878-28A72AF73FEC}" presName="Name0" presStyleCnt="0">
        <dgm:presLayoutVars>
          <dgm:dir/>
          <dgm:animLvl val="lvl"/>
          <dgm:resizeHandles val="exact"/>
        </dgm:presLayoutVars>
      </dgm:prSet>
      <dgm:spPr/>
    </dgm:pt>
    <dgm:pt modelId="{A93E11D3-1CF8-C84D-AA95-66AF268692B1}" type="pres">
      <dgm:prSet presAssocID="{8CBE3A88-3AD7-CB42-8062-7D24E60B4AD0}" presName="compositeNode" presStyleCnt="0">
        <dgm:presLayoutVars>
          <dgm:bulletEnabled val="1"/>
        </dgm:presLayoutVars>
      </dgm:prSet>
      <dgm:spPr/>
    </dgm:pt>
    <dgm:pt modelId="{DCB957DC-66BE-924C-A860-2CA40CB728DF}" type="pres">
      <dgm:prSet presAssocID="{8CBE3A88-3AD7-CB42-8062-7D24E60B4AD0}" presName="bgRect" presStyleLbl="node1" presStyleIdx="0" presStyleCnt="3"/>
      <dgm:spPr/>
    </dgm:pt>
    <dgm:pt modelId="{79755470-D547-E842-91BF-72B2176F1C16}" type="pres">
      <dgm:prSet presAssocID="{8CBE3A88-3AD7-CB42-8062-7D24E60B4AD0}" presName="parentNode" presStyleLbl="node1" presStyleIdx="0" presStyleCnt="3">
        <dgm:presLayoutVars>
          <dgm:chMax val="0"/>
          <dgm:bulletEnabled val="1"/>
        </dgm:presLayoutVars>
      </dgm:prSet>
      <dgm:spPr/>
    </dgm:pt>
    <dgm:pt modelId="{374B9DE6-A0C0-5547-82A3-7F8F3B4E386B}" type="pres">
      <dgm:prSet presAssocID="{8CBE3A88-3AD7-CB42-8062-7D24E60B4AD0}" presName="childNode" presStyleLbl="node1" presStyleIdx="0" presStyleCnt="3">
        <dgm:presLayoutVars>
          <dgm:bulletEnabled val="1"/>
        </dgm:presLayoutVars>
      </dgm:prSet>
      <dgm:spPr/>
    </dgm:pt>
    <dgm:pt modelId="{F6A8BC7C-C6C3-0046-8454-FA727D2580DA}" type="pres">
      <dgm:prSet presAssocID="{7042485B-DCC1-1341-97AD-33A863204F55}" presName="hSp" presStyleCnt="0"/>
      <dgm:spPr/>
    </dgm:pt>
    <dgm:pt modelId="{7BC47F29-4F5B-2642-B041-C52A0C9C3CE6}" type="pres">
      <dgm:prSet presAssocID="{7042485B-DCC1-1341-97AD-33A863204F55}" presName="vProcSp" presStyleCnt="0"/>
      <dgm:spPr/>
    </dgm:pt>
    <dgm:pt modelId="{511AE1D4-2AAF-BD41-8F23-68C45DDF9658}" type="pres">
      <dgm:prSet presAssocID="{7042485B-DCC1-1341-97AD-33A863204F55}" presName="vSp1" presStyleCnt="0"/>
      <dgm:spPr/>
    </dgm:pt>
    <dgm:pt modelId="{D3C5E427-0E52-C448-8892-5E5635A130BB}" type="pres">
      <dgm:prSet presAssocID="{7042485B-DCC1-1341-97AD-33A863204F55}" presName="simulatedConn" presStyleLbl="solidFgAcc1" presStyleIdx="0" presStyleCnt="2"/>
      <dgm:spPr/>
    </dgm:pt>
    <dgm:pt modelId="{CA7AE813-25A0-074C-AC3C-7D5716A18906}" type="pres">
      <dgm:prSet presAssocID="{7042485B-DCC1-1341-97AD-33A863204F55}" presName="vSp2" presStyleCnt="0"/>
      <dgm:spPr/>
    </dgm:pt>
    <dgm:pt modelId="{AFC10927-C00D-5F4E-ABB3-F841459D8B52}" type="pres">
      <dgm:prSet presAssocID="{7042485B-DCC1-1341-97AD-33A863204F55}" presName="sibTrans" presStyleCnt="0"/>
      <dgm:spPr/>
    </dgm:pt>
    <dgm:pt modelId="{13C0EDB0-7ADC-5348-8380-3526DE250FBA}" type="pres">
      <dgm:prSet presAssocID="{F6C0BED1-C2C6-1E4B-8619-87F2A6BA6336}" presName="compositeNode" presStyleCnt="0">
        <dgm:presLayoutVars>
          <dgm:bulletEnabled val="1"/>
        </dgm:presLayoutVars>
      </dgm:prSet>
      <dgm:spPr/>
    </dgm:pt>
    <dgm:pt modelId="{28F165BB-57D5-7A41-9067-E510A8C44ABA}" type="pres">
      <dgm:prSet presAssocID="{F6C0BED1-C2C6-1E4B-8619-87F2A6BA6336}" presName="bgRect" presStyleLbl="node1" presStyleIdx="1" presStyleCnt="3" custLinFactNeighborX="328" custLinFactNeighborY="8345"/>
      <dgm:spPr/>
    </dgm:pt>
    <dgm:pt modelId="{E4D6C33B-F6AC-DB47-B391-45BF502BD53D}" type="pres">
      <dgm:prSet presAssocID="{F6C0BED1-C2C6-1E4B-8619-87F2A6BA6336}" presName="parentNode" presStyleLbl="node1" presStyleIdx="1" presStyleCnt="3">
        <dgm:presLayoutVars>
          <dgm:chMax val="0"/>
          <dgm:bulletEnabled val="1"/>
        </dgm:presLayoutVars>
      </dgm:prSet>
      <dgm:spPr/>
    </dgm:pt>
    <dgm:pt modelId="{54B76CB1-1AA8-1446-86F8-969942E513C5}" type="pres">
      <dgm:prSet presAssocID="{F6C0BED1-C2C6-1E4B-8619-87F2A6BA6336}" presName="childNode" presStyleLbl="node1" presStyleIdx="1" presStyleCnt="3">
        <dgm:presLayoutVars>
          <dgm:bulletEnabled val="1"/>
        </dgm:presLayoutVars>
      </dgm:prSet>
      <dgm:spPr/>
    </dgm:pt>
    <dgm:pt modelId="{E33580CB-D0AC-EA4E-86B7-1E184ECBA3B5}" type="pres">
      <dgm:prSet presAssocID="{C288B729-0FAF-8E4B-AA49-CA3D85AF6832}" presName="hSp" presStyleCnt="0"/>
      <dgm:spPr/>
    </dgm:pt>
    <dgm:pt modelId="{17E0ADE0-D11B-E245-BD55-D3AE0C118F57}" type="pres">
      <dgm:prSet presAssocID="{C288B729-0FAF-8E4B-AA49-CA3D85AF6832}" presName="vProcSp" presStyleCnt="0"/>
      <dgm:spPr/>
    </dgm:pt>
    <dgm:pt modelId="{F2783B72-2F86-C54C-AE56-F988CD28C635}" type="pres">
      <dgm:prSet presAssocID="{C288B729-0FAF-8E4B-AA49-CA3D85AF6832}" presName="vSp1" presStyleCnt="0"/>
      <dgm:spPr/>
    </dgm:pt>
    <dgm:pt modelId="{5E056B40-0420-AA45-888E-28A184C5F778}" type="pres">
      <dgm:prSet presAssocID="{C288B729-0FAF-8E4B-AA49-CA3D85AF6832}" presName="simulatedConn" presStyleLbl="solidFgAcc1" presStyleIdx="1" presStyleCnt="2"/>
      <dgm:spPr/>
    </dgm:pt>
    <dgm:pt modelId="{0FE2ACBA-F482-404F-843F-1743F5944096}" type="pres">
      <dgm:prSet presAssocID="{C288B729-0FAF-8E4B-AA49-CA3D85AF6832}" presName="vSp2" presStyleCnt="0"/>
      <dgm:spPr/>
    </dgm:pt>
    <dgm:pt modelId="{80C130A2-DBB1-914C-9D8E-47D5CFBDE09F}" type="pres">
      <dgm:prSet presAssocID="{C288B729-0FAF-8E4B-AA49-CA3D85AF6832}" presName="sibTrans" presStyleCnt="0"/>
      <dgm:spPr/>
    </dgm:pt>
    <dgm:pt modelId="{3CD6B445-59AF-8F44-8693-611103F25F9A}" type="pres">
      <dgm:prSet presAssocID="{23B61440-6071-0840-AB6F-3D6252A7E2B6}" presName="compositeNode" presStyleCnt="0">
        <dgm:presLayoutVars>
          <dgm:bulletEnabled val="1"/>
        </dgm:presLayoutVars>
      </dgm:prSet>
      <dgm:spPr/>
    </dgm:pt>
    <dgm:pt modelId="{5CCE2794-90AA-C84F-BBDA-B66489DAA2BF}" type="pres">
      <dgm:prSet presAssocID="{23B61440-6071-0840-AB6F-3D6252A7E2B6}" presName="bgRect" presStyleLbl="node1" presStyleIdx="2" presStyleCnt="3"/>
      <dgm:spPr/>
    </dgm:pt>
    <dgm:pt modelId="{1E6E8841-2F24-1D4D-B07C-9ED1F8AB98EF}" type="pres">
      <dgm:prSet presAssocID="{23B61440-6071-0840-AB6F-3D6252A7E2B6}" presName="parentNode" presStyleLbl="node1" presStyleIdx="2" presStyleCnt="3">
        <dgm:presLayoutVars>
          <dgm:chMax val="0"/>
          <dgm:bulletEnabled val="1"/>
        </dgm:presLayoutVars>
      </dgm:prSet>
      <dgm:spPr/>
    </dgm:pt>
    <dgm:pt modelId="{214FF7D0-F8DB-D548-8B18-7A01ACC863A3}" type="pres">
      <dgm:prSet presAssocID="{23B61440-6071-0840-AB6F-3D6252A7E2B6}" presName="childNode" presStyleLbl="node1" presStyleIdx="2" presStyleCnt="3">
        <dgm:presLayoutVars>
          <dgm:bulletEnabled val="1"/>
        </dgm:presLayoutVars>
      </dgm:prSet>
      <dgm:spPr/>
    </dgm:pt>
  </dgm:ptLst>
  <dgm:cxnLst>
    <dgm:cxn modelId="{8CCCA603-957D-A64C-9D68-2C968FAC30D3}" type="presOf" srcId="{F6C0BED1-C2C6-1E4B-8619-87F2A6BA6336}" destId="{28F165BB-57D5-7A41-9067-E510A8C44ABA}" srcOrd="0" destOrd="0" presId="urn:microsoft.com/office/officeart/2005/8/layout/hProcess7"/>
    <dgm:cxn modelId="{97A9FC17-8312-FB4D-A37E-CD67016F7B9F}" type="presOf" srcId="{65BE405D-7D02-5841-ABE2-0E251D2610C0}" destId="{214FF7D0-F8DB-D548-8B18-7A01ACC863A3}" srcOrd="0" destOrd="0" presId="urn:microsoft.com/office/officeart/2005/8/layout/hProcess7"/>
    <dgm:cxn modelId="{F89D0130-C1C8-264C-B9CE-D56530F029BA}" type="presOf" srcId="{8CBE3A88-3AD7-CB42-8062-7D24E60B4AD0}" destId="{79755470-D547-E842-91BF-72B2176F1C16}" srcOrd="1" destOrd="0" presId="urn:microsoft.com/office/officeart/2005/8/layout/hProcess7"/>
    <dgm:cxn modelId="{8333643F-F8EC-854D-B570-E55412EF0D0A}" srcId="{2F4FD515-D324-F84F-B878-28A72AF73FEC}" destId="{8CBE3A88-3AD7-CB42-8062-7D24E60B4AD0}" srcOrd="0" destOrd="0" parTransId="{A258872B-CCF9-5943-8179-B28420E770BF}" sibTransId="{7042485B-DCC1-1341-97AD-33A863204F55}"/>
    <dgm:cxn modelId="{216B9048-82B5-AE48-AD44-918CDF70B020}" type="presOf" srcId="{4F729E3F-0D88-6342-BA06-0338F7801CCA}" destId="{374B9DE6-A0C0-5547-82A3-7F8F3B4E386B}" srcOrd="0" destOrd="0" presId="urn:microsoft.com/office/officeart/2005/8/layout/hProcess7"/>
    <dgm:cxn modelId="{CEC06590-7DE0-5B4C-9587-9373A130CCFE}" srcId="{23B61440-6071-0840-AB6F-3D6252A7E2B6}" destId="{65BE405D-7D02-5841-ABE2-0E251D2610C0}" srcOrd="0" destOrd="0" parTransId="{137B3F69-2BD4-9943-BB84-C9DB7AFCA4D6}" sibTransId="{1F82E7CA-0BAC-C949-837C-4836D6ED6299}"/>
    <dgm:cxn modelId="{9DA9C790-8959-9F46-8762-A34C31F457AB}" srcId="{2F4FD515-D324-F84F-B878-28A72AF73FEC}" destId="{23B61440-6071-0840-AB6F-3D6252A7E2B6}" srcOrd="2" destOrd="0" parTransId="{2E30FE8D-1F7F-694D-BAEE-6A9D2C6E0C04}" sibTransId="{A8D7591B-64D5-7944-A53A-601BD826B59A}"/>
    <dgm:cxn modelId="{B57EF99A-7550-7243-84AB-5FADBB908AA3}" type="presOf" srcId="{2F4FD515-D324-F84F-B878-28A72AF73FEC}" destId="{769C8C3E-C4AB-104A-886B-C2CFF3A6C747}" srcOrd="0" destOrd="0" presId="urn:microsoft.com/office/officeart/2005/8/layout/hProcess7"/>
    <dgm:cxn modelId="{42A838A1-DAE9-614F-97F4-E7CDB8691494}" type="presOf" srcId="{8CBE3A88-3AD7-CB42-8062-7D24E60B4AD0}" destId="{DCB957DC-66BE-924C-A860-2CA40CB728DF}" srcOrd="0" destOrd="0" presId="urn:microsoft.com/office/officeart/2005/8/layout/hProcess7"/>
    <dgm:cxn modelId="{CE5338BF-03E7-5A40-80E1-A6AF5A6EC89E}" srcId="{8CBE3A88-3AD7-CB42-8062-7D24E60B4AD0}" destId="{4F729E3F-0D88-6342-BA06-0338F7801CCA}" srcOrd="0" destOrd="0" parTransId="{621058C8-2E4A-5F4E-8286-5C299DE2CD50}" sibTransId="{59CAE799-4ED0-C343-B988-A67DA0E29E5A}"/>
    <dgm:cxn modelId="{26F67CC9-D488-7745-AC3A-FA114F9B9DBA}" type="presOf" srcId="{23B61440-6071-0840-AB6F-3D6252A7E2B6}" destId="{5CCE2794-90AA-C84F-BBDA-B66489DAA2BF}" srcOrd="0" destOrd="0" presId="urn:microsoft.com/office/officeart/2005/8/layout/hProcess7"/>
    <dgm:cxn modelId="{649398CE-8C50-1947-9C95-04CABA2A7B9E}" srcId="{2F4FD515-D324-F84F-B878-28A72AF73FEC}" destId="{F6C0BED1-C2C6-1E4B-8619-87F2A6BA6336}" srcOrd="1" destOrd="0" parTransId="{4B6D9A37-7C14-5043-9083-DC1BD389E58F}" sibTransId="{C288B729-0FAF-8E4B-AA49-CA3D85AF6832}"/>
    <dgm:cxn modelId="{ACE122D0-E827-5D4C-9E8C-CF1EB74478A8}" type="presOf" srcId="{328ABC4F-0462-504D-8E52-FEB6C7430826}" destId="{54B76CB1-1AA8-1446-86F8-969942E513C5}" srcOrd="0" destOrd="0" presId="urn:microsoft.com/office/officeart/2005/8/layout/hProcess7"/>
    <dgm:cxn modelId="{890359D5-2C76-D043-B7D7-C42E84136E47}" srcId="{F6C0BED1-C2C6-1E4B-8619-87F2A6BA6336}" destId="{328ABC4F-0462-504D-8E52-FEB6C7430826}" srcOrd="0" destOrd="0" parTransId="{F5E1A1E2-86A6-524D-B9B0-CF3539C8E251}" sibTransId="{E5BD9556-BE89-0348-A570-07B9ECE3EB8D}"/>
    <dgm:cxn modelId="{FE11EBD5-49C6-D048-A0A9-DCDC1B7D3BD6}" type="presOf" srcId="{23B61440-6071-0840-AB6F-3D6252A7E2B6}" destId="{1E6E8841-2F24-1D4D-B07C-9ED1F8AB98EF}" srcOrd="1" destOrd="0" presId="urn:microsoft.com/office/officeart/2005/8/layout/hProcess7"/>
    <dgm:cxn modelId="{87A1C2E7-98B3-9449-915E-D1ADCC789FF6}" type="presOf" srcId="{F6C0BED1-C2C6-1E4B-8619-87F2A6BA6336}" destId="{E4D6C33B-F6AC-DB47-B391-45BF502BD53D}" srcOrd="1" destOrd="0" presId="urn:microsoft.com/office/officeart/2005/8/layout/hProcess7"/>
    <dgm:cxn modelId="{272C00F7-C1D4-3644-907E-DCD27CA63595}" type="presParOf" srcId="{769C8C3E-C4AB-104A-886B-C2CFF3A6C747}" destId="{A93E11D3-1CF8-C84D-AA95-66AF268692B1}" srcOrd="0" destOrd="0" presId="urn:microsoft.com/office/officeart/2005/8/layout/hProcess7"/>
    <dgm:cxn modelId="{799ECB20-568E-C64F-B26A-B2E9B9F03D65}" type="presParOf" srcId="{A93E11D3-1CF8-C84D-AA95-66AF268692B1}" destId="{DCB957DC-66BE-924C-A860-2CA40CB728DF}" srcOrd="0" destOrd="0" presId="urn:microsoft.com/office/officeart/2005/8/layout/hProcess7"/>
    <dgm:cxn modelId="{8F0C2619-0555-6B40-BF0A-07E882E9D030}" type="presParOf" srcId="{A93E11D3-1CF8-C84D-AA95-66AF268692B1}" destId="{79755470-D547-E842-91BF-72B2176F1C16}" srcOrd="1" destOrd="0" presId="urn:microsoft.com/office/officeart/2005/8/layout/hProcess7"/>
    <dgm:cxn modelId="{E05D08C3-5461-A648-B530-A0EB30BC3557}" type="presParOf" srcId="{A93E11D3-1CF8-C84D-AA95-66AF268692B1}" destId="{374B9DE6-A0C0-5547-82A3-7F8F3B4E386B}" srcOrd="2" destOrd="0" presId="urn:microsoft.com/office/officeart/2005/8/layout/hProcess7"/>
    <dgm:cxn modelId="{691C9570-4D45-7646-83B6-6D32C601BCE7}" type="presParOf" srcId="{769C8C3E-C4AB-104A-886B-C2CFF3A6C747}" destId="{F6A8BC7C-C6C3-0046-8454-FA727D2580DA}" srcOrd="1" destOrd="0" presId="urn:microsoft.com/office/officeart/2005/8/layout/hProcess7"/>
    <dgm:cxn modelId="{66CFE237-8472-6249-9546-79D7D17EBED9}" type="presParOf" srcId="{769C8C3E-C4AB-104A-886B-C2CFF3A6C747}" destId="{7BC47F29-4F5B-2642-B041-C52A0C9C3CE6}" srcOrd="2" destOrd="0" presId="urn:microsoft.com/office/officeart/2005/8/layout/hProcess7"/>
    <dgm:cxn modelId="{BD370083-61D7-2A44-8B92-D084DA609470}" type="presParOf" srcId="{7BC47F29-4F5B-2642-B041-C52A0C9C3CE6}" destId="{511AE1D4-2AAF-BD41-8F23-68C45DDF9658}" srcOrd="0" destOrd="0" presId="urn:microsoft.com/office/officeart/2005/8/layout/hProcess7"/>
    <dgm:cxn modelId="{DF6C239D-363E-9F4C-A7BF-5FE4A8E1FF7C}" type="presParOf" srcId="{7BC47F29-4F5B-2642-B041-C52A0C9C3CE6}" destId="{D3C5E427-0E52-C448-8892-5E5635A130BB}" srcOrd="1" destOrd="0" presId="urn:microsoft.com/office/officeart/2005/8/layout/hProcess7"/>
    <dgm:cxn modelId="{A0A29D42-AD50-5F41-9C28-0F7F05516B7C}" type="presParOf" srcId="{7BC47F29-4F5B-2642-B041-C52A0C9C3CE6}" destId="{CA7AE813-25A0-074C-AC3C-7D5716A18906}" srcOrd="2" destOrd="0" presId="urn:microsoft.com/office/officeart/2005/8/layout/hProcess7"/>
    <dgm:cxn modelId="{40BD7C9B-6E71-F44C-A456-51435A349194}" type="presParOf" srcId="{769C8C3E-C4AB-104A-886B-C2CFF3A6C747}" destId="{AFC10927-C00D-5F4E-ABB3-F841459D8B52}" srcOrd="3" destOrd="0" presId="urn:microsoft.com/office/officeart/2005/8/layout/hProcess7"/>
    <dgm:cxn modelId="{046D6EE5-D734-EF4F-951A-8D7D2B596977}" type="presParOf" srcId="{769C8C3E-C4AB-104A-886B-C2CFF3A6C747}" destId="{13C0EDB0-7ADC-5348-8380-3526DE250FBA}" srcOrd="4" destOrd="0" presId="urn:microsoft.com/office/officeart/2005/8/layout/hProcess7"/>
    <dgm:cxn modelId="{E5BF7A78-4A3D-0F49-A879-B00797FF437F}" type="presParOf" srcId="{13C0EDB0-7ADC-5348-8380-3526DE250FBA}" destId="{28F165BB-57D5-7A41-9067-E510A8C44ABA}" srcOrd="0" destOrd="0" presId="urn:microsoft.com/office/officeart/2005/8/layout/hProcess7"/>
    <dgm:cxn modelId="{EA02D07E-2571-EC42-9AD3-3736824B6687}" type="presParOf" srcId="{13C0EDB0-7ADC-5348-8380-3526DE250FBA}" destId="{E4D6C33B-F6AC-DB47-B391-45BF502BD53D}" srcOrd="1" destOrd="0" presId="urn:microsoft.com/office/officeart/2005/8/layout/hProcess7"/>
    <dgm:cxn modelId="{7EAA7F5C-604C-C744-AA54-F94D91DDF31A}" type="presParOf" srcId="{13C0EDB0-7ADC-5348-8380-3526DE250FBA}" destId="{54B76CB1-1AA8-1446-86F8-969942E513C5}" srcOrd="2" destOrd="0" presId="urn:microsoft.com/office/officeart/2005/8/layout/hProcess7"/>
    <dgm:cxn modelId="{C1EAD558-111C-DD44-B1E0-E31ADE9FAE7E}" type="presParOf" srcId="{769C8C3E-C4AB-104A-886B-C2CFF3A6C747}" destId="{E33580CB-D0AC-EA4E-86B7-1E184ECBA3B5}" srcOrd="5" destOrd="0" presId="urn:microsoft.com/office/officeart/2005/8/layout/hProcess7"/>
    <dgm:cxn modelId="{E6B30B80-2679-3640-AFC1-8B902FF3B0C8}" type="presParOf" srcId="{769C8C3E-C4AB-104A-886B-C2CFF3A6C747}" destId="{17E0ADE0-D11B-E245-BD55-D3AE0C118F57}" srcOrd="6" destOrd="0" presId="urn:microsoft.com/office/officeart/2005/8/layout/hProcess7"/>
    <dgm:cxn modelId="{122C8A64-198E-A94C-A8B9-17F2684FDE13}" type="presParOf" srcId="{17E0ADE0-D11B-E245-BD55-D3AE0C118F57}" destId="{F2783B72-2F86-C54C-AE56-F988CD28C635}" srcOrd="0" destOrd="0" presId="urn:microsoft.com/office/officeart/2005/8/layout/hProcess7"/>
    <dgm:cxn modelId="{3C046366-FBAF-664B-96EB-1EE9AEF21CF2}" type="presParOf" srcId="{17E0ADE0-D11B-E245-BD55-D3AE0C118F57}" destId="{5E056B40-0420-AA45-888E-28A184C5F778}" srcOrd="1" destOrd="0" presId="urn:microsoft.com/office/officeart/2005/8/layout/hProcess7"/>
    <dgm:cxn modelId="{76CDAC68-F482-1A41-8A01-4F25CF9F664A}" type="presParOf" srcId="{17E0ADE0-D11B-E245-BD55-D3AE0C118F57}" destId="{0FE2ACBA-F482-404F-843F-1743F5944096}" srcOrd="2" destOrd="0" presId="urn:microsoft.com/office/officeart/2005/8/layout/hProcess7"/>
    <dgm:cxn modelId="{8BDC4828-2169-0447-BA0C-E02658BC7793}" type="presParOf" srcId="{769C8C3E-C4AB-104A-886B-C2CFF3A6C747}" destId="{80C130A2-DBB1-914C-9D8E-47D5CFBDE09F}" srcOrd="7" destOrd="0" presId="urn:microsoft.com/office/officeart/2005/8/layout/hProcess7"/>
    <dgm:cxn modelId="{2AE35327-BF7D-FC44-8C91-9B283B223C2A}" type="presParOf" srcId="{769C8C3E-C4AB-104A-886B-C2CFF3A6C747}" destId="{3CD6B445-59AF-8F44-8693-611103F25F9A}" srcOrd="8" destOrd="0" presId="urn:microsoft.com/office/officeart/2005/8/layout/hProcess7"/>
    <dgm:cxn modelId="{8A671AA8-BF5E-C042-AC61-A6998803C936}" type="presParOf" srcId="{3CD6B445-59AF-8F44-8693-611103F25F9A}" destId="{5CCE2794-90AA-C84F-BBDA-B66489DAA2BF}" srcOrd="0" destOrd="0" presId="urn:microsoft.com/office/officeart/2005/8/layout/hProcess7"/>
    <dgm:cxn modelId="{D6CE8DE4-DDA2-B04D-9878-393E8EC4BAE8}" type="presParOf" srcId="{3CD6B445-59AF-8F44-8693-611103F25F9A}" destId="{1E6E8841-2F24-1D4D-B07C-9ED1F8AB98EF}" srcOrd="1" destOrd="0" presId="urn:microsoft.com/office/officeart/2005/8/layout/hProcess7"/>
    <dgm:cxn modelId="{36D04845-4CA6-3747-82A3-A58187D5F2C2}" type="presParOf" srcId="{3CD6B445-59AF-8F44-8693-611103F25F9A}" destId="{214FF7D0-F8DB-D548-8B18-7A01ACC863A3}"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9887C3-3E08-43A0-8F45-05B5265FFC4A}"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s-ES"/>
        </a:p>
      </dgm:t>
    </dgm:pt>
    <dgm:pt modelId="{897968C0-9228-4464-BDA2-FB26F37C5167}">
      <dgm:prSet phldrT="[Texto]"/>
      <dgm:spPr/>
      <dgm:t>
        <a:bodyPr/>
        <a:lstStyle/>
        <a:p>
          <a:r>
            <a:rPr lang="es-ES" dirty="0"/>
            <a:t>Acción Misionera</a:t>
          </a:r>
        </a:p>
      </dgm:t>
    </dgm:pt>
    <dgm:pt modelId="{082CC124-8F7C-4D65-B0BA-24D72FC935D0}" type="parTrans" cxnId="{5445D756-2D4B-49A6-A0A7-B57F700A40D7}">
      <dgm:prSet/>
      <dgm:spPr/>
      <dgm:t>
        <a:bodyPr/>
        <a:lstStyle/>
        <a:p>
          <a:endParaRPr lang="es-ES"/>
        </a:p>
      </dgm:t>
    </dgm:pt>
    <dgm:pt modelId="{3C8E3169-217B-4D19-AA5B-7F4FFF893D48}" type="sibTrans" cxnId="{5445D756-2D4B-49A6-A0A7-B57F700A40D7}">
      <dgm:prSet/>
      <dgm:spPr/>
      <dgm:t>
        <a:bodyPr/>
        <a:lstStyle/>
        <a:p>
          <a:endParaRPr lang="es-ES"/>
        </a:p>
      </dgm:t>
    </dgm:pt>
    <dgm:pt modelId="{6B37FE99-3DD8-40E1-B8A7-07F1B4822276}">
      <dgm:prSet phldrT="[Texto]"/>
      <dgm:spPr/>
      <dgm:t>
        <a:bodyPr/>
        <a:lstStyle/>
        <a:p>
          <a:r>
            <a:rPr lang="es-CR"/>
            <a:t>Una fe anunciada que mueve a la conversión. DESPERTARLA</a:t>
          </a:r>
          <a:endParaRPr lang="es-ES" dirty="0"/>
        </a:p>
      </dgm:t>
    </dgm:pt>
    <dgm:pt modelId="{E0EC9471-953D-44CC-A4D6-2A2162125BED}" type="parTrans" cxnId="{A2045A1D-02A8-48FC-BE97-052938597D2F}">
      <dgm:prSet/>
      <dgm:spPr/>
      <dgm:t>
        <a:bodyPr/>
        <a:lstStyle/>
        <a:p>
          <a:endParaRPr lang="es-ES"/>
        </a:p>
      </dgm:t>
    </dgm:pt>
    <dgm:pt modelId="{04D9E325-FFE8-4975-90C5-8C22470AAC09}" type="sibTrans" cxnId="{A2045A1D-02A8-48FC-BE97-052938597D2F}">
      <dgm:prSet/>
      <dgm:spPr/>
      <dgm:t>
        <a:bodyPr/>
        <a:lstStyle/>
        <a:p>
          <a:endParaRPr lang="es-ES"/>
        </a:p>
      </dgm:t>
    </dgm:pt>
    <dgm:pt modelId="{205677A8-D677-4180-9294-F953365F437B}">
      <dgm:prSet phldrT="[Texto]"/>
      <dgm:spPr/>
      <dgm:t>
        <a:bodyPr/>
        <a:lstStyle/>
        <a:p>
          <a:r>
            <a:rPr lang="es-ES" dirty="0"/>
            <a:t>Acción </a:t>
          </a:r>
          <a:r>
            <a:rPr lang="es-ES" dirty="0" err="1"/>
            <a:t>Catequetica</a:t>
          </a:r>
          <a:endParaRPr lang="es-ES" dirty="0"/>
        </a:p>
      </dgm:t>
    </dgm:pt>
    <dgm:pt modelId="{5B5FAAE8-A1CE-4DC6-B6E1-353ED2801193}" type="parTrans" cxnId="{B7BEA2CB-DB15-4E42-B627-E4163CC4779A}">
      <dgm:prSet/>
      <dgm:spPr/>
      <dgm:t>
        <a:bodyPr/>
        <a:lstStyle/>
        <a:p>
          <a:endParaRPr lang="es-ES"/>
        </a:p>
      </dgm:t>
    </dgm:pt>
    <dgm:pt modelId="{83BDCFEB-C3A0-41E8-AD3A-232DB65E7874}" type="sibTrans" cxnId="{B7BEA2CB-DB15-4E42-B627-E4163CC4779A}">
      <dgm:prSet/>
      <dgm:spPr/>
      <dgm:t>
        <a:bodyPr/>
        <a:lstStyle/>
        <a:p>
          <a:endParaRPr lang="es-ES"/>
        </a:p>
      </dgm:t>
    </dgm:pt>
    <dgm:pt modelId="{7186B8B1-EDEB-4AFD-834C-A4CC6B5D3128}">
      <dgm:prSet phldrT="[Texto]"/>
      <dgm:spPr/>
      <dgm:t>
        <a:bodyPr/>
        <a:lstStyle/>
        <a:p>
          <a:r>
            <a:rPr lang="es-ES" dirty="0"/>
            <a:t>Una fe destinada a crecer para una vida cristiana adulta. MADURARLA</a:t>
          </a:r>
        </a:p>
      </dgm:t>
    </dgm:pt>
    <dgm:pt modelId="{A2695892-9C00-4FCC-982A-0F651979155F}" type="parTrans" cxnId="{38884F68-1E19-475C-9CB5-232D703617C5}">
      <dgm:prSet/>
      <dgm:spPr/>
      <dgm:t>
        <a:bodyPr/>
        <a:lstStyle/>
        <a:p>
          <a:endParaRPr lang="es-ES"/>
        </a:p>
      </dgm:t>
    </dgm:pt>
    <dgm:pt modelId="{63162304-5468-43B9-90FC-7CB80E66ABAB}" type="sibTrans" cxnId="{38884F68-1E19-475C-9CB5-232D703617C5}">
      <dgm:prSet/>
      <dgm:spPr/>
      <dgm:t>
        <a:bodyPr/>
        <a:lstStyle/>
        <a:p>
          <a:endParaRPr lang="es-ES"/>
        </a:p>
      </dgm:t>
    </dgm:pt>
    <dgm:pt modelId="{AF5FCEA4-830E-4ECC-B9B8-B9C66DEEFF9F}">
      <dgm:prSet phldrT="[Texto]"/>
      <dgm:spPr/>
      <dgm:t>
        <a:bodyPr/>
        <a:lstStyle/>
        <a:p>
          <a:r>
            <a:rPr lang="es-ES" dirty="0"/>
            <a:t>Acción Pastoral</a:t>
          </a:r>
        </a:p>
      </dgm:t>
    </dgm:pt>
    <dgm:pt modelId="{08EFD320-91C2-439A-8E5A-CE33307955F1}" type="parTrans" cxnId="{06323B4B-AF5B-4A96-B321-E5B7306C80DF}">
      <dgm:prSet/>
      <dgm:spPr/>
      <dgm:t>
        <a:bodyPr/>
        <a:lstStyle/>
        <a:p>
          <a:endParaRPr lang="es-ES"/>
        </a:p>
      </dgm:t>
    </dgm:pt>
    <dgm:pt modelId="{8EC0AFAA-71B9-42CC-B835-5A1DCB8479D2}" type="sibTrans" cxnId="{06323B4B-AF5B-4A96-B321-E5B7306C80DF}">
      <dgm:prSet/>
      <dgm:spPr/>
      <dgm:t>
        <a:bodyPr/>
        <a:lstStyle/>
        <a:p>
          <a:endParaRPr lang="es-ES"/>
        </a:p>
      </dgm:t>
    </dgm:pt>
    <dgm:pt modelId="{514449F0-F201-425B-82FD-FBEE68811708}">
      <dgm:prSet phldrT="[Texto]"/>
      <dgm:spPr/>
      <dgm:t>
        <a:bodyPr/>
        <a:lstStyle/>
        <a:p>
          <a:r>
            <a:rPr lang="es-ES" dirty="0"/>
            <a:t>Una fe experimentada en el servicio. TESTIMONIARLA</a:t>
          </a:r>
        </a:p>
      </dgm:t>
    </dgm:pt>
    <dgm:pt modelId="{8109266A-D886-4A17-AC44-EFE3ED8FBCC5}" type="parTrans" cxnId="{0D749C6E-34AB-42A6-B825-380A692A3613}">
      <dgm:prSet/>
      <dgm:spPr/>
      <dgm:t>
        <a:bodyPr/>
        <a:lstStyle/>
        <a:p>
          <a:endParaRPr lang="es-ES"/>
        </a:p>
      </dgm:t>
    </dgm:pt>
    <dgm:pt modelId="{96422882-81BA-4F22-97A5-E0B3A7572468}" type="sibTrans" cxnId="{0D749C6E-34AB-42A6-B825-380A692A3613}">
      <dgm:prSet/>
      <dgm:spPr/>
      <dgm:t>
        <a:bodyPr/>
        <a:lstStyle/>
        <a:p>
          <a:endParaRPr lang="es-ES"/>
        </a:p>
      </dgm:t>
    </dgm:pt>
    <dgm:pt modelId="{39E2E02E-32E8-4888-8841-66A77EF838B9}" type="pres">
      <dgm:prSet presAssocID="{5F9887C3-3E08-43A0-8F45-05B5265FFC4A}" presName="linearFlow" presStyleCnt="0">
        <dgm:presLayoutVars>
          <dgm:dir/>
          <dgm:animLvl val="lvl"/>
          <dgm:resizeHandles val="exact"/>
        </dgm:presLayoutVars>
      </dgm:prSet>
      <dgm:spPr/>
    </dgm:pt>
    <dgm:pt modelId="{16AE762A-DE00-4C21-93DB-971749F31F21}" type="pres">
      <dgm:prSet presAssocID="{897968C0-9228-4464-BDA2-FB26F37C5167}" presName="composite" presStyleCnt="0"/>
      <dgm:spPr/>
    </dgm:pt>
    <dgm:pt modelId="{5FC1A835-0DFB-4EF9-B5BE-D2FA8A1F3DCF}" type="pres">
      <dgm:prSet presAssocID="{897968C0-9228-4464-BDA2-FB26F37C5167}" presName="parentText" presStyleLbl="alignNode1" presStyleIdx="0" presStyleCnt="3">
        <dgm:presLayoutVars>
          <dgm:chMax val="1"/>
          <dgm:bulletEnabled val="1"/>
        </dgm:presLayoutVars>
      </dgm:prSet>
      <dgm:spPr/>
    </dgm:pt>
    <dgm:pt modelId="{49BC0C46-0A84-467F-8207-4B5677EB0426}" type="pres">
      <dgm:prSet presAssocID="{897968C0-9228-4464-BDA2-FB26F37C5167}" presName="descendantText" presStyleLbl="alignAcc1" presStyleIdx="0" presStyleCnt="3">
        <dgm:presLayoutVars>
          <dgm:bulletEnabled val="1"/>
        </dgm:presLayoutVars>
      </dgm:prSet>
      <dgm:spPr/>
    </dgm:pt>
    <dgm:pt modelId="{9E168FA7-CD25-42EC-AF6A-C9EB990EBA04}" type="pres">
      <dgm:prSet presAssocID="{3C8E3169-217B-4D19-AA5B-7F4FFF893D48}" presName="sp" presStyleCnt="0"/>
      <dgm:spPr/>
    </dgm:pt>
    <dgm:pt modelId="{457E0528-415F-4D17-854E-A16350B88AF0}" type="pres">
      <dgm:prSet presAssocID="{205677A8-D677-4180-9294-F953365F437B}" presName="composite" presStyleCnt="0"/>
      <dgm:spPr/>
    </dgm:pt>
    <dgm:pt modelId="{0B8549EF-C10D-4E7D-88FC-BA836A66BC72}" type="pres">
      <dgm:prSet presAssocID="{205677A8-D677-4180-9294-F953365F437B}" presName="parentText" presStyleLbl="alignNode1" presStyleIdx="1" presStyleCnt="3">
        <dgm:presLayoutVars>
          <dgm:chMax val="1"/>
          <dgm:bulletEnabled val="1"/>
        </dgm:presLayoutVars>
      </dgm:prSet>
      <dgm:spPr/>
    </dgm:pt>
    <dgm:pt modelId="{986909BD-3C6C-40AD-BE35-E2C7207E6930}" type="pres">
      <dgm:prSet presAssocID="{205677A8-D677-4180-9294-F953365F437B}" presName="descendantText" presStyleLbl="alignAcc1" presStyleIdx="1" presStyleCnt="3">
        <dgm:presLayoutVars>
          <dgm:bulletEnabled val="1"/>
        </dgm:presLayoutVars>
      </dgm:prSet>
      <dgm:spPr/>
    </dgm:pt>
    <dgm:pt modelId="{5C018B25-6F39-4C39-B8BC-DC85EA004E6F}" type="pres">
      <dgm:prSet presAssocID="{83BDCFEB-C3A0-41E8-AD3A-232DB65E7874}" presName="sp" presStyleCnt="0"/>
      <dgm:spPr/>
    </dgm:pt>
    <dgm:pt modelId="{620FDC90-FEEC-47A2-B167-3AE937405252}" type="pres">
      <dgm:prSet presAssocID="{AF5FCEA4-830E-4ECC-B9B8-B9C66DEEFF9F}" presName="composite" presStyleCnt="0"/>
      <dgm:spPr/>
    </dgm:pt>
    <dgm:pt modelId="{79210649-0C1F-4C7C-A1B3-36EEB3A3E8E8}" type="pres">
      <dgm:prSet presAssocID="{AF5FCEA4-830E-4ECC-B9B8-B9C66DEEFF9F}" presName="parentText" presStyleLbl="alignNode1" presStyleIdx="2" presStyleCnt="3">
        <dgm:presLayoutVars>
          <dgm:chMax val="1"/>
          <dgm:bulletEnabled val="1"/>
        </dgm:presLayoutVars>
      </dgm:prSet>
      <dgm:spPr/>
    </dgm:pt>
    <dgm:pt modelId="{EFD83C8F-B35A-4892-A4A6-5C9254AA4373}" type="pres">
      <dgm:prSet presAssocID="{AF5FCEA4-830E-4ECC-B9B8-B9C66DEEFF9F}" presName="descendantText" presStyleLbl="alignAcc1" presStyleIdx="2" presStyleCnt="3">
        <dgm:presLayoutVars>
          <dgm:bulletEnabled val="1"/>
        </dgm:presLayoutVars>
      </dgm:prSet>
      <dgm:spPr/>
    </dgm:pt>
  </dgm:ptLst>
  <dgm:cxnLst>
    <dgm:cxn modelId="{57D4D10A-38B9-4C17-A82A-242CF20081CE}" type="presOf" srcId="{5F9887C3-3E08-43A0-8F45-05B5265FFC4A}" destId="{39E2E02E-32E8-4888-8841-66A77EF838B9}" srcOrd="0" destOrd="0" presId="urn:microsoft.com/office/officeart/2005/8/layout/chevron2"/>
    <dgm:cxn modelId="{A2045A1D-02A8-48FC-BE97-052938597D2F}" srcId="{897968C0-9228-4464-BDA2-FB26F37C5167}" destId="{6B37FE99-3DD8-40E1-B8A7-07F1B4822276}" srcOrd="0" destOrd="0" parTransId="{E0EC9471-953D-44CC-A4D6-2A2162125BED}" sibTransId="{04D9E325-FFE8-4975-90C5-8C22470AAC09}"/>
    <dgm:cxn modelId="{38884F68-1E19-475C-9CB5-232D703617C5}" srcId="{205677A8-D677-4180-9294-F953365F437B}" destId="{7186B8B1-EDEB-4AFD-834C-A4CC6B5D3128}" srcOrd="0" destOrd="0" parTransId="{A2695892-9C00-4FCC-982A-0F651979155F}" sibTransId="{63162304-5468-43B9-90FC-7CB80E66ABAB}"/>
    <dgm:cxn modelId="{06323B4B-AF5B-4A96-B321-E5B7306C80DF}" srcId="{5F9887C3-3E08-43A0-8F45-05B5265FFC4A}" destId="{AF5FCEA4-830E-4ECC-B9B8-B9C66DEEFF9F}" srcOrd="2" destOrd="0" parTransId="{08EFD320-91C2-439A-8E5A-CE33307955F1}" sibTransId="{8EC0AFAA-71B9-42CC-B835-5A1DCB8479D2}"/>
    <dgm:cxn modelId="{0D749C6E-34AB-42A6-B825-380A692A3613}" srcId="{AF5FCEA4-830E-4ECC-B9B8-B9C66DEEFF9F}" destId="{514449F0-F201-425B-82FD-FBEE68811708}" srcOrd="0" destOrd="0" parTransId="{8109266A-D886-4A17-AC44-EFE3ED8FBCC5}" sibTransId="{96422882-81BA-4F22-97A5-E0B3A7572468}"/>
    <dgm:cxn modelId="{5445D756-2D4B-49A6-A0A7-B57F700A40D7}" srcId="{5F9887C3-3E08-43A0-8F45-05B5265FFC4A}" destId="{897968C0-9228-4464-BDA2-FB26F37C5167}" srcOrd="0" destOrd="0" parTransId="{082CC124-8F7C-4D65-B0BA-24D72FC935D0}" sibTransId="{3C8E3169-217B-4D19-AA5B-7F4FFF893D48}"/>
    <dgm:cxn modelId="{7E30D15A-1F4B-44EE-8A05-908E85AFDF48}" type="presOf" srcId="{7186B8B1-EDEB-4AFD-834C-A4CC6B5D3128}" destId="{986909BD-3C6C-40AD-BE35-E2C7207E6930}" srcOrd="0" destOrd="0" presId="urn:microsoft.com/office/officeart/2005/8/layout/chevron2"/>
    <dgm:cxn modelId="{D8022D87-6F03-4459-80A5-73D610C51C98}" type="presOf" srcId="{AF5FCEA4-830E-4ECC-B9B8-B9C66DEEFF9F}" destId="{79210649-0C1F-4C7C-A1B3-36EEB3A3E8E8}" srcOrd="0" destOrd="0" presId="urn:microsoft.com/office/officeart/2005/8/layout/chevron2"/>
    <dgm:cxn modelId="{532BCDB1-0151-42B3-AEB7-3D99E75BCB3B}" type="presOf" srcId="{205677A8-D677-4180-9294-F953365F437B}" destId="{0B8549EF-C10D-4E7D-88FC-BA836A66BC72}" srcOrd="0" destOrd="0" presId="urn:microsoft.com/office/officeart/2005/8/layout/chevron2"/>
    <dgm:cxn modelId="{B7BEA2CB-DB15-4E42-B627-E4163CC4779A}" srcId="{5F9887C3-3E08-43A0-8F45-05B5265FFC4A}" destId="{205677A8-D677-4180-9294-F953365F437B}" srcOrd="1" destOrd="0" parTransId="{5B5FAAE8-A1CE-4DC6-B6E1-353ED2801193}" sibTransId="{83BDCFEB-C3A0-41E8-AD3A-232DB65E7874}"/>
    <dgm:cxn modelId="{DB8C8BD1-2AB2-41F3-9305-2C111C95C8F0}" type="presOf" srcId="{514449F0-F201-425B-82FD-FBEE68811708}" destId="{EFD83C8F-B35A-4892-A4A6-5C9254AA4373}" srcOrd="0" destOrd="0" presId="urn:microsoft.com/office/officeart/2005/8/layout/chevron2"/>
    <dgm:cxn modelId="{D1F8B4ED-1FB3-492A-8F64-0D90DBCF3FCB}" type="presOf" srcId="{6B37FE99-3DD8-40E1-B8A7-07F1B4822276}" destId="{49BC0C46-0A84-467F-8207-4B5677EB0426}" srcOrd="0" destOrd="0" presId="urn:microsoft.com/office/officeart/2005/8/layout/chevron2"/>
    <dgm:cxn modelId="{73AE33FE-329C-4FC3-B292-0DD3737D9867}" type="presOf" srcId="{897968C0-9228-4464-BDA2-FB26F37C5167}" destId="{5FC1A835-0DFB-4EF9-B5BE-D2FA8A1F3DCF}" srcOrd="0" destOrd="0" presId="urn:microsoft.com/office/officeart/2005/8/layout/chevron2"/>
    <dgm:cxn modelId="{5DED242C-7A54-420A-A3D0-965E1988E25F}" type="presParOf" srcId="{39E2E02E-32E8-4888-8841-66A77EF838B9}" destId="{16AE762A-DE00-4C21-93DB-971749F31F21}" srcOrd="0" destOrd="0" presId="urn:microsoft.com/office/officeart/2005/8/layout/chevron2"/>
    <dgm:cxn modelId="{19F86CCD-F2EC-4DA1-B33A-030ECC1E559E}" type="presParOf" srcId="{16AE762A-DE00-4C21-93DB-971749F31F21}" destId="{5FC1A835-0DFB-4EF9-B5BE-D2FA8A1F3DCF}" srcOrd="0" destOrd="0" presId="urn:microsoft.com/office/officeart/2005/8/layout/chevron2"/>
    <dgm:cxn modelId="{24AA5682-8A50-45F7-BEB3-5E72B75811DD}" type="presParOf" srcId="{16AE762A-DE00-4C21-93DB-971749F31F21}" destId="{49BC0C46-0A84-467F-8207-4B5677EB0426}" srcOrd="1" destOrd="0" presId="urn:microsoft.com/office/officeart/2005/8/layout/chevron2"/>
    <dgm:cxn modelId="{960CAD73-6275-4302-9B85-59CCE6B41158}" type="presParOf" srcId="{39E2E02E-32E8-4888-8841-66A77EF838B9}" destId="{9E168FA7-CD25-42EC-AF6A-C9EB990EBA04}" srcOrd="1" destOrd="0" presId="urn:microsoft.com/office/officeart/2005/8/layout/chevron2"/>
    <dgm:cxn modelId="{28C1ED48-F99E-4B1F-A2BC-A29479CADAA2}" type="presParOf" srcId="{39E2E02E-32E8-4888-8841-66A77EF838B9}" destId="{457E0528-415F-4D17-854E-A16350B88AF0}" srcOrd="2" destOrd="0" presId="urn:microsoft.com/office/officeart/2005/8/layout/chevron2"/>
    <dgm:cxn modelId="{5A276D6C-E99A-4D36-9824-E7E943C30BAB}" type="presParOf" srcId="{457E0528-415F-4D17-854E-A16350B88AF0}" destId="{0B8549EF-C10D-4E7D-88FC-BA836A66BC72}" srcOrd="0" destOrd="0" presId="urn:microsoft.com/office/officeart/2005/8/layout/chevron2"/>
    <dgm:cxn modelId="{F82D9DC6-EB6B-4206-AE89-75917BB18DAC}" type="presParOf" srcId="{457E0528-415F-4D17-854E-A16350B88AF0}" destId="{986909BD-3C6C-40AD-BE35-E2C7207E6930}" srcOrd="1" destOrd="0" presId="urn:microsoft.com/office/officeart/2005/8/layout/chevron2"/>
    <dgm:cxn modelId="{23DD1EB7-152F-480C-A5F2-1B465768C28A}" type="presParOf" srcId="{39E2E02E-32E8-4888-8841-66A77EF838B9}" destId="{5C018B25-6F39-4C39-B8BC-DC85EA004E6F}" srcOrd="3" destOrd="0" presId="urn:microsoft.com/office/officeart/2005/8/layout/chevron2"/>
    <dgm:cxn modelId="{BEA3FF78-1C84-450F-A987-2D4495C1D632}" type="presParOf" srcId="{39E2E02E-32E8-4888-8841-66A77EF838B9}" destId="{620FDC90-FEEC-47A2-B167-3AE937405252}" srcOrd="4" destOrd="0" presId="urn:microsoft.com/office/officeart/2005/8/layout/chevron2"/>
    <dgm:cxn modelId="{CB863FD5-9D25-4769-9314-88E76CCE6829}" type="presParOf" srcId="{620FDC90-FEEC-47A2-B167-3AE937405252}" destId="{79210649-0C1F-4C7C-A1B3-36EEB3A3E8E8}" srcOrd="0" destOrd="0" presId="urn:microsoft.com/office/officeart/2005/8/layout/chevron2"/>
    <dgm:cxn modelId="{34A96615-7F38-44F6-B63F-0A259A68E7A1}" type="presParOf" srcId="{620FDC90-FEEC-47A2-B167-3AE937405252}" destId="{EFD83C8F-B35A-4892-A4A6-5C9254AA437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96270C-3CD2-4ED5-8CE9-E7EE8A268E45}"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s-419"/>
        </a:p>
      </dgm:t>
    </dgm:pt>
    <dgm:pt modelId="{01F07328-6F0E-43AA-8CC1-A8F4BDCD3AEE}">
      <dgm:prSet phldrT="[Texto]"/>
      <dgm:spPr/>
      <dgm:t>
        <a:bodyPr/>
        <a:lstStyle/>
        <a:p>
          <a:r>
            <a:rPr lang="es-419" dirty="0"/>
            <a:t>PRESENCIA</a:t>
          </a:r>
        </a:p>
      </dgm:t>
    </dgm:pt>
    <dgm:pt modelId="{2EB72325-8189-4321-9BDA-85554203A174}" type="parTrans" cxnId="{62C88519-4E58-4464-AB85-177964025DA4}">
      <dgm:prSet/>
      <dgm:spPr/>
      <dgm:t>
        <a:bodyPr/>
        <a:lstStyle/>
        <a:p>
          <a:endParaRPr lang="es-419"/>
        </a:p>
      </dgm:t>
    </dgm:pt>
    <dgm:pt modelId="{965058EC-50FC-4146-BD3B-23D388A67B6F}" type="sibTrans" cxnId="{62C88519-4E58-4464-AB85-177964025DA4}">
      <dgm:prSet/>
      <dgm:spPr/>
      <dgm:t>
        <a:bodyPr/>
        <a:lstStyle/>
        <a:p>
          <a:endParaRPr lang="es-419"/>
        </a:p>
      </dgm:t>
    </dgm:pt>
    <dgm:pt modelId="{44D6573E-C75A-4F7D-B57B-B8EEF2370983}">
      <dgm:prSet phldrT="[Texto]"/>
      <dgm:spPr/>
      <dgm:t>
        <a:bodyPr/>
        <a:lstStyle/>
        <a:p>
          <a:r>
            <a:rPr lang="es-419" dirty="0"/>
            <a:t>TESTIMONIO</a:t>
          </a:r>
        </a:p>
      </dgm:t>
    </dgm:pt>
    <dgm:pt modelId="{BCC3E50C-89A2-426D-B275-BED8F68C5FED}" type="parTrans" cxnId="{22A665E3-0480-48AA-843C-F3AB981C8BC9}">
      <dgm:prSet/>
      <dgm:spPr/>
      <dgm:t>
        <a:bodyPr/>
        <a:lstStyle/>
        <a:p>
          <a:endParaRPr lang="es-419"/>
        </a:p>
      </dgm:t>
    </dgm:pt>
    <dgm:pt modelId="{1648EB86-4D64-4B07-A5EB-6E3873910B7F}" type="sibTrans" cxnId="{22A665E3-0480-48AA-843C-F3AB981C8BC9}">
      <dgm:prSet/>
      <dgm:spPr/>
      <dgm:t>
        <a:bodyPr/>
        <a:lstStyle/>
        <a:p>
          <a:endParaRPr lang="es-419"/>
        </a:p>
      </dgm:t>
    </dgm:pt>
    <dgm:pt modelId="{DED5AAD9-110A-4893-8355-EA5DFD8832E2}">
      <dgm:prSet phldrT="[Texto]"/>
      <dgm:spPr/>
      <dgm:t>
        <a:bodyPr/>
        <a:lstStyle/>
        <a:p>
          <a:r>
            <a:rPr lang="es-419" dirty="0"/>
            <a:t>ANUNCIO</a:t>
          </a:r>
        </a:p>
      </dgm:t>
    </dgm:pt>
    <dgm:pt modelId="{C234EE4C-FB1A-494F-9B9C-B84366026760}" type="parTrans" cxnId="{57258289-FB0B-47E2-B834-B005B3F717F4}">
      <dgm:prSet/>
      <dgm:spPr/>
      <dgm:t>
        <a:bodyPr/>
        <a:lstStyle/>
        <a:p>
          <a:endParaRPr lang="es-419"/>
        </a:p>
      </dgm:t>
    </dgm:pt>
    <dgm:pt modelId="{F2CDA2EA-E048-4C52-933E-963079407C3B}" type="sibTrans" cxnId="{57258289-FB0B-47E2-B834-B005B3F717F4}">
      <dgm:prSet/>
      <dgm:spPr/>
      <dgm:t>
        <a:bodyPr/>
        <a:lstStyle/>
        <a:p>
          <a:endParaRPr lang="es-419"/>
        </a:p>
      </dgm:t>
    </dgm:pt>
    <dgm:pt modelId="{1FE9DD39-08C7-4509-964D-F7B2A1BDA079}" type="pres">
      <dgm:prSet presAssocID="{9996270C-3CD2-4ED5-8CE9-E7EE8A268E45}" presName="Name0" presStyleCnt="0">
        <dgm:presLayoutVars>
          <dgm:chMax val="7"/>
          <dgm:chPref val="7"/>
          <dgm:dir/>
          <dgm:animLvl val="lvl"/>
        </dgm:presLayoutVars>
      </dgm:prSet>
      <dgm:spPr/>
    </dgm:pt>
    <dgm:pt modelId="{B493B2A9-CED2-4251-9690-78A258C31F09}" type="pres">
      <dgm:prSet presAssocID="{01F07328-6F0E-43AA-8CC1-A8F4BDCD3AEE}" presName="Accent1" presStyleCnt="0"/>
      <dgm:spPr/>
    </dgm:pt>
    <dgm:pt modelId="{76D4F17B-1D15-4C44-AA00-C04E81013E2D}" type="pres">
      <dgm:prSet presAssocID="{01F07328-6F0E-43AA-8CC1-A8F4BDCD3AEE}" presName="Accent" presStyleLbl="node1" presStyleIdx="0" presStyleCnt="3"/>
      <dgm:spPr/>
    </dgm:pt>
    <dgm:pt modelId="{78C63F24-2B5D-4A37-945B-4B75A519828B}" type="pres">
      <dgm:prSet presAssocID="{01F07328-6F0E-43AA-8CC1-A8F4BDCD3AEE}" presName="Parent1" presStyleLbl="revTx" presStyleIdx="0" presStyleCnt="3">
        <dgm:presLayoutVars>
          <dgm:chMax val="1"/>
          <dgm:chPref val="1"/>
          <dgm:bulletEnabled val="1"/>
        </dgm:presLayoutVars>
      </dgm:prSet>
      <dgm:spPr/>
    </dgm:pt>
    <dgm:pt modelId="{5F7D5037-1EE6-4030-8F85-50E7286FD50A}" type="pres">
      <dgm:prSet presAssocID="{44D6573E-C75A-4F7D-B57B-B8EEF2370983}" presName="Accent2" presStyleCnt="0"/>
      <dgm:spPr/>
    </dgm:pt>
    <dgm:pt modelId="{C574C9F1-F930-4A7D-AB27-CEE44AA17340}" type="pres">
      <dgm:prSet presAssocID="{44D6573E-C75A-4F7D-B57B-B8EEF2370983}" presName="Accent" presStyleLbl="node1" presStyleIdx="1" presStyleCnt="3"/>
      <dgm:spPr/>
    </dgm:pt>
    <dgm:pt modelId="{443721A2-D86A-486C-B2CA-D61AA378437F}" type="pres">
      <dgm:prSet presAssocID="{44D6573E-C75A-4F7D-B57B-B8EEF2370983}" presName="Parent2" presStyleLbl="revTx" presStyleIdx="1" presStyleCnt="3">
        <dgm:presLayoutVars>
          <dgm:chMax val="1"/>
          <dgm:chPref val="1"/>
          <dgm:bulletEnabled val="1"/>
        </dgm:presLayoutVars>
      </dgm:prSet>
      <dgm:spPr/>
    </dgm:pt>
    <dgm:pt modelId="{D5F135CA-6D8A-4952-9DC9-1B23126CA71E}" type="pres">
      <dgm:prSet presAssocID="{DED5AAD9-110A-4893-8355-EA5DFD8832E2}" presName="Accent3" presStyleCnt="0"/>
      <dgm:spPr/>
    </dgm:pt>
    <dgm:pt modelId="{1D55CE9E-EC71-4FF6-80FB-48C509716FD1}" type="pres">
      <dgm:prSet presAssocID="{DED5AAD9-110A-4893-8355-EA5DFD8832E2}" presName="Accent" presStyleLbl="node1" presStyleIdx="2" presStyleCnt="3"/>
      <dgm:spPr/>
    </dgm:pt>
    <dgm:pt modelId="{4ACA96E6-750C-473F-90D2-F55538B9E7AE}" type="pres">
      <dgm:prSet presAssocID="{DED5AAD9-110A-4893-8355-EA5DFD8832E2}" presName="Parent3" presStyleLbl="revTx" presStyleIdx="2" presStyleCnt="3">
        <dgm:presLayoutVars>
          <dgm:chMax val="1"/>
          <dgm:chPref val="1"/>
          <dgm:bulletEnabled val="1"/>
        </dgm:presLayoutVars>
      </dgm:prSet>
      <dgm:spPr/>
    </dgm:pt>
  </dgm:ptLst>
  <dgm:cxnLst>
    <dgm:cxn modelId="{C5860C18-D623-4CE2-B7A5-8D225C0B0C19}" type="presOf" srcId="{44D6573E-C75A-4F7D-B57B-B8EEF2370983}" destId="{443721A2-D86A-486C-B2CA-D61AA378437F}" srcOrd="0" destOrd="0" presId="urn:microsoft.com/office/officeart/2009/layout/CircleArrowProcess"/>
    <dgm:cxn modelId="{62C88519-4E58-4464-AB85-177964025DA4}" srcId="{9996270C-3CD2-4ED5-8CE9-E7EE8A268E45}" destId="{01F07328-6F0E-43AA-8CC1-A8F4BDCD3AEE}" srcOrd="0" destOrd="0" parTransId="{2EB72325-8189-4321-9BDA-85554203A174}" sibTransId="{965058EC-50FC-4146-BD3B-23D388A67B6F}"/>
    <dgm:cxn modelId="{1750BD77-0499-4C25-A9CF-E4AB88639EF7}" type="presOf" srcId="{9996270C-3CD2-4ED5-8CE9-E7EE8A268E45}" destId="{1FE9DD39-08C7-4509-964D-F7B2A1BDA079}" srcOrd="0" destOrd="0" presId="urn:microsoft.com/office/officeart/2009/layout/CircleArrowProcess"/>
    <dgm:cxn modelId="{57258289-FB0B-47E2-B834-B005B3F717F4}" srcId="{9996270C-3CD2-4ED5-8CE9-E7EE8A268E45}" destId="{DED5AAD9-110A-4893-8355-EA5DFD8832E2}" srcOrd="2" destOrd="0" parTransId="{C234EE4C-FB1A-494F-9B9C-B84366026760}" sibTransId="{F2CDA2EA-E048-4C52-933E-963079407C3B}"/>
    <dgm:cxn modelId="{7F0F22B6-F106-4E66-9E13-64EA4322E709}" type="presOf" srcId="{01F07328-6F0E-43AA-8CC1-A8F4BDCD3AEE}" destId="{78C63F24-2B5D-4A37-945B-4B75A519828B}" srcOrd="0" destOrd="0" presId="urn:microsoft.com/office/officeart/2009/layout/CircleArrowProcess"/>
    <dgm:cxn modelId="{22A665E3-0480-48AA-843C-F3AB981C8BC9}" srcId="{9996270C-3CD2-4ED5-8CE9-E7EE8A268E45}" destId="{44D6573E-C75A-4F7D-B57B-B8EEF2370983}" srcOrd="1" destOrd="0" parTransId="{BCC3E50C-89A2-426D-B275-BED8F68C5FED}" sibTransId="{1648EB86-4D64-4B07-A5EB-6E3873910B7F}"/>
    <dgm:cxn modelId="{C3A4D3F2-E5F6-4D48-821B-B4D51946FC85}" type="presOf" srcId="{DED5AAD9-110A-4893-8355-EA5DFD8832E2}" destId="{4ACA96E6-750C-473F-90D2-F55538B9E7AE}" srcOrd="0" destOrd="0" presId="urn:microsoft.com/office/officeart/2009/layout/CircleArrowProcess"/>
    <dgm:cxn modelId="{C6B3DD34-A744-4064-87D5-5EF41DAB78C4}" type="presParOf" srcId="{1FE9DD39-08C7-4509-964D-F7B2A1BDA079}" destId="{B493B2A9-CED2-4251-9690-78A258C31F09}" srcOrd="0" destOrd="0" presId="urn:microsoft.com/office/officeart/2009/layout/CircleArrowProcess"/>
    <dgm:cxn modelId="{8AEC63FD-00C6-4CB9-9EDD-E2A3F8F12113}" type="presParOf" srcId="{B493B2A9-CED2-4251-9690-78A258C31F09}" destId="{76D4F17B-1D15-4C44-AA00-C04E81013E2D}" srcOrd="0" destOrd="0" presId="urn:microsoft.com/office/officeart/2009/layout/CircleArrowProcess"/>
    <dgm:cxn modelId="{2C9A1E94-B35A-4FAE-A415-F81D760BAF8B}" type="presParOf" srcId="{1FE9DD39-08C7-4509-964D-F7B2A1BDA079}" destId="{78C63F24-2B5D-4A37-945B-4B75A519828B}" srcOrd="1" destOrd="0" presId="urn:microsoft.com/office/officeart/2009/layout/CircleArrowProcess"/>
    <dgm:cxn modelId="{9AEF74D1-1239-497C-85FF-FC20EFAF5A53}" type="presParOf" srcId="{1FE9DD39-08C7-4509-964D-F7B2A1BDA079}" destId="{5F7D5037-1EE6-4030-8F85-50E7286FD50A}" srcOrd="2" destOrd="0" presId="urn:microsoft.com/office/officeart/2009/layout/CircleArrowProcess"/>
    <dgm:cxn modelId="{9B34DED8-7F61-4973-93BD-E2E4B9BA7D0C}" type="presParOf" srcId="{5F7D5037-1EE6-4030-8F85-50E7286FD50A}" destId="{C574C9F1-F930-4A7D-AB27-CEE44AA17340}" srcOrd="0" destOrd="0" presId="urn:microsoft.com/office/officeart/2009/layout/CircleArrowProcess"/>
    <dgm:cxn modelId="{7DC5F365-EBB7-4C84-BB98-66F196F98225}" type="presParOf" srcId="{1FE9DD39-08C7-4509-964D-F7B2A1BDA079}" destId="{443721A2-D86A-486C-B2CA-D61AA378437F}" srcOrd="3" destOrd="0" presId="urn:microsoft.com/office/officeart/2009/layout/CircleArrowProcess"/>
    <dgm:cxn modelId="{AC704978-7FFC-4ADC-BF0A-8F996E2C6E05}" type="presParOf" srcId="{1FE9DD39-08C7-4509-964D-F7B2A1BDA079}" destId="{D5F135CA-6D8A-4952-9DC9-1B23126CA71E}" srcOrd="4" destOrd="0" presId="urn:microsoft.com/office/officeart/2009/layout/CircleArrowProcess"/>
    <dgm:cxn modelId="{6E41CDBC-460C-40D9-9C82-3E447336CCF2}" type="presParOf" srcId="{D5F135CA-6D8A-4952-9DC9-1B23126CA71E}" destId="{1D55CE9E-EC71-4FF6-80FB-48C509716FD1}" srcOrd="0" destOrd="0" presId="urn:microsoft.com/office/officeart/2009/layout/CircleArrowProcess"/>
    <dgm:cxn modelId="{042D63F9-FBAD-46F5-99E6-322A4E0A6ABD}" type="presParOf" srcId="{1FE9DD39-08C7-4509-964D-F7B2A1BDA079}" destId="{4ACA96E6-750C-473F-90D2-F55538B9E7AE}"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F18B7D-177D-6742-9276-18DDCDA84E7E}" type="doc">
      <dgm:prSet loTypeId="urn:microsoft.com/office/officeart/2008/layout/HorizontalMultiLevelHierarchy" loCatId="" qsTypeId="urn:microsoft.com/office/officeart/2005/8/quickstyle/3D2" qsCatId="3D" csTypeId="urn:microsoft.com/office/officeart/2005/8/colors/colorful1" csCatId="colorful" phldr="1"/>
      <dgm:spPr/>
      <dgm:t>
        <a:bodyPr/>
        <a:lstStyle/>
        <a:p>
          <a:endParaRPr lang="es-MX"/>
        </a:p>
      </dgm:t>
    </dgm:pt>
    <dgm:pt modelId="{590F4029-6FD1-D047-ACF3-AEFF16A0DDF8}">
      <dgm:prSet phldrT="[Texto]"/>
      <dgm:spPr/>
      <dgm:t>
        <a:bodyPr/>
        <a:lstStyle/>
        <a:p>
          <a:r>
            <a:rPr lang="es-ES" dirty="0"/>
            <a:t>INTERLOCUTORES</a:t>
          </a:r>
          <a:endParaRPr lang="es-MX" dirty="0"/>
        </a:p>
      </dgm:t>
    </dgm:pt>
    <dgm:pt modelId="{F5A21EEF-7E5D-774F-90E8-3D9A64AA5805}" type="parTrans" cxnId="{87F65118-2ADE-474E-B751-42B0CA6BAA96}">
      <dgm:prSet/>
      <dgm:spPr/>
      <dgm:t>
        <a:bodyPr/>
        <a:lstStyle/>
        <a:p>
          <a:endParaRPr lang="es-MX"/>
        </a:p>
      </dgm:t>
    </dgm:pt>
    <dgm:pt modelId="{34F3DFF0-6923-4A4A-B7A7-E5B496C6E8B2}" type="sibTrans" cxnId="{87F65118-2ADE-474E-B751-42B0CA6BAA96}">
      <dgm:prSet/>
      <dgm:spPr/>
      <dgm:t>
        <a:bodyPr/>
        <a:lstStyle/>
        <a:p>
          <a:endParaRPr lang="es-MX"/>
        </a:p>
      </dgm:t>
    </dgm:pt>
    <dgm:pt modelId="{67F32517-806F-744F-8FB3-300E096111A1}">
      <dgm:prSet phldrT="[Texto]"/>
      <dgm:spPr/>
      <dgm:t>
        <a:bodyPr/>
        <a:lstStyle/>
        <a:p>
          <a:r>
            <a:rPr lang="es-ES" dirty="0"/>
            <a:t>a los no creyentes,</a:t>
          </a:r>
          <a:endParaRPr lang="es-MX" dirty="0"/>
        </a:p>
      </dgm:t>
    </dgm:pt>
    <dgm:pt modelId="{50AA7E31-53D0-884E-BB32-40A64EA0C7AB}" type="parTrans" cxnId="{32A80C5E-0FF3-3A42-848C-D972275F629A}">
      <dgm:prSet/>
      <dgm:spPr/>
      <dgm:t>
        <a:bodyPr/>
        <a:lstStyle/>
        <a:p>
          <a:endParaRPr lang="es-MX"/>
        </a:p>
      </dgm:t>
    </dgm:pt>
    <dgm:pt modelId="{B64D9AEF-B6AC-6D4D-8B8F-4AA449A34BB8}" type="sibTrans" cxnId="{32A80C5E-0FF3-3A42-848C-D972275F629A}">
      <dgm:prSet/>
      <dgm:spPr/>
      <dgm:t>
        <a:bodyPr/>
        <a:lstStyle/>
        <a:p>
          <a:endParaRPr lang="es-MX"/>
        </a:p>
      </dgm:t>
    </dgm:pt>
    <dgm:pt modelId="{C032E028-5128-8C4B-B59F-5728D18C11EF}">
      <dgm:prSet phldrT="[Texto]"/>
      <dgm:spPr/>
      <dgm:t>
        <a:bodyPr/>
        <a:lstStyle/>
        <a:p>
          <a:r>
            <a:rPr lang="es-ES" dirty="0"/>
            <a:t>a aquellos que han hecho una opción de increencia,</a:t>
          </a:r>
          <a:endParaRPr lang="es-MX" dirty="0"/>
        </a:p>
      </dgm:t>
    </dgm:pt>
    <dgm:pt modelId="{3633AC1F-B6C7-654D-B5E6-990DEBC641DC}" type="parTrans" cxnId="{151D11C6-D3F4-1A4B-B1F1-64A452771084}">
      <dgm:prSet/>
      <dgm:spPr/>
      <dgm:t>
        <a:bodyPr/>
        <a:lstStyle/>
        <a:p>
          <a:endParaRPr lang="es-MX"/>
        </a:p>
      </dgm:t>
    </dgm:pt>
    <dgm:pt modelId="{B61ABC63-DB80-E94B-B93D-AB6517E5EC90}" type="sibTrans" cxnId="{151D11C6-D3F4-1A4B-B1F1-64A452771084}">
      <dgm:prSet/>
      <dgm:spPr/>
      <dgm:t>
        <a:bodyPr/>
        <a:lstStyle/>
        <a:p>
          <a:endParaRPr lang="es-MX"/>
        </a:p>
      </dgm:t>
    </dgm:pt>
    <dgm:pt modelId="{A2D122CF-27D3-B447-9F38-737AE594CB7E}">
      <dgm:prSet phldrT="[Texto]" custT="1"/>
      <dgm:spPr/>
      <dgm:t>
        <a:bodyPr/>
        <a:lstStyle/>
        <a:p>
          <a:r>
            <a:rPr lang="es-ES" sz="1800" dirty="0"/>
            <a:t>a los bautizados que viven al margen de la vida cristiana</a:t>
          </a:r>
          <a:endParaRPr lang="es-MX" sz="1800" dirty="0"/>
        </a:p>
      </dgm:t>
    </dgm:pt>
    <dgm:pt modelId="{19B873A1-03B9-B645-B98D-8E9054286606}" type="parTrans" cxnId="{D51B7EFF-0BAE-A149-8FF0-DB6207009D6A}">
      <dgm:prSet/>
      <dgm:spPr/>
      <dgm:t>
        <a:bodyPr/>
        <a:lstStyle/>
        <a:p>
          <a:endParaRPr lang="es-MX"/>
        </a:p>
      </dgm:t>
    </dgm:pt>
    <dgm:pt modelId="{72BD4896-2AF2-9F43-AEF2-6C2E6E712DC5}" type="sibTrans" cxnId="{D51B7EFF-0BAE-A149-8FF0-DB6207009D6A}">
      <dgm:prSet/>
      <dgm:spPr/>
      <dgm:t>
        <a:bodyPr/>
        <a:lstStyle/>
        <a:p>
          <a:endParaRPr lang="es-MX"/>
        </a:p>
      </dgm:t>
    </dgm:pt>
    <dgm:pt modelId="{A9C82D49-3EE1-E246-BDB2-7AD7C73B89D7}">
      <dgm:prSet phldrT="[Texto]"/>
      <dgm:spPr/>
      <dgm:t>
        <a:bodyPr/>
        <a:lstStyle/>
        <a:p>
          <a:r>
            <a:rPr lang="es-ES" dirty="0"/>
            <a:t> a los indiferentes,</a:t>
          </a:r>
          <a:endParaRPr lang="es-MX" dirty="0"/>
        </a:p>
      </dgm:t>
    </dgm:pt>
    <dgm:pt modelId="{46139221-7EC0-7A44-945C-0FA1E28B590C}" type="parTrans" cxnId="{9EA59E42-0FBA-674B-8C70-82807B52837C}">
      <dgm:prSet/>
      <dgm:spPr/>
      <dgm:t>
        <a:bodyPr/>
        <a:lstStyle/>
        <a:p>
          <a:endParaRPr lang="es-MX"/>
        </a:p>
      </dgm:t>
    </dgm:pt>
    <dgm:pt modelId="{14C5D5DE-56CB-5649-9FD2-931B346AC1CA}" type="sibTrans" cxnId="{9EA59E42-0FBA-674B-8C70-82807B52837C}">
      <dgm:prSet/>
      <dgm:spPr/>
      <dgm:t>
        <a:bodyPr/>
        <a:lstStyle/>
        <a:p>
          <a:endParaRPr lang="es-MX"/>
        </a:p>
      </dgm:t>
    </dgm:pt>
    <dgm:pt modelId="{0291B245-81F8-CF41-9CD3-D3AC2B70B2C3}">
      <dgm:prSet phldrT="[Texto]"/>
      <dgm:spPr/>
      <dgm:t>
        <a:bodyPr/>
        <a:lstStyle/>
        <a:p>
          <a:r>
            <a:rPr lang="es-ES" dirty="0"/>
            <a:t>a los alejados,</a:t>
          </a:r>
          <a:endParaRPr lang="es-MX" dirty="0"/>
        </a:p>
      </dgm:t>
    </dgm:pt>
    <dgm:pt modelId="{BAF9F52C-714B-8A47-B079-146CAF7D86E4}" type="parTrans" cxnId="{D554D594-2970-EC41-BCE6-82EA3A12E754}">
      <dgm:prSet/>
      <dgm:spPr/>
      <dgm:t>
        <a:bodyPr/>
        <a:lstStyle/>
        <a:p>
          <a:endParaRPr lang="es-MX"/>
        </a:p>
      </dgm:t>
    </dgm:pt>
    <dgm:pt modelId="{E2A248C8-AB2A-6A45-93DA-3210A4EDF6DF}" type="sibTrans" cxnId="{D554D594-2970-EC41-BCE6-82EA3A12E754}">
      <dgm:prSet/>
      <dgm:spPr/>
      <dgm:t>
        <a:bodyPr/>
        <a:lstStyle/>
        <a:p>
          <a:endParaRPr lang="es-MX"/>
        </a:p>
      </dgm:t>
    </dgm:pt>
    <dgm:pt modelId="{D1D6E0D2-2684-1348-843A-1623591C4E37}">
      <dgm:prSet phldrT="[Texto]"/>
      <dgm:spPr/>
      <dgm:t>
        <a:bodyPr/>
        <a:lstStyle/>
        <a:p>
          <a:r>
            <a:rPr lang="es-ES" dirty="0"/>
            <a:t>a los que pertenecen a otras religiones.</a:t>
          </a:r>
          <a:endParaRPr lang="es-MX" dirty="0"/>
        </a:p>
      </dgm:t>
    </dgm:pt>
    <dgm:pt modelId="{C881C6F4-7C9F-5B4C-B73D-F38ED7357941}" type="parTrans" cxnId="{6921BBA0-35FF-4F47-83BD-7B2189A636D9}">
      <dgm:prSet/>
      <dgm:spPr/>
      <dgm:t>
        <a:bodyPr/>
        <a:lstStyle/>
        <a:p>
          <a:endParaRPr lang="es-MX"/>
        </a:p>
      </dgm:t>
    </dgm:pt>
    <dgm:pt modelId="{99E4AD27-DDFC-2748-922E-052E4498AA35}" type="sibTrans" cxnId="{6921BBA0-35FF-4F47-83BD-7B2189A636D9}">
      <dgm:prSet/>
      <dgm:spPr/>
      <dgm:t>
        <a:bodyPr/>
        <a:lstStyle/>
        <a:p>
          <a:endParaRPr lang="es-MX"/>
        </a:p>
      </dgm:t>
    </dgm:pt>
    <dgm:pt modelId="{535CB93A-0D51-B14A-B0B2-B357F37047B0}" type="pres">
      <dgm:prSet presAssocID="{50F18B7D-177D-6742-9276-18DDCDA84E7E}" presName="Name0" presStyleCnt="0">
        <dgm:presLayoutVars>
          <dgm:chPref val="1"/>
          <dgm:dir/>
          <dgm:animOne val="branch"/>
          <dgm:animLvl val="lvl"/>
          <dgm:resizeHandles val="exact"/>
        </dgm:presLayoutVars>
      </dgm:prSet>
      <dgm:spPr/>
    </dgm:pt>
    <dgm:pt modelId="{9A0EA5C8-409C-CE4D-8C00-FA6693FF17B2}" type="pres">
      <dgm:prSet presAssocID="{590F4029-6FD1-D047-ACF3-AEFF16A0DDF8}" presName="root1" presStyleCnt="0"/>
      <dgm:spPr/>
    </dgm:pt>
    <dgm:pt modelId="{D2BC2115-B362-D545-BC46-91E748BBFB38}" type="pres">
      <dgm:prSet presAssocID="{590F4029-6FD1-D047-ACF3-AEFF16A0DDF8}" presName="LevelOneTextNode" presStyleLbl="node0" presStyleIdx="0" presStyleCnt="1" custScaleX="249665" custScaleY="115008" custLinFactX="-36400" custLinFactNeighborX="-100000">
        <dgm:presLayoutVars>
          <dgm:chPref val="3"/>
        </dgm:presLayoutVars>
      </dgm:prSet>
      <dgm:spPr/>
    </dgm:pt>
    <dgm:pt modelId="{52AC342A-2F73-304C-9A24-807928DD5034}" type="pres">
      <dgm:prSet presAssocID="{590F4029-6FD1-D047-ACF3-AEFF16A0DDF8}" presName="level2hierChild" presStyleCnt="0"/>
      <dgm:spPr/>
    </dgm:pt>
    <dgm:pt modelId="{E5F074AD-2E89-F344-A81C-EF9EE71514E9}" type="pres">
      <dgm:prSet presAssocID="{50AA7E31-53D0-884E-BB32-40A64EA0C7AB}" presName="conn2-1" presStyleLbl="parChTrans1D2" presStyleIdx="0" presStyleCnt="6"/>
      <dgm:spPr/>
    </dgm:pt>
    <dgm:pt modelId="{03F3FF9D-34C1-FD49-B21D-B012EF0B1834}" type="pres">
      <dgm:prSet presAssocID="{50AA7E31-53D0-884E-BB32-40A64EA0C7AB}" presName="connTx" presStyleLbl="parChTrans1D2" presStyleIdx="0" presStyleCnt="6"/>
      <dgm:spPr/>
    </dgm:pt>
    <dgm:pt modelId="{0E5304F3-3A75-3041-B9E9-8C9C9CBBE529}" type="pres">
      <dgm:prSet presAssocID="{67F32517-806F-744F-8FB3-300E096111A1}" presName="root2" presStyleCnt="0"/>
      <dgm:spPr/>
    </dgm:pt>
    <dgm:pt modelId="{EF95BC19-0D64-704A-AAF9-AF271F6C59F2}" type="pres">
      <dgm:prSet presAssocID="{67F32517-806F-744F-8FB3-300E096111A1}" presName="LevelTwoTextNode" presStyleLbl="node2" presStyleIdx="0" presStyleCnt="6" custScaleX="209156" custLinFactNeighborX="24570">
        <dgm:presLayoutVars>
          <dgm:chPref val="3"/>
        </dgm:presLayoutVars>
      </dgm:prSet>
      <dgm:spPr/>
    </dgm:pt>
    <dgm:pt modelId="{15DB60C4-5B15-0642-8838-D0E1929F6272}" type="pres">
      <dgm:prSet presAssocID="{67F32517-806F-744F-8FB3-300E096111A1}" presName="level3hierChild" presStyleCnt="0"/>
      <dgm:spPr/>
    </dgm:pt>
    <dgm:pt modelId="{D1F527DE-FA1A-AC47-B463-AC7E41487190}" type="pres">
      <dgm:prSet presAssocID="{3633AC1F-B6C7-654D-B5E6-990DEBC641DC}" presName="conn2-1" presStyleLbl="parChTrans1D2" presStyleIdx="1" presStyleCnt="6"/>
      <dgm:spPr/>
    </dgm:pt>
    <dgm:pt modelId="{A445A743-0F01-DA4B-8585-DEC7B01C9993}" type="pres">
      <dgm:prSet presAssocID="{3633AC1F-B6C7-654D-B5E6-990DEBC641DC}" presName="connTx" presStyleLbl="parChTrans1D2" presStyleIdx="1" presStyleCnt="6"/>
      <dgm:spPr/>
    </dgm:pt>
    <dgm:pt modelId="{108C4367-D56B-194A-B31F-DADD00F1799B}" type="pres">
      <dgm:prSet presAssocID="{C032E028-5128-8C4B-B59F-5728D18C11EF}" presName="root2" presStyleCnt="0"/>
      <dgm:spPr/>
    </dgm:pt>
    <dgm:pt modelId="{A516583D-3CB5-7742-A7FA-9151C76E7347}" type="pres">
      <dgm:prSet presAssocID="{C032E028-5128-8C4B-B59F-5728D18C11EF}" presName="LevelTwoTextNode" presStyleLbl="node2" presStyleIdx="1" presStyleCnt="6" custScaleX="209156" custLinFactNeighborX="24570">
        <dgm:presLayoutVars>
          <dgm:chPref val="3"/>
        </dgm:presLayoutVars>
      </dgm:prSet>
      <dgm:spPr/>
    </dgm:pt>
    <dgm:pt modelId="{709A4F2B-8912-5F48-9295-6429CD1D1C4A}" type="pres">
      <dgm:prSet presAssocID="{C032E028-5128-8C4B-B59F-5728D18C11EF}" presName="level3hierChild" presStyleCnt="0"/>
      <dgm:spPr/>
    </dgm:pt>
    <dgm:pt modelId="{E103C872-8FC3-3946-8752-E658EC1AFE2D}" type="pres">
      <dgm:prSet presAssocID="{19B873A1-03B9-B645-B98D-8E9054286606}" presName="conn2-1" presStyleLbl="parChTrans1D2" presStyleIdx="2" presStyleCnt="6"/>
      <dgm:spPr/>
    </dgm:pt>
    <dgm:pt modelId="{AED53130-773D-C745-9576-A4C149110AF4}" type="pres">
      <dgm:prSet presAssocID="{19B873A1-03B9-B645-B98D-8E9054286606}" presName="connTx" presStyleLbl="parChTrans1D2" presStyleIdx="2" presStyleCnt="6"/>
      <dgm:spPr/>
    </dgm:pt>
    <dgm:pt modelId="{C9DC855E-109E-6B4D-9860-7DF9DA810D8B}" type="pres">
      <dgm:prSet presAssocID="{A2D122CF-27D3-B447-9F38-737AE594CB7E}" presName="root2" presStyleCnt="0"/>
      <dgm:spPr/>
    </dgm:pt>
    <dgm:pt modelId="{3F21B12E-A92F-0547-8387-DB82865D767C}" type="pres">
      <dgm:prSet presAssocID="{A2D122CF-27D3-B447-9F38-737AE594CB7E}" presName="LevelTwoTextNode" presStyleLbl="node2" presStyleIdx="2" presStyleCnt="6" custScaleX="209156" custLinFactNeighborX="24570">
        <dgm:presLayoutVars>
          <dgm:chPref val="3"/>
        </dgm:presLayoutVars>
      </dgm:prSet>
      <dgm:spPr/>
    </dgm:pt>
    <dgm:pt modelId="{2C2178CD-9982-334C-98E1-B518578140AD}" type="pres">
      <dgm:prSet presAssocID="{A2D122CF-27D3-B447-9F38-737AE594CB7E}" presName="level3hierChild" presStyleCnt="0"/>
      <dgm:spPr/>
    </dgm:pt>
    <dgm:pt modelId="{DA944137-C980-AA4E-8BD9-B7124ADF5D74}" type="pres">
      <dgm:prSet presAssocID="{46139221-7EC0-7A44-945C-0FA1E28B590C}" presName="conn2-1" presStyleLbl="parChTrans1D2" presStyleIdx="3" presStyleCnt="6"/>
      <dgm:spPr/>
    </dgm:pt>
    <dgm:pt modelId="{150778F2-B03F-BB42-AFE3-89D2EF5535BA}" type="pres">
      <dgm:prSet presAssocID="{46139221-7EC0-7A44-945C-0FA1E28B590C}" presName="connTx" presStyleLbl="parChTrans1D2" presStyleIdx="3" presStyleCnt="6"/>
      <dgm:spPr/>
    </dgm:pt>
    <dgm:pt modelId="{8C7636FE-BB2F-5A40-86E1-1E318BA0A4EF}" type="pres">
      <dgm:prSet presAssocID="{A9C82D49-3EE1-E246-BDB2-7AD7C73B89D7}" presName="root2" presStyleCnt="0"/>
      <dgm:spPr/>
    </dgm:pt>
    <dgm:pt modelId="{D02C657A-77C1-184A-8FB3-ACB04B5AF494}" type="pres">
      <dgm:prSet presAssocID="{A9C82D49-3EE1-E246-BDB2-7AD7C73B89D7}" presName="LevelTwoTextNode" presStyleLbl="node2" presStyleIdx="3" presStyleCnt="6" custScaleX="209156" custLinFactNeighborX="24570">
        <dgm:presLayoutVars>
          <dgm:chPref val="3"/>
        </dgm:presLayoutVars>
      </dgm:prSet>
      <dgm:spPr/>
    </dgm:pt>
    <dgm:pt modelId="{FC4C7BA7-7BC0-284E-B7DC-E8DB561A1584}" type="pres">
      <dgm:prSet presAssocID="{A9C82D49-3EE1-E246-BDB2-7AD7C73B89D7}" presName="level3hierChild" presStyleCnt="0"/>
      <dgm:spPr/>
    </dgm:pt>
    <dgm:pt modelId="{B8A6E10A-EF32-B342-8AED-129C4C3F6793}" type="pres">
      <dgm:prSet presAssocID="{BAF9F52C-714B-8A47-B079-146CAF7D86E4}" presName="conn2-1" presStyleLbl="parChTrans1D2" presStyleIdx="4" presStyleCnt="6"/>
      <dgm:spPr/>
    </dgm:pt>
    <dgm:pt modelId="{A7BE4031-E72D-4045-B269-64EC1A4A27F0}" type="pres">
      <dgm:prSet presAssocID="{BAF9F52C-714B-8A47-B079-146CAF7D86E4}" presName="connTx" presStyleLbl="parChTrans1D2" presStyleIdx="4" presStyleCnt="6"/>
      <dgm:spPr/>
    </dgm:pt>
    <dgm:pt modelId="{81AE85B5-E8E9-E548-A8F8-20FFC42F9833}" type="pres">
      <dgm:prSet presAssocID="{0291B245-81F8-CF41-9CD3-D3AC2B70B2C3}" presName="root2" presStyleCnt="0"/>
      <dgm:spPr/>
    </dgm:pt>
    <dgm:pt modelId="{C0DB8071-6E50-4C45-A1D7-AA0B28E8A12E}" type="pres">
      <dgm:prSet presAssocID="{0291B245-81F8-CF41-9CD3-D3AC2B70B2C3}" presName="LevelTwoTextNode" presStyleLbl="node2" presStyleIdx="4" presStyleCnt="6" custScaleX="209156" custLinFactNeighborX="24570">
        <dgm:presLayoutVars>
          <dgm:chPref val="3"/>
        </dgm:presLayoutVars>
      </dgm:prSet>
      <dgm:spPr/>
    </dgm:pt>
    <dgm:pt modelId="{F0C77006-A89F-6144-83D6-FEADB5ACFE2A}" type="pres">
      <dgm:prSet presAssocID="{0291B245-81F8-CF41-9CD3-D3AC2B70B2C3}" presName="level3hierChild" presStyleCnt="0"/>
      <dgm:spPr/>
    </dgm:pt>
    <dgm:pt modelId="{6018FFD5-69FC-D247-9F45-CB1E2433983B}" type="pres">
      <dgm:prSet presAssocID="{C881C6F4-7C9F-5B4C-B73D-F38ED7357941}" presName="conn2-1" presStyleLbl="parChTrans1D2" presStyleIdx="5" presStyleCnt="6"/>
      <dgm:spPr/>
    </dgm:pt>
    <dgm:pt modelId="{D199B9B9-EC86-3D47-8566-B1BD02C2BBB8}" type="pres">
      <dgm:prSet presAssocID="{C881C6F4-7C9F-5B4C-B73D-F38ED7357941}" presName="connTx" presStyleLbl="parChTrans1D2" presStyleIdx="5" presStyleCnt="6"/>
      <dgm:spPr/>
    </dgm:pt>
    <dgm:pt modelId="{8EDC46EB-45F9-F04F-A5B2-63C9313B7028}" type="pres">
      <dgm:prSet presAssocID="{D1D6E0D2-2684-1348-843A-1623591C4E37}" presName="root2" presStyleCnt="0"/>
      <dgm:spPr/>
    </dgm:pt>
    <dgm:pt modelId="{CC6FFD37-0058-F642-89AA-E6AE552BD1B8}" type="pres">
      <dgm:prSet presAssocID="{D1D6E0D2-2684-1348-843A-1623591C4E37}" presName="LevelTwoTextNode" presStyleLbl="node2" presStyleIdx="5" presStyleCnt="6" custScaleX="209156" custLinFactNeighborX="24570">
        <dgm:presLayoutVars>
          <dgm:chPref val="3"/>
        </dgm:presLayoutVars>
      </dgm:prSet>
      <dgm:spPr/>
    </dgm:pt>
    <dgm:pt modelId="{51CB9DB1-F5CF-E244-8694-48CDCD8FB869}" type="pres">
      <dgm:prSet presAssocID="{D1D6E0D2-2684-1348-843A-1623591C4E37}" presName="level3hierChild" presStyleCnt="0"/>
      <dgm:spPr/>
    </dgm:pt>
  </dgm:ptLst>
  <dgm:cxnLst>
    <dgm:cxn modelId="{2618A302-EE37-6E40-AF9E-3E3341C175FF}" type="presOf" srcId="{590F4029-6FD1-D047-ACF3-AEFF16A0DDF8}" destId="{D2BC2115-B362-D545-BC46-91E748BBFB38}" srcOrd="0" destOrd="0" presId="urn:microsoft.com/office/officeart/2008/layout/HorizontalMultiLevelHierarchy"/>
    <dgm:cxn modelId="{87F65118-2ADE-474E-B751-42B0CA6BAA96}" srcId="{50F18B7D-177D-6742-9276-18DDCDA84E7E}" destId="{590F4029-6FD1-D047-ACF3-AEFF16A0DDF8}" srcOrd="0" destOrd="0" parTransId="{F5A21EEF-7E5D-774F-90E8-3D9A64AA5805}" sibTransId="{34F3DFF0-6923-4A4A-B7A7-E5B496C6E8B2}"/>
    <dgm:cxn modelId="{FEBC5819-EEFA-4147-ACA8-75AEB545105C}" type="presOf" srcId="{50AA7E31-53D0-884E-BB32-40A64EA0C7AB}" destId="{03F3FF9D-34C1-FD49-B21D-B012EF0B1834}" srcOrd="1" destOrd="0" presId="urn:microsoft.com/office/officeart/2008/layout/HorizontalMultiLevelHierarchy"/>
    <dgm:cxn modelId="{D266B621-93B9-5C4D-B57A-1AEB4B8F0A39}" type="presOf" srcId="{67F32517-806F-744F-8FB3-300E096111A1}" destId="{EF95BC19-0D64-704A-AAF9-AF271F6C59F2}" srcOrd="0" destOrd="0" presId="urn:microsoft.com/office/officeart/2008/layout/HorizontalMultiLevelHierarchy"/>
    <dgm:cxn modelId="{E114DC24-D6AA-E04E-8322-45BC7C2EAEDA}" type="presOf" srcId="{BAF9F52C-714B-8A47-B079-146CAF7D86E4}" destId="{B8A6E10A-EF32-B342-8AED-129C4C3F6793}" srcOrd="0" destOrd="0" presId="urn:microsoft.com/office/officeart/2008/layout/HorizontalMultiLevelHierarchy"/>
    <dgm:cxn modelId="{B1956A26-8AF1-BE45-8225-B6F991440A7D}" type="presOf" srcId="{0291B245-81F8-CF41-9CD3-D3AC2B70B2C3}" destId="{C0DB8071-6E50-4C45-A1D7-AA0B28E8A12E}" srcOrd="0" destOrd="0" presId="urn:microsoft.com/office/officeart/2008/layout/HorizontalMultiLevelHierarchy"/>
    <dgm:cxn modelId="{811D9432-64C5-A04D-A566-E4385DC11176}" type="presOf" srcId="{C032E028-5128-8C4B-B59F-5728D18C11EF}" destId="{A516583D-3CB5-7742-A7FA-9151C76E7347}" srcOrd="0" destOrd="0" presId="urn:microsoft.com/office/officeart/2008/layout/HorizontalMultiLevelHierarchy"/>
    <dgm:cxn modelId="{53F40038-DE02-2148-A99B-DF08138EBCCD}" type="presOf" srcId="{3633AC1F-B6C7-654D-B5E6-990DEBC641DC}" destId="{D1F527DE-FA1A-AC47-B463-AC7E41487190}" srcOrd="0" destOrd="0" presId="urn:microsoft.com/office/officeart/2008/layout/HorizontalMultiLevelHierarchy"/>
    <dgm:cxn modelId="{32A80C5E-0FF3-3A42-848C-D972275F629A}" srcId="{590F4029-6FD1-D047-ACF3-AEFF16A0DDF8}" destId="{67F32517-806F-744F-8FB3-300E096111A1}" srcOrd="0" destOrd="0" parTransId="{50AA7E31-53D0-884E-BB32-40A64EA0C7AB}" sibTransId="{B64D9AEF-B6AC-6D4D-8B8F-4AA449A34BB8}"/>
    <dgm:cxn modelId="{CF5F3A5E-6CCE-2A4C-BAC5-FF9463E5D672}" type="presOf" srcId="{BAF9F52C-714B-8A47-B079-146CAF7D86E4}" destId="{A7BE4031-E72D-4045-B269-64EC1A4A27F0}" srcOrd="1" destOrd="0" presId="urn:microsoft.com/office/officeart/2008/layout/HorizontalMultiLevelHierarchy"/>
    <dgm:cxn modelId="{9EA59E42-0FBA-674B-8C70-82807B52837C}" srcId="{590F4029-6FD1-D047-ACF3-AEFF16A0DDF8}" destId="{A9C82D49-3EE1-E246-BDB2-7AD7C73B89D7}" srcOrd="3" destOrd="0" parTransId="{46139221-7EC0-7A44-945C-0FA1E28B590C}" sibTransId="{14C5D5DE-56CB-5649-9FD2-931B346AC1CA}"/>
    <dgm:cxn modelId="{129AE64D-DB21-EB44-BA55-A933677BB0D6}" type="presOf" srcId="{A2D122CF-27D3-B447-9F38-737AE594CB7E}" destId="{3F21B12E-A92F-0547-8387-DB82865D767C}" srcOrd="0" destOrd="0" presId="urn:microsoft.com/office/officeart/2008/layout/HorizontalMultiLevelHierarchy"/>
    <dgm:cxn modelId="{FC53244E-139C-B943-8443-84F27A9C703A}" type="presOf" srcId="{50F18B7D-177D-6742-9276-18DDCDA84E7E}" destId="{535CB93A-0D51-B14A-B0B2-B357F37047B0}" srcOrd="0" destOrd="0" presId="urn:microsoft.com/office/officeart/2008/layout/HorizontalMultiLevelHierarchy"/>
    <dgm:cxn modelId="{FD21D27B-A0A6-6746-8B1B-D4427EABD9FB}" type="presOf" srcId="{D1D6E0D2-2684-1348-843A-1623591C4E37}" destId="{CC6FFD37-0058-F642-89AA-E6AE552BD1B8}" srcOrd="0" destOrd="0" presId="urn:microsoft.com/office/officeart/2008/layout/HorizontalMultiLevelHierarchy"/>
    <dgm:cxn modelId="{98205980-A5D1-2B47-9C4E-C2D4F2A8918B}" type="presOf" srcId="{19B873A1-03B9-B645-B98D-8E9054286606}" destId="{E103C872-8FC3-3946-8752-E658EC1AFE2D}" srcOrd="0" destOrd="0" presId="urn:microsoft.com/office/officeart/2008/layout/HorizontalMultiLevelHierarchy"/>
    <dgm:cxn modelId="{8960F283-7979-344F-A25D-714FA0851A2F}" type="presOf" srcId="{A9C82D49-3EE1-E246-BDB2-7AD7C73B89D7}" destId="{D02C657A-77C1-184A-8FB3-ACB04B5AF494}" srcOrd="0" destOrd="0" presId="urn:microsoft.com/office/officeart/2008/layout/HorizontalMultiLevelHierarchy"/>
    <dgm:cxn modelId="{D554D594-2970-EC41-BCE6-82EA3A12E754}" srcId="{590F4029-6FD1-D047-ACF3-AEFF16A0DDF8}" destId="{0291B245-81F8-CF41-9CD3-D3AC2B70B2C3}" srcOrd="4" destOrd="0" parTransId="{BAF9F52C-714B-8A47-B079-146CAF7D86E4}" sibTransId="{E2A248C8-AB2A-6A45-93DA-3210A4EDF6DF}"/>
    <dgm:cxn modelId="{54D7A09F-63E0-8845-9425-FB603DD5AF8A}" type="presOf" srcId="{3633AC1F-B6C7-654D-B5E6-990DEBC641DC}" destId="{A445A743-0F01-DA4B-8585-DEC7B01C9993}" srcOrd="1" destOrd="0" presId="urn:microsoft.com/office/officeart/2008/layout/HorizontalMultiLevelHierarchy"/>
    <dgm:cxn modelId="{6921BBA0-35FF-4F47-83BD-7B2189A636D9}" srcId="{590F4029-6FD1-D047-ACF3-AEFF16A0DDF8}" destId="{D1D6E0D2-2684-1348-843A-1623591C4E37}" srcOrd="5" destOrd="0" parTransId="{C881C6F4-7C9F-5B4C-B73D-F38ED7357941}" sibTransId="{99E4AD27-DDFC-2748-922E-052E4498AA35}"/>
    <dgm:cxn modelId="{59C07EA6-5A5B-0647-9647-EA73BF813ABC}" type="presOf" srcId="{19B873A1-03B9-B645-B98D-8E9054286606}" destId="{AED53130-773D-C745-9576-A4C149110AF4}" srcOrd="1" destOrd="0" presId="urn:microsoft.com/office/officeart/2008/layout/HorizontalMultiLevelHierarchy"/>
    <dgm:cxn modelId="{26AFA1B8-D40F-E443-8F50-36D9521AAFC3}" type="presOf" srcId="{46139221-7EC0-7A44-945C-0FA1E28B590C}" destId="{150778F2-B03F-BB42-AFE3-89D2EF5535BA}" srcOrd="1" destOrd="0" presId="urn:microsoft.com/office/officeart/2008/layout/HorizontalMultiLevelHierarchy"/>
    <dgm:cxn modelId="{151D11C6-D3F4-1A4B-B1F1-64A452771084}" srcId="{590F4029-6FD1-D047-ACF3-AEFF16A0DDF8}" destId="{C032E028-5128-8C4B-B59F-5728D18C11EF}" srcOrd="1" destOrd="0" parTransId="{3633AC1F-B6C7-654D-B5E6-990DEBC641DC}" sibTransId="{B61ABC63-DB80-E94B-B93D-AB6517E5EC90}"/>
    <dgm:cxn modelId="{FDCE2CC8-B36B-2B4A-9AAC-E7409C6A4FDF}" type="presOf" srcId="{C881C6F4-7C9F-5B4C-B73D-F38ED7357941}" destId="{D199B9B9-EC86-3D47-8566-B1BD02C2BBB8}" srcOrd="1" destOrd="0" presId="urn:microsoft.com/office/officeart/2008/layout/HorizontalMultiLevelHierarchy"/>
    <dgm:cxn modelId="{5821E0DD-2325-4949-945A-198E4EB9449D}" type="presOf" srcId="{C881C6F4-7C9F-5B4C-B73D-F38ED7357941}" destId="{6018FFD5-69FC-D247-9F45-CB1E2433983B}" srcOrd="0" destOrd="0" presId="urn:microsoft.com/office/officeart/2008/layout/HorizontalMultiLevelHierarchy"/>
    <dgm:cxn modelId="{2FFB99EF-C920-144A-AADF-7BB0CB65C468}" type="presOf" srcId="{50AA7E31-53D0-884E-BB32-40A64EA0C7AB}" destId="{E5F074AD-2E89-F344-A81C-EF9EE71514E9}" srcOrd="0" destOrd="0" presId="urn:microsoft.com/office/officeart/2008/layout/HorizontalMultiLevelHierarchy"/>
    <dgm:cxn modelId="{95E131F7-3D7C-FA47-9797-74C8653D8621}" type="presOf" srcId="{46139221-7EC0-7A44-945C-0FA1E28B590C}" destId="{DA944137-C980-AA4E-8BD9-B7124ADF5D74}" srcOrd="0" destOrd="0" presId="urn:microsoft.com/office/officeart/2008/layout/HorizontalMultiLevelHierarchy"/>
    <dgm:cxn modelId="{D51B7EFF-0BAE-A149-8FF0-DB6207009D6A}" srcId="{590F4029-6FD1-D047-ACF3-AEFF16A0DDF8}" destId="{A2D122CF-27D3-B447-9F38-737AE594CB7E}" srcOrd="2" destOrd="0" parTransId="{19B873A1-03B9-B645-B98D-8E9054286606}" sibTransId="{72BD4896-2AF2-9F43-AEF2-6C2E6E712DC5}"/>
    <dgm:cxn modelId="{8EE9690F-3001-9F4C-9C94-60AF082577C6}" type="presParOf" srcId="{535CB93A-0D51-B14A-B0B2-B357F37047B0}" destId="{9A0EA5C8-409C-CE4D-8C00-FA6693FF17B2}" srcOrd="0" destOrd="0" presId="urn:microsoft.com/office/officeart/2008/layout/HorizontalMultiLevelHierarchy"/>
    <dgm:cxn modelId="{6A020EBF-BBBA-6F42-916B-B053070F891C}" type="presParOf" srcId="{9A0EA5C8-409C-CE4D-8C00-FA6693FF17B2}" destId="{D2BC2115-B362-D545-BC46-91E748BBFB38}" srcOrd="0" destOrd="0" presId="urn:microsoft.com/office/officeart/2008/layout/HorizontalMultiLevelHierarchy"/>
    <dgm:cxn modelId="{356D0CFE-AD52-3947-A04D-F592C47945FA}" type="presParOf" srcId="{9A0EA5C8-409C-CE4D-8C00-FA6693FF17B2}" destId="{52AC342A-2F73-304C-9A24-807928DD5034}" srcOrd="1" destOrd="0" presId="urn:microsoft.com/office/officeart/2008/layout/HorizontalMultiLevelHierarchy"/>
    <dgm:cxn modelId="{102564E1-B137-784E-A243-F0B79B1DEA82}" type="presParOf" srcId="{52AC342A-2F73-304C-9A24-807928DD5034}" destId="{E5F074AD-2E89-F344-A81C-EF9EE71514E9}" srcOrd="0" destOrd="0" presId="urn:microsoft.com/office/officeart/2008/layout/HorizontalMultiLevelHierarchy"/>
    <dgm:cxn modelId="{CF2B464F-120A-7140-BC29-2BA1B5819A71}" type="presParOf" srcId="{E5F074AD-2E89-F344-A81C-EF9EE71514E9}" destId="{03F3FF9D-34C1-FD49-B21D-B012EF0B1834}" srcOrd="0" destOrd="0" presId="urn:microsoft.com/office/officeart/2008/layout/HorizontalMultiLevelHierarchy"/>
    <dgm:cxn modelId="{09C35B65-26D6-174D-B7E8-DC77242FDFCD}" type="presParOf" srcId="{52AC342A-2F73-304C-9A24-807928DD5034}" destId="{0E5304F3-3A75-3041-B9E9-8C9C9CBBE529}" srcOrd="1" destOrd="0" presId="urn:microsoft.com/office/officeart/2008/layout/HorizontalMultiLevelHierarchy"/>
    <dgm:cxn modelId="{FD7E7A00-5CEE-BA4F-8A0B-1BAF3E413E7C}" type="presParOf" srcId="{0E5304F3-3A75-3041-B9E9-8C9C9CBBE529}" destId="{EF95BC19-0D64-704A-AAF9-AF271F6C59F2}" srcOrd="0" destOrd="0" presId="urn:microsoft.com/office/officeart/2008/layout/HorizontalMultiLevelHierarchy"/>
    <dgm:cxn modelId="{05ED1EE9-1341-3148-B352-9827251855C5}" type="presParOf" srcId="{0E5304F3-3A75-3041-B9E9-8C9C9CBBE529}" destId="{15DB60C4-5B15-0642-8838-D0E1929F6272}" srcOrd="1" destOrd="0" presId="urn:microsoft.com/office/officeart/2008/layout/HorizontalMultiLevelHierarchy"/>
    <dgm:cxn modelId="{FA16540F-27E6-EB47-BD70-92FE4C8D4381}" type="presParOf" srcId="{52AC342A-2F73-304C-9A24-807928DD5034}" destId="{D1F527DE-FA1A-AC47-B463-AC7E41487190}" srcOrd="2" destOrd="0" presId="urn:microsoft.com/office/officeart/2008/layout/HorizontalMultiLevelHierarchy"/>
    <dgm:cxn modelId="{3E3B2DE0-A07B-6443-8D51-AB65F5449D17}" type="presParOf" srcId="{D1F527DE-FA1A-AC47-B463-AC7E41487190}" destId="{A445A743-0F01-DA4B-8585-DEC7B01C9993}" srcOrd="0" destOrd="0" presId="urn:microsoft.com/office/officeart/2008/layout/HorizontalMultiLevelHierarchy"/>
    <dgm:cxn modelId="{8BE0B22C-78FF-E144-A948-14A29D50A6FD}" type="presParOf" srcId="{52AC342A-2F73-304C-9A24-807928DD5034}" destId="{108C4367-D56B-194A-B31F-DADD00F1799B}" srcOrd="3" destOrd="0" presId="urn:microsoft.com/office/officeart/2008/layout/HorizontalMultiLevelHierarchy"/>
    <dgm:cxn modelId="{C6BAE59E-760E-0748-9760-AA5A376CAA4B}" type="presParOf" srcId="{108C4367-D56B-194A-B31F-DADD00F1799B}" destId="{A516583D-3CB5-7742-A7FA-9151C76E7347}" srcOrd="0" destOrd="0" presId="urn:microsoft.com/office/officeart/2008/layout/HorizontalMultiLevelHierarchy"/>
    <dgm:cxn modelId="{BEF139C8-0DE5-524C-BA83-925889BF71CE}" type="presParOf" srcId="{108C4367-D56B-194A-B31F-DADD00F1799B}" destId="{709A4F2B-8912-5F48-9295-6429CD1D1C4A}" srcOrd="1" destOrd="0" presId="urn:microsoft.com/office/officeart/2008/layout/HorizontalMultiLevelHierarchy"/>
    <dgm:cxn modelId="{EB5C9731-4BCC-6B4E-875A-61AFEA3FD8AF}" type="presParOf" srcId="{52AC342A-2F73-304C-9A24-807928DD5034}" destId="{E103C872-8FC3-3946-8752-E658EC1AFE2D}" srcOrd="4" destOrd="0" presId="urn:microsoft.com/office/officeart/2008/layout/HorizontalMultiLevelHierarchy"/>
    <dgm:cxn modelId="{D5FB9433-E616-084A-A6F8-05071B669138}" type="presParOf" srcId="{E103C872-8FC3-3946-8752-E658EC1AFE2D}" destId="{AED53130-773D-C745-9576-A4C149110AF4}" srcOrd="0" destOrd="0" presId="urn:microsoft.com/office/officeart/2008/layout/HorizontalMultiLevelHierarchy"/>
    <dgm:cxn modelId="{B9984077-6792-464E-8184-A869F7846D02}" type="presParOf" srcId="{52AC342A-2F73-304C-9A24-807928DD5034}" destId="{C9DC855E-109E-6B4D-9860-7DF9DA810D8B}" srcOrd="5" destOrd="0" presId="urn:microsoft.com/office/officeart/2008/layout/HorizontalMultiLevelHierarchy"/>
    <dgm:cxn modelId="{60443505-A161-AE48-87BC-7D42492086CC}" type="presParOf" srcId="{C9DC855E-109E-6B4D-9860-7DF9DA810D8B}" destId="{3F21B12E-A92F-0547-8387-DB82865D767C}" srcOrd="0" destOrd="0" presId="urn:microsoft.com/office/officeart/2008/layout/HorizontalMultiLevelHierarchy"/>
    <dgm:cxn modelId="{CBB83DD6-7A06-CA46-B99D-A9628796101B}" type="presParOf" srcId="{C9DC855E-109E-6B4D-9860-7DF9DA810D8B}" destId="{2C2178CD-9982-334C-98E1-B518578140AD}" srcOrd="1" destOrd="0" presId="urn:microsoft.com/office/officeart/2008/layout/HorizontalMultiLevelHierarchy"/>
    <dgm:cxn modelId="{822766D7-8351-1E4E-A8D3-25ECE75F2208}" type="presParOf" srcId="{52AC342A-2F73-304C-9A24-807928DD5034}" destId="{DA944137-C980-AA4E-8BD9-B7124ADF5D74}" srcOrd="6" destOrd="0" presId="urn:microsoft.com/office/officeart/2008/layout/HorizontalMultiLevelHierarchy"/>
    <dgm:cxn modelId="{7DA2F2EB-D3BA-DC49-A4B5-2577A8692125}" type="presParOf" srcId="{DA944137-C980-AA4E-8BD9-B7124ADF5D74}" destId="{150778F2-B03F-BB42-AFE3-89D2EF5535BA}" srcOrd="0" destOrd="0" presId="urn:microsoft.com/office/officeart/2008/layout/HorizontalMultiLevelHierarchy"/>
    <dgm:cxn modelId="{04F68D83-9870-F045-958D-2CBDDB26BD56}" type="presParOf" srcId="{52AC342A-2F73-304C-9A24-807928DD5034}" destId="{8C7636FE-BB2F-5A40-86E1-1E318BA0A4EF}" srcOrd="7" destOrd="0" presId="urn:microsoft.com/office/officeart/2008/layout/HorizontalMultiLevelHierarchy"/>
    <dgm:cxn modelId="{E7CFCE24-ECCD-6A40-BB05-828DBCEA4C6B}" type="presParOf" srcId="{8C7636FE-BB2F-5A40-86E1-1E318BA0A4EF}" destId="{D02C657A-77C1-184A-8FB3-ACB04B5AF494}" srcOrd="0" destOrd="0" presId="urn:microsoft.com/office/officeart/2008/layout/HorizontalMultiLevelHierarchy"/>
    <dgm:cxn modelId="{2963D80A-1174-6248-B8C7-C3E310C90232}" type="presParOf" srcId="{8C7636FE-BB2F-5A40-86E1-1E318BA0A4EF}" destId="{FC4C7BA7-7BC0-284E-B7DC-E8DB561A1584}" srcOrd="1" destOrd="0" presId="urn:microsoft.com/office/officeart/2008/layout/HorizontalMultiLevelHierarchy"/>
    <dgm:cxn modelId="{25F91ED3-DF9A-584A-81DA-0C063C6B0967}" type="presParOf" srcId="{52AC342A-2F73-304C-9A24-807928DD5034}" destId="{B8A6E10A-EF32-B342-8AED-129C4C3F6793}" srcOrd="8" destOrd="0" presId="urn:microsoft.com/office/officeart/2008/layout/HorizontalMultiLevelHierarchy"/>
    <dgm:cxn modelId="{89886638-9138-2042-BBA2-E9D2145533DF}" type="presParOf" srcId="{B8A6E10A-EF32-B342-8AED-129C4C3F6793}" destId="{A7BE4031-E72D-4045-B269-64EC1A4A27F0}" srcOrd="0" destOrd="0" presId="urn:microsoft.com/office/officeart/2008/layout/HorizontalMultiLevelHierarchy"/>
    <dgm:cxn modelId="{F8CEEE8D-B576-4F4A-928B-B226F42DBDD4}" type="presParOf" srcId="{52AC342A-2F73-304C-9A24-807928DD5034}" destId="{81AE85B5-E8E9-E548-A8F8-20FFC42F9833}" srcOrd="9" destOrd="0" presId="urn:microsoft.com/office/officeart/2008/layout/HorizontalMultiLevelHierarchy"/>
    <dgm:cxn modelId="{5035DCCC-FF73-FB4C-8108-C5F984415C56}" type="presParOf" srcId="{81AE85B5-E8E9-E548-A8F8-20FFC42F9833}" destId="{C0DB8071-6E50-4C45-A1D7-AA0B28E8A12E}" srcOrd="0" destOrd="0" presId="urn:microsoft.com/office/officeart/2008/layout/HorizontalMultiLevelHierarchy"/>
    <dgm:cxn modelId="{DAA3061A-1E0F-FC4B-98C8-49417A8314A6}" type="presParOf" srcId="{81AE85B5-E8E9-E548-A8F8-20FFC42F9833}" destId="{F0C77006-A89F-6144-83D6-FEADB5ACFE2A}" srcOrd="1" destOrd="0" presId="urn:microsoft.com/office/officeart/2008/layout/HorizontalMultiLevelHierarchy"/>
    <dgm:cxn modelId="{E2E195DB-71AC-C948-91C3-E90F441EEB96}" type="presParOf" srcId="{52AC342A-2F73-304C-9A24-807928DD5034}" destId="{6018FFD5-69FC-D247-9F45-CB1E2433983B}" srcOrd="10" destOrd="0" presId="urn:microsoft.com/office/officeart/2008/layout/HorizontalMultiLevelHierarchy"/>
    <dgm:cxn modelId="{1D7532D7-E3C8-8E42-AA87-8AFFB6FA4131}" type="presParOf" srcId="{6018FFD5-69FC-D247-9F45-CB1E2433983B}" destId="{D199B9B9-EC86-3D47-8566-B1BD02C2BBB8}" srcOrd="0" destOrd="0" presId="urn:microsoft.com/office/officeart/2008/layout/HorizontalMultiLevelHierarchy"/>
    <dgm:cxn modelId="{5D127F2B-605C-B64E-9965-3D303D8B6A09}" type="presParOf" srcId="{52AC342A-2F73-304C-9A24-807928DD5034}" destId="{8EDC46EB-45F9-F04F-A5B2-63C9313B7028}" srcOrd="11" destOrd="0" presId="urn:microsoft.com/office/officeart/2008/layout/HorizontalMultiLevelHierarchy"/>
    <dgm:cxn modelId="{CA1B7B85-F7D1-3D4B-BD7A-3A5861481A58}" type="presParOf" srcId="{8EDC46EB-45F9-F04F-A5B2-63C9313B7028}" destId="{CC6FFD37-0058-F642-89AA-E6AE552BD1B8}" srcOrd="0" destOrd="0" presId="urn:microsoft.com/office/officeart/2008/layout/HorizontalMultiLevelHierarchy"/>
    <dgm:cxn modelId="{A5655B98-C86F-A443-9B9F-5332EFD3A8B0}" type="presParOf" srcId="{8EDC46EB-45F9-F04F-A5B2-63C9313B7028}" destId="{51CB9DB1-F5CF-E244-8694-48CDCD8FB86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A130D7-7B81-2D4B-B35D-577998426C99}" type="doc">
      <dgm:prSet loTypeId="urn:microsoft.com/office/officeart/2005/8/layout/hierarchy5" loCatId="" qsTypeId="urn:microsoft.com/office/officeart/2005/8/quickstyle/simple4" qsCatId="simple" csTypeId="urn:microsoft.com/office/officeart/2005/8/colors/colorful3" csCatId="colorful" phldr="1"/>
      <dgm:spPr/>
      <dgm:t>
        <a:bodyPr/>
        <a:lstStyle/>
        <a:p>
          <a:endParaRPr lang="es-MX"/>
        </a:p>
      </dgm:t>
    </dgm:pt>
    <dgm:pt modelId="{00AAF769-A507-FD48-882E-6686EE173C56}">
      <dgm:prSet phldrT="[Texto]"/>
      <dgm:spPr/>
      <dgm:t>
        <a:bodyPr/>
        <a:lstStyle/>
        <a:p>
          <a:r>
            <a:rPr lang="es-MX" dirty="0" err="1"/>
            <a:t>Kerygma</a:t>
          </a:r>
          <a:endParaRPr lang="es-MX" dirty="0"/>
        </a:p>
      </dgm:t>
    </dgm:pt>
    <dgm:pt modelId="{F7599482-0CCB-074A-A632-71647F8E3AE8}" type="parTrans" cxnId="{A7B14007-E986-6941-9790-93079CED2359}">
      <dgm:prSet/>
      <dgm:spPr/>
      <dgm:t>
        <a:bodyPr/>
        <a:lstStyle/>
        <a:p>
          <a:endParaRPr lang="es-MX"/>
        </a:p>
      </dgm:t>
    </dgm:pt>
    <dgm:pt modelId="{8704C2B1-7180-9C46-A98B-17DF7361A6C7}" type="sibTrans" cxnId="{A7B14007-E986-6941-9790-93079CED2359}">
      <dgm:prSet/>
      <dgm:spPr/>
      <dgm:t>
        <a:bodyPr/>
        <a:lstStyle/>
        <a:p>
          <a:endParaRPr lang="es-MX"/>
        </a:p>
      </dgm:t>
    </dgm:pt>
    <dgm:pt modelId="{0CC32F31-C2D1-EE44-886F-4514E851B5AD}">
      <dgm:prSet phldrT="[Texto]"/>
      <dgm:spPr/>
      <dgm:t>
        <a:bodyPr/>
        <a:lstStyle/>
        <a:p>
          <a:r>
            <a:rPr lang="es-MX" dirty="0"/>
            <a:t>Anunciar el Evangelio</a:t>
          </a:r>
        </a:p>
      </dgm:t>
    </dgm:pt>
    <dgm:pt modelId="{25A3446F-F4E6-3147-8DF5-11F1699040A0}" type="parTrans" cxnId="{CF97A77D-9F64-244D-9D86-9B4E9AE3AE6B}">
      <dgm:prSet/>
      <dgm:spPr/>
      <dgm:t>
        <a:bodyPr/>
        <a:lstStyle/>
        <a:p>
          <a:endParaRPr lang="es-MX"/>
        </a:p>
      </dgm:t>
    </dgm:pt>
    <dgm:pt modelId="{68E9BF2C-0B62-694D-B613-265146403D22}" type="sibTrans" cxnId="{CF97A77D-9F64-244D-9D86-9B4E9AE3AE6B}">
      <dgm:prSet/>
      <dgm:spPr/>
      <dgm:t>
        <a:bodyPr/>
        <a:lstStyle/>
        <a:p>
          <a:endParaRPr lang="es-MX"/>
        </a:p>
      </dgm:t>
    </dgm:pt>
    <dgm:pt modelId="{8B475071-9CC1-C549-8213-2946EF662AE0}">
      <dgm:prSet phldrT="[Texto]"/>
      <dgm:spPr/>
      <dgm:t>
        <a:bodyPr/>
        <a:lstStyle/>
        <a:p>
          <a:r>
            <a:rPr lang="es-MX" dirty="0"/>
            <a:t>Llamar a la Conversión</a:t>
          </a:r>
        </a:p>
      </dgm:t>
    </dgm:pt>
    <dgm:pt modelId="{28CD5566-B6F9-AA4F-9E1D-29A9842CB995}" type="parTrans" cxnId="{94A9F19E-9717-D540-BCCE-7FE78CAE7EA3}">
      <dgm:prSet/>
      <dgm:spPr/>
      <dgm:t>
        <a:bodyPr/>
        <a:lstStyle/>
        <a:p>
          <a:endParaRPr lang="es-MX"/>
        </a:p>
      </dgm:t>
    </dgm:pt>
    <dgm:pt modelId="{9A305811-08DB-1A4F-83D8-5333D68D3B61}" type="sibTrans" cxnId="{94A9F19E-9717-D540-BCCE-7FE78CAE7EA3}">
      <dgm:prSet/>
      <dgm:spPr/>
      <dgm:t>
        <a:bodyPr/>
        <a:lstStyle/>
        <a:p>
          <a:endParaRPr lang="es-MX"/>
        </a:p>
      </dgm:t>
    </dgm:pt>
    <dgm:pt modelId="{12C6A78F-37CE-D84F-8E4B-1A5D2C66328A}" type="pres">
      <dgm:prSet presAssocID="{3CA130D7-7B81-2D4B-B35D-577998426C99}" presName="mainComposite" presStyleCnt="0">
        <dgm:presLayoutVars>
          <dgm:chPref val="1"/>
          <dgm:dir/>
          <dgm:animOne val="branch"/>
          <dgm:animLvl val="lvl"/>
          <dgm:resizeHandles val="exact"/>
        </dgm:presLayoutVars>
      </dgm:prSet>
      <dgm:spPr/>
    </dgm:pt>
    <dgm:pt modelId="{C185C5F4-1015-B941-A966-2554A3989139}" type="pres">
      <dgm:prSet presAssocID="{3CA130D7-7B81-2D4B-B35D-577998426C99}" presName="hierFlow" presStyleCnt="0"/>
      <dgm:spPr/>
    </dgm:pt>
    <dgm:pt modelId="{7EFCC827-2744-974E-8FEC-3EDD494D7EBC}" type="pres">
      <dgm:prSet presAssocID="{3CA130D7-7B81-2D4B-B35D-577998426C99}" presName="hierChild1" presStyleCnt="0">
        <dgm:presLayoutVars>
          <dgm:chPref val="1"/>
          <dgm:animOne val="branch"/>
          <dgm:animLvl val="lvl"/>
        </dgm:presLayoutVars>
      </dgm:prSet>
      <dgm:spPr/>
    </dgm:pt>
    <dgm:pt modelId="{0A3BA48C-65AF-3E43-B33E-ABDCB85F03E3}" type="pres">
      <dgm:prSet presAssocID="{00AAF769-A507-FD48-882E-6686EE173C56}" presName="Name17" presStyleCnt="0"/>
      <dgm:spPr/>
    </dgm:pt>
    <dgm:pt modelId="{82772F45-D129-8040-B0CE-38B7691B355B}" type="pres">
      <dgm:prSet presAssocID="{00AAF769-A507-FD48-882E-6686EE173C56}" presName="level1Shape" presStyleLbl="node0" presStyleIdx="0" presStyleCnt="1">
        <dgm:presLayoutVars>
          <dgm:chPref val="3"/>
        </dgm:presLayoutVars>
      </dgm:prSet>
      <dgm:spPr/>
    </dgm:pt>
    <dgm:pt modelId="{D3C47F0E-DB2D-7340-ABB7-6B69749F58F1}" type="pres">
      <dgm:prSet presAssocID="{00AAF769-A507-FD48-882E-6686EE173C56}" presName="hierChild2" presStyleCnt="0"/>
      <dgm:spPr/>
    </dgm:pt>
    <dgm:pt modelId="{7CE8D02E-54B0-284B-923C-93BA21D604DE}" type="pres">
      <dgm:prSet presAssocID="{25A3446F-F4E6-3147-8DF5-11F1699040A0}" presName="Name25" presStyleLbl="parChTrans1D2" presStyleIdx="0" presStyleCnt="2"/>
      <dgm:spPr/>
    </dgm:pt>
    <dgm:pt modelId="{1C0AE5C5-DF05-904C-994E-87A6C728FC6F}" type="pres">
      <dgm:prSet presAssocID="{25A3446F-F4E6-3147-8DF5-11F1699040A0}" presName="connTx" presStyleLbl="parChTrans1D2" presStyleIdx="0" presStyleCnt="2"/>
      <dgm:spPr/>
    </dgm:pt>
    <dgm:pt modelId="{169BB868-F37A-D546-A8E3-6110F746625C}" type="pres">
      <dgm:prSet presAssocID="{0CC32F31-C2D1-EE44-886F-4514E851B5AD}" presName="Name30" presStyleCnt="0"/>
      <dgm:spPr/>
    </dgm:pt>
    <dgm:pt modelId="{608D1337-979C-5042-9354-5B7262C3DE76}" type="pres">
      <dgm:prSet presAssocID="{0CC32F31-C2D1-EE44-886F-4514E851B5AD}" presName="level2Shape" presStyleLbl="node2" presStyleIdx="0" presStyleCnt="2"/>
      <dgm:spPr/>
    </dgm:pt>
    <dgm:pt modelId="{2BFDDBA5-E516-0F4B-9D2A-77B4100B46A0}" type="pres">
      <dgm:prSet presAssocID="{0CC32F31-C2D1-EE44-886F-4514E851B5AD}" presName="hierChild3" presStyleCnt="0"/>
      <dgm:spPr/>
    </dgm:pt>
    <dgm:pt modelId="{877FD526-6196-E34A-9F4B-B8FF348FC19F}" type="pres">
      <dgm:prSet presAssocID="{28CD5566-B6F9-AA4F-9E1D-29A9842CB995}" presName="Name25" presStyleLbl="parChTrans1D2" presStyleIdx="1" presStyleCnt="2"/>
      <dgm:spPr/>
    </dgm:pt>
    <dgm:pt modelId="{8AB3E466-C42C-9D4A-BD34-1F4BC8595B07}" type="pres">
      <dgm:prSet presAssocID="{28CD5566-B6F9-AA4F-9E1D-29A9842CB995}" presName="connTx" presStyleLbl="parChTrans1D2" presStyleIdx="1" presStyleCnt="2"/>
      <dgm:spPr/>
    </dgm:pt>
    <dgm:pt modelId="{1B756D23-3F66-8B4C-9BC4-0DD513054AE8}" type="pres">
      <dgm:prSet presAssocID="{8B475071-9CC1-C549-8213-2946EF662AE0}" presName="Name30" presStyleCnt="0"/>
      <dgm:spPr/>
    </dgm:pt>
    <dgm:pt modelId="{C23803E5-7949-F742-89B9-F18DEAFB1ED3}" type="pres">
      <dgm:prSet presAssocID="{8B475071-9CC1-C549-8213-2946EF662AE0}" presName="level2Shape" presStyleLbl="node2" presStyleIdx="1" presStyleCnt="2"/>
      <dgm:spPr/>
    </dgm:pt>
    <dgm:pt modelId="{BD9EB552-290E-D84F-9D68-A36480FCD1A6}" type="pres">
      <dgm:prSet presAssocID="{8B475071-9CC1-C549-8213-2946EF662AE0}" presName="hierChild3" presStyleCnt="0"/>
      <dgm:spPr/>
    </dgm:pt>
    <dgm:pt modelId="{C82A6AB0-632F-3941-B33F-1DCA4B5A013E}" type="pres">
      <dgm:prSet presAssocID="{3CA130D7-7B81-2D4B-B35D-577998426C99}" presName="bgShapesFlow" presStyleCnt="0"/>
      <dgm:spPr/>
    </dgm:pt>
  </dgm:ptLst>
  <dgm:cxnLst>
    <dgm:cxn modelId="{A7B14007-E986-6941-9790-93079CED2359}" srcId="{3CA130D7-7B81-2D4B-B35D-577998426C99}" destId="{00AAF769-A507-FD48-882E-6686EE173C56}" srcOrd="0" destOrd="0" parTransId="{F7599482-0CCB-074A-A632-71647F8E3AE8}" sibTransId="{8704C2B1-7180-9C46-A98B-17DF7361A6C7}"/>
    <dgm:cxn modelId="{594BA011-4250-7849-84E0-5BD519BF21F8}" type="presOf" srcId="{25A3446F-F4E6-3147-8DF5-11F1699040A0}" destId="{1C0AE5C5-DF05-904C-994E-87A6C728FC6F}" srcOrd="1" destOrd="0" presId="urn:microsoft.com/office/officeart/2005/8/layout/hierarchy5"/>
    <dgm:cxn modelId="{8AEF7A1A-73A3-B542-9C8A-3807E0C80743}" type="presOf" srcId="{25A3446F-F4E6-3147-8DF5-11F1699040A0}" destId="{7CE8D02E-54B0-284B-923C-93BA21D604DE}" srcOrd="0" destOrd="0" presId="urn:microsoft.com/office/officeart/2005/8/layout/hierarchy5"/>
    <dgm:cxn modelId="{4ECB6D41-B03E-BF4D-B855-F1DED5E71601}" type="presOf" srcId="{8B475071-9CC1-C549-8213-2946EF662AE0}" destId="{C23803E5-7949-F742-89B9-F18DEAFB1ED3}" srcOrd="0" destOrd="0" presId="urn:microsoft.com/office/officeart/2005/8/layout/hierarchy5"/>
    <dgm:cxn modelId="{E4CEFC54-3E73-3747-8F2B-67ADAED89E8B}" type="presOf" srcId="{00AAF769-A507-FD48-882E-6686EE173C56}" destId="{82772F45-D129-8040-B0CE-38B7691B355B}" srcOrd="0" destOrd="0" presId="urn:microsoft.com/office/officeart/2005/8/layout/hierarchy5"/>
    <dgm:cxn modelId="{CF97A77D-9F64-244D-9D86-9B4E9AE3AE6B}" srcId="{00AAF769-A507-FD48-882E-6686EE173C56}" destId="{0CC32F31-C2D1-EE44-886F-4514E851B5AD}" srcOrd="0" destOrd="0" parTransId="{25A3446F-F4E6-3147-8DF5-11F1699040A0}" sibTransId="{68E9BF2C-0B62-694D-B613-265146403D22}"/>
    <dgm:cxn modelId="{94A9F19E-9717-D540-BCCE-7FE78CAE7EA3}" srcId="{00AAF769-A507-FD48-882E-6686EE173C56}" destId="{8B475071-9CC1-C549-8213-2946EF662AE0}" srcOrd="1" destOrd="0" parTransId="{28CD5566-B6F9-AA4F-9E1D-29A9842CB995}" sibTransId="{9A305811-08DB-1A4F-83D8-5333D68D3B61}"/>
    <dgm:cxn modelId="{CD9FB5A0-D52A-9748-AAE0-976D3603DE76}" type="presOf" srcId="{28CD5566-B6F9-AA4F-9E1D-29A9842CB995}" destId="{877FD526-6196-E34A-9F4B-B8FF348FC19F}" srcOrd="0" destOrd="0" presId="urn:microsoft.com/office/officeart/2005/8/layout/hierarchy5"/>
    <dgm:cxn modelId="{D34B93BB-A317-5445-A421-4DE9CA63E507}" type="presOf" srcId="{3CA130D7-7B81-2D4B-B35D-577998426C99}" destId="{12C6A78F-37CE-D84F-8E4B-1A5D2C66328A}" srcOrd="0" destOrd="0" presId="urn:microsoft.com/office/officeart/2005/8/layout/hierarchy5"/>
    <dgm:cxn modelId="{284CF2DC-BC71-F24E-BF83-291E062F2143}" type="presOf" srcId="{28CD5566-B6F9-AA4F-9E1D-29A9842CB995}" destId="{8AB3E466-C42C-9D4A-BD34-1F4BC8595B07}" srcOrd="1" destOrd="0" presId="urn:microsoft.com/office/officeart/2005/8/layout/hierarchy5"/>
    <dgm:cxn modelId="{8F5246E5-B1DA-FB44-A53C-1EDFCC7EE726}" type="presOf" srcId="{0CC32F31-C2D1-EE44-886F-4514E851B5AD}" destId="{608D1337-979C-5042-9354-5B7262C3DE76}" srcOrd="0" destOrd="0" presId="urn:microsoft.com/office/officeart/2005/8/layout/hierarchy5"/>
    <dgm:cxn modelId="{3AC45F35-9BF6-AF44-9F3C-E2F852865AB7}" type="presParOf" srcId="{12C6A78F-37CE-D84F-8E4B-1A5D2C66328A}" destId="{C185C5F4-1015-B941-A966-2554A3989139}" srcOrd="0" destOrd="0" presId="urn:microsoft.com/office/officeart/2005/8/layout/hierarchy5"/>
    <dgm:cxn modelId="{A42936A5-7ADB-D44C-96CB-2A2B10513980}" type="presParOf" srcId="{C185C5F4-1015-B941-A966-2554A3989139}" destId="{7EFCC827-2744-974E-8FEC-3EDD494D7EBC}" srcOrd="0" destOrd="0" presId="urn:microsoft.com/office/officeart/2005/8/layout/hierarchy5"/>
    <dgm:cxn modelId="{43D83147-5E0A-094B-AE96-82BC6E5F68CD}" type="presParOf" srcId="{7EFCC827-2744-974E-8FEC-3EDD494D7EBC}" destId="{0A3BA48C-65AF-3E43-B33E-ABDCB85F03E3}" srcOrd="0" destOrd="0" presId="urn:microsoft.com/office/officeart/2005/8/layout/hierarchy5"/>
    <dgm:cxn modelId="{1D6AF5A1-8FD7-8F41-91B3-C9F87011CCC9}" type="presParOf" srcId="{0A3BA48C-65AF-3E43-B33E-ABDCB85F03E3}" destId="{82772F45-D129-8040-B0CE-38B7691B355B}" srcOrd="0" destOrd="0" presId="urn:microsoft.com/office/officeart/2005/8/layout/hierarchy5"/>
    <dgm:cxn modelId="{DFD11230-79A2-6548-8949-301894FEF628}" type="presParOf" srcId="{0A3BA48C-65AF-3E43-B33E-ABDCB85F03E3}" destId="{D3C47F0E-DB2D-7340-ABB7-6B69749F58F1}" srcOrd="1" destOrd="0" presId="urn:microsoft.com/office/officeart/2005/8/layout/hierarchy5"/>
    <dgm:cxn modelId="{BF534F02-21E3-4241-8491-B703E847E189}" type="presParOf" srcId="{D3C47F0E-DB2D-7340-ABB7-6B69749F58F1}" destId="{7CE8D02E-54B0-284B-923C-93BA21D604DE}" srcOrd="0" destOrd="0" presId="urn:microsoft.com/office/officeart/2005/8/layout/hierarchy5"/>
    <dgm:cxn modelId="{049E8330-41D3-0F44-B7A4-334D791D7CF1}" type="presParOf" srcId="{7CE8D02E-54B0-284B-923C-93BA21D604DE}" destId="{1C0AE5C5-DF05-904C-994E-87A6C728FC6F}" srcOrd="0" destOrd="0" presId="urn:microsoft.com/office/officeart/2005/8/layout/hierarchy5"/>
    <dgm:cxn modelId="{B3AADEEC-381F-C340-B1F3-3EF4768A7FF6}" type="presParOf" srcId="{D3C47F0E-DB2D-7340-ABB7-6B69749F58F1}" destId="{169BB868-F37A-D546-A8E3-6110F746625C}" srcOrd="1" destOrd="0" presId="urn:microsoft.com/office/officeart/2005/8/layout/hierarchy5"/>
    <dgm:cxn modelId="{2E59B578-7CC9-C246-9112-8393A264A500}" type="presParOf" srcId="{169BB868-F37A-D546-A8E3-6110F746625C}" destId="{608D1337-979C-5042-9354-5B7262C3DE76}" srcOrd="0" destOrd="0" presId="urn:microsoft.com/office/officeart/2005/8/layout/hierarchy5"/>
    <dgm:cxn modelId="{2FF9E5DE-3089-5F41-B202-9D6BA5DB6120}" type="presParOf" srcId="{169BB868-F37A-D546-A8E3-6110F746625C}" destId="{2BFDDBA5-E516-0F4B-9D2A-77B4100B46A0}" srcOrd="1" destOrd="0" presId="urn:microsoft.com/office/officeart/2005/8/layout/hierarchy5"/>
    <dgm:cxn modelId="{332255C1-6212-0046-BF9C-7E3CF99D2893}" type="presParOf" srcId="{D3C47F0E-DB2D-7340-ABB7-6B69749F58F1}" destId="{877FD526-6196-E34A-9F4B-B8FF348FC19F}" srcOrd="2" destOrd="0" presId="urn:microsoft.com/office/officeart/2005/8/layout/hierarchy5"/>
    <dgm:cxn modelId="{8892B20E-E568-1941-A186-B2181194EA1B}" type="presParOf" srcId="{877FD526-6196-E34A-9F4B-B8FF348FC19F}" destId="{8AB3E466-C42C-9D4A-BD34-1F4BC8595B07}" srcOrd="0" destOrd="0" presId="urn:microsoft.com/office/officeart/2005/8/layout/hierarchy5"/>
    <dgm:cxn modelId="{7DDC5E2D-C328-454D-94C0-9DE805A0F03A}" type="presParOf" srcId="{D3C47F0E-DB2D-7340-ABB7-6B69749F58F1}" destId="{1B756D23-3F66-8B4C-9BC4-0DD513054AE8}" srcOrd="3" destOrd="0" presId="urn:microsoft.com/office/officeart/2005/8/layout/hierarchy5"/>
    <dgm:cxn modelId="{BBBB7CF2-7393-E040-A37B-B61FA919FF26}" type="presParOf" srcId="{1B756D23-3F66-8B4C-9BC4-0DD513054AE8}" destId="{C23803E5-7949-F742-89B9-F18DEAFB1ED3}" srcOrd="0" destOrd="0" presId="urn:microsoft.com/office/officeart/2005/8/layout/hierarchy5"/>
    <dgm:cxn modelId="{7A020ADB-03AB-3D42-8C4B-8DD6F2019853}" type="presParOf" srcId="{1B756D23-3F66-8B4C-9BC4-0DD513054AE8}" destId="{BD9EB552-290E-D84F-9D68-A36480FCD1A6}" srcOrd="1" destOrd="0" presId="urn:microsoft.com/office/officeart/2005/8/layout/hierarchy5"/>
    <dgm:cxn modelId="{172715B3-719A-034A-8A19-58F161BBDFBA}" type="presParOf" srcId="{12C6A78F-37CE-D84F-8E4B-1A5D2C66328A}" destId="{C82A6AB0-632F-3941-B33F-1DCA4B5A013E}"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6FE9C-25BB-4185-B0EC-1A8EBE4430C7}">
      <dsp:nvSpPr>
        <dsp:cNvPr id="0" name=""/>
        <dsp:cNvSpPr/>
      </dsp:nvSpPr>
      <dsp:spPr>
        <a:xfrm>
          <a:off x="3323" y="2418645"/>
          <a:ext cx="3206671" cy="16033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419" sz="3600" kern="1200" dirty="0"/>
            <a:t>Iniciativa de Dios</a:t>
          </a:r>
        </a:p>
      </dsp:txBody>
      <dsp:txXfrm>
        <a:off x="50283" y="2465605"/>
        <a:ext cx="3112751" cy="1509415"/>
      </dsp:txXfrm>
    </dsp:sp>
    <dsp:sp modelId="{0B422E4D-9B44-4409-A72E-6DE152D27338}">
      <dsp:nvSpPr>
        <dsp:cNvPr id="0" name=""/>
        <dsp:cNvSpPr/>
      </dsp:nvSpPr>
      <dsp:spPr>
        <a:xfrm rot="18770822">
          <a:off x="2908251" y="2502727"/>
          <a:ext cx="1886157" cy="52294"/>
        </a:xfrm>
        <a:custGeom>
          <a:avLst/>
          <a:gdLst/>
          <a:ahLst/>
          <a:cxnLst/>
          <a:rect l="0" t="0" r="0" b="0"/>
          <a:pathLst>
            <a:path>
              <a:moveTo>
                <a:pt x="0" y="26147"/>
              </a:moveTo>
              <a:lnTo>
                <a:pt x="1886157" y="26147"/>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419" sz="700" kern="1200"/>
        </a:p>
      </dsp:txBody>
      <dsp:txXfrm>
        <a:off x="3804175" y="2481721"/>
        <a:ext cx="94307" cy="94307"/>
      </dsp:txXfrm>
    </dsp:sp>
    <dsp:sp modelId="{8E28F051-4284-4A77-9C58-639CA17D0D53}">
      <dsp:nvSpPr>
        <dsp:cNvPr id="0" name=""/>
        <dsp:cNvSpPr/>
      </dsp:nvSpPr>
      <dsp:spPr>
        <a:xfrm>
          <a:off x="4492664" y="1035768"/>
          <a:ext cx="3206671" cy="160333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419" sz="3600" kern="1200" dirty="0"/>
            <a:t>Carácter económico</a:t>
          </a:r>
        </a:p>
      </dsp:txBody>
      <dsp:txXfrm>
        <a:off x="4539624" y="1082728"/>
        <a:ext cx="3112751" cy="1509415"/>
      </dsp:txXfrm>
    </dsp:sp>
    <dsp:sp modelId="{1085D095-AFCA-43B8-8F81-2F6026575D20}">
      <dsp:nvSpPr>
        <dsp:cNvPr id="0" name=""/>
        <dsp:cNvSpPr/>
      </dsp:nvSpPr>
      <dsp:spPr>
        <a:xfrm rot="19457599">
          <a:off x="7550864" y="1350329"/>
          <a:ext cx="1579611" cy="52294"/>
        </a:xfrm>
        <a:custGeom>
          <a:avLst/>
          <a:gdLst/>
          <a:ahLst/>
          <a:cxnLst/>
          <a:rect l="0" t="0" r="0" b="0"/>
          <a:pathLst>
            <a:path>
              <a:moveTo>
                <a:pt x="0" y="26147"/>
              </a:moveTo>
              <a:lnTo>
                <a:pt x="1579611" y="2614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8301179" y="1336987"/>
        <a:ext cx="78980" cy="78980"/>
      </dsp:txXfrm>
    </dsp:sp>
    <dsp:sp modelId="{ED48C1CF-C612-4015-95C9-2A0B93B3B3AF}">
      <dsp:nvSpPr>
        <dsp:cNvPr id="0" name=""/>
        <dsp:cNvSpPr/>
      </dsp:nvSpPr>
      <dsp:spPr>
        <a:xfrm>
          <a:off x="8982004" y="113850"/>
          <a:ext cx="3206671" cy="16033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419" sz="3600" kern="1200" dirty="0"/>
            <a:t>Coherencia interna</a:t>
          </a:r>
        </a:p>
      </dsp:txBody>
      <dsp:txXfrm>
        <a:off x="9028964" y="160810"/>
        <a:ext cx="3112751" cy="1509415"/>
      </dsp:txXfrm>
    </dsp:sp>
    <dsp:sp modelId="{B626CB3A-027B-40FB-A27B-CD42A5B4721B}">
      <dsp:nvSpPr>
        <dsp:cNvPr id="0" name=""/>
        <dsp:cNvSpPr/>
      </dsp:nvSpPr>
      <dsp:spPr>
        <a:xfrm rot="2142401">
          <a:off x="7550864" y="2272247"/>
          <a:ext cx="1579611" cy="52294"/>
        </a:xfrm>
        <a:custGeom>
          <a:avLst/>
          <a:gdLst/>
          <a:ahLst/>
          <a:cxnLst/>
          <a:rect l="0" t="0" r="0" b="0"/>
          <a:pathLst>
            <a:path>
              <a:moveTo>
                <a:pt x="0" y="26147"/>
              </a:moveTo>
              <a:lnTo>
                <a:pt x="1579611" y="2614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8301179" y="2258905"/>
        <a:ext cx="78980" cy="78980"/>
      </dsp:txXfrm>
    </dsp:sp>
    <dsp:sp modelId="{544ABEC5-1318-4A67-B2C7-ED88B583B3F5}">
      <dsp:nvSpPr>
        <dsp:cNvPr id="0" name=""/>
        <dsp:cNvSpPr/>
      </dsp:nvSpPr>
      <dsp:spPr>
        <a:xfrm>
          <a:off x="8982004" y="1957686"/>
          <a:ext cx="3206671" cy="16033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419" sz="3600" kern="1200" dirty="0"/>
            <a:t>Esperanza escatológica</a:t>
          </a:r>
        </a:p>
      </dsp:txBody>
      <dsp:txXfrm>
        <a:off x="9028964" y="2004646"/>
        <a:ext cx="3112751" cy="1509415"/>
      </dsp:txXfrm>
    </dsp:sp>
    <dsp:sp modelId="{7ABEE323-8063-4C7E-BFE4-555C4445D1D2}">
      <dsp:nvSpPr>
        <dsp:cNvPr id="0" name=""/>
        <dsp:cNvSpPr/>
      </dsp:nvSpPr>
      <dsp:spPr>
        <a:xfrm rot="2829178">
          <a:off x="2908251" y="3885604"/>
          <a:ext cx="1886157" cy="52294"/>
        </a:xfrm>
        <a:custGeom>
          <a:avLst/>
          <a:gdLst/>
          <a:ahLst/>
          <a:cxnLst/>
          <a:rect l="0" t="0" r="0" b="0"/>
          <a:pathLst>
            <a:path>
              <a:moveTo>
                <a:pt x="0" y="26147"/>
              </a:moveTo>
              <a:lnTo>
                <a:pt x="1886157" y="26147"/>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419" sz="700" kern="1200"/>
        </a:p>
      </dsp:txBody>
      <dsp:txXfrm>
        <a:off x="3804175" y="3864598"/>
        <a:ext cx="94307" cy="94307"/>
      </dsp:txXfrm>
    </dsp:sp>
    <dsp:sp modelId="{31BA7A1D-2536-46D4-AFB2-36D3F2788A12}">
      <dsp:nvSpPr>
        <dsp:cNvPr id="0" name=""/>
        <dsp:cNvSpPr/>
      </dsp:nvSpPr>
      <dsp:spPr>
        <a:xfrm>
          <a:off x="4492664" y="3801522"/>
          <a:ext cx="3206671" cy="160333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419" sz="3600" kern="1200" dirty="0"/>
            <a:t>Tendencia Kenótica</a:t>
          </a:r>
        </a:p>
      </dsp:txBody>
      <dsp:txXfrm>
        <a:off x="4539624" y="3848482"/>
        <a:ext cx="3112751" cy="1509415"/>
      </dsp:txXfrm>
    </dsp:sp>
    <dsp:sp modelId="{C6130E64-62A9-444E-BB1A-BD7F6E4DA788}">
      <dsp:nvSpPr>
        <dsp:cNvPr id="0" name=""/>
        <dsp:cNvSpPr/>
      </dsp:nvSpPr>
      <dsp:spPr>
        <a:xfrm>
          <a:off x="7699335" y="4577043"/>
          <a:ext cx="1282668" cy="52294"/>
        </a:xfrm>
        <a:custGeom>
          <a:avLst/>
          <a:gdLst/>
          <a:ahLst/>
          <a:cxnLst/>
          <a:rect l="0" t="0" r="0" b="0"/>
          <a:pathLst>
            <a:path>
              <a:moveTo>
                <a:pt x="0" y="26147"/>
              </a:moveTo>
              <a:lnTo>
                <a:pt x="1282668" y="2614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8308603" y="4571124"/>
        <a:ext cx="64133" cy="64133"/>
      </dsp:txXfrm>
    </dsp:sp>
    <dsp:sp modelId="{3BF5E0F9-5936-4D39-8C85-12BD4871EFF0}">
      <dsp:nvSpPr>
        <dsp:cNvPr id="0" name=""/>
        <dsp:cNvSpPr/>
      </dsp:nvSpPr>
      <dsp:spPr>
        <a:xfrm>
          <a:off x="8982004" y="3801522"/>
          <a:ext cx="3206671" cy="160333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419" sz="3600" kern="1200" dirty="0"/>
            <a:t>Destinatarios personas concretas</a:t>
          </a:r>
        </a:p>
      </dsp:txBody>
      <dsp:txXfrm>
        <a:off x="9028964" y="3848482"/>
        <a:ext cx="3112751" cy="15094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90B6D-949D-4742-8B43-D0559C39CD82}">
      <dsp:nvSpPr>
        <dsp:cNvPr id="0" name=""/>
        <dsp:cNvSpPr/>
      </dsp:nvSpPr>
      <dsp:spPr>
        <a:xfrm>
          <a:off x="9314411" y="4237284"/>
          <a:ext cx="91440" cy="491406"/>
        </a:xfrm>
        <a:custGeom>
          <a:avLst/>
          <a:gdLst/>
          <a:ahLst/>
          <a:cxnLst/>
          <a:rect l="0" t="0" r="0" b="0"/>
          <a:pathLst>
            <a:path>
              <a:moveTo>
                <a:pt x="45720" y="0"/>
              </a:moveTo>
              <a:lnTo>
                <a:pt x="45720" y="49140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206922-CD02-40BA-86C0-691E1C073E0B}">
      <dsp:nvSpPr>
        <dsp:cNvPr id="0" name=""/>
        <dsp:cNvSpPr/>
      </dsp:nvSpPr>
      <dsp:spPr>
        <a:xfrm>
          <a:off x="6142586" y="2185855"/>
          <a:ext cx="3217545" cy="491406"/>
        </a:xfrm>
        <a:custGeom>
          <a:avLst/>
          <a:gdLst/>
          <a:ahLst/>
          <a:cxnLst/>
          <a:rect l="0" t="0" r="0" b="0"/>
          <a:pathLst>
            <a:path>
              <a:moveTo>
                <a:pt x="0" y="0"/>
              </a:moveTo>
              <a:lnTo>
                <a:pt x="0" y="247653"/>
              </a:lnTo>
              <a:lnTo>
                <a:pt x="3217545" y="247653"/>
              </a:lnTo>
              <a:lnTo>
                <a:pt x="3217545" y="49140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9A07A0-C0D0-4A05-A182-CAD3AAF37754}">
      <dsp:nvSpPr>
        <dsp:cNvPr id="0" name=""/>
        <dsp:cNvSpPr/>
      </dsp:nvSpPr>
      <dsp:spPr>
        <a:xfrm>
          <a:off x="2925041" y="4237284"/>
          <a:ext cx="2145030" cy="491406"/>
        </a:xfrm>
        <a:custGeom>
          <a:avLst/>
          <a:gdLst/>
          <a:ahLst/>
          <a:cxnLst/>
          <a:rect l="0" t="0" r="0" b="0"/>
          <a:pathLst>
            <a:path>
              <a:moveTo>
                <a:pt x="0" y="0"/>
              </a:moveTo>
              <a:lnTo>
                <a:pt x="0" y="247653"/>
              </a:lnTo>
              <a:lnTo>
                <a:pt x="2145030" y="247653"/>
              </a:lnTo>
              <a:lnTo>
                <a:pt x="2145030" y="49140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B674CD-891B-4973-A242-69AB7DE501EC}">
      <dsp:nvSpPr>
        <dsp:cNvPr id="0" name=""/>
        <dsp:cNvSpPr/>
      </dsp:nvSpPr>
      <dsp:spPr>
        <a:xfrm>
          <a:off x="780010" y="4237284"/>
          <a:ext cx="2145030" cy="491406"/>
        </a:xfrm>
        <a:custGeom>
          <a:avLst/>
          <a:gdLst/>
          <a:ahLst/>
          <a:cxnLst/>
          <a:rect l="0" t="0" r="0" b="0"/>
          <a:pathLst>
            <a:path>
              <a:moveTo>
                <a:pt x="2145030" y="0"/>
              </a:moveTo>
              <a:lnTo>
                <a:pt x="2145030" y="247653"/>
              </a:lnTo>
              <a:lnTo>
                <a:pt x="0" y="247653"/>
              </a:lnTo>
              <a:lnTo>
                <a:pt x="0" y="49140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5349D4-5781-429E-8BA7-B72337DE2205}">
      <dsp:nvSpPr>
        <dsp:cNvPr id="0" name=""/>
        <dsp:cNvSpPr/>
      </dsp:nvSpPr>
      <dsp:spPr>
        <a:xfrm>
          <a:off x="2925041" y="2185855"/>
          <a:ext cx="3217545" cy="491406"/>
        </a:xfrm>
        <a:custGeom>
          <a:avLst/>
          <a:gdLst/>
          <a:ahLst/>
          <a:cxnLst/>
          <a:rect l="0" t="0" r="0" b="0"/>
          <a:pathLst>
            <a:path>
              <a:moveTo>
                <a:pt x="3217545" y="0"/>
              </a:moveTo>
              <a:lnTo>
                <a:pt x="3217545" y="247653"/>
              </a:lnTo>
              <a:lnTo>
                <a:pt x="0" y="247653"/>
              </a:lnTo>
              <a:lnTo>
                <a:pt x="0" y="49140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CA2408-8100-4D7B-A189-4FDF19419255}">
      <dsp:nvSpPr>
        <dsp:cNvPr id="0" name=""/>
        <dsp:cNvSpPr/>
      </dsp:nvSpPr>
      <dsp:spPr>
        <a:xfrm>
          <a:off x="5362575" y="625833"/>
          <a:ext cx="1560021" cy="1560021"/>
        </a:xfrm>
        <a:prstGeom prst="ellipse">
          <a:avLst/>
        </a:prstGeom>
        <a:blipFill rotWithShape="1">
          <a:blip xmlns:r="http://schemas.openxmlformats.org/officeDocument/2006/relationships" r:embed="rId1"/>
          <a:srcRect/>
          <a:stretch>
            <a:fillRect t="-21000" b="-2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CF3874-823E-48B9-AA7D-A1CB8A98CCBB}">
      <dsp:nvSpPr>
        <dsp:cNvPr id="0" name=""/>
        <dsp:cNvSpPr/>
      </dsp:nvSpPr>
      <dsp:spPr>
        <a:xfrm>
          <a:off x="6922597" y="621933"/>
          <a:ext cx="2340032" cy="1560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419" sz="3100" kern="1200" dirty="0"/>
            <a:t>IDENTIDAD C</a:t>
          </a:r>
        </a:p>
      </dsp:txBody>
      <dsp:txXfrm>
        <a:off x="6922597" y="621933"/>
        <a:ext cx="2340032" cy="1560021"/>
      </dsp:txXfrm>
    </dsp:sp>
    <dsp:sp modelId="{5BB0DB8C-26DA-4434-ABCC-352CA69535FE}">
      <dsp:nvSpPr>
        <dsp:cNvPr id="0" name=""/>
        <dsp:cNvSpPr/>
      </dsp:nvSpPr>
      <dsp:spPr>
        <a:xfrm>
          <a:off x="2145030" y="2677262"/>
          <a:ext cx="1560021" cy="1560021"/>
        </a:xfrm>
        <a:prstGeom prst="ellipse">
          <a:avLst/>
        </a:prstGeom>
        <a:blipFill rotWithShape="1">
          <a:blip xmlns:r="http://schemas.openxmlformats.org/officeDocument/2006/relationships" r:embed="rId2"/>
          <a:srcRect/>
          <a:stretch>
            <a:fillRect t="-19000" b="-1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DBEF5-7397-40FB-805A-A6C801444860}">
      <dsp:nvSpPr>
        <dsp:cNvPr id="0" name=""/>
        <dsp:cNvSpPr/>
      </dsp:nvSpPr>
      <dsp:spPr>
        <a:xfrm>
          <a:off x="3705051" y="2673362"/>
          <a:ext cx="2340032" cy="1560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419" sz="3100" kern="1200" dirty="0"/>
            <a:t>NATURALEZA C</a:t>
          </a:r>
        </a:p>
      </dsp:txBody>
      <dsp:txXfrm>
        <a:off x="3705051" y="2673362"/>
        <a:ext cx="2340032" cy="1560021"/>
      </dsp:txXfrm>
    </dsp:sp>
    <dsp:sp modelId="{DF917460-801F-424F-8756-90766AB38C72}">
      <dsp:nvSpPr>
        <dsp:cNvPr id="0" name=""/>
        <dsp:cNvSpPr/>
      </dsp:nvSpPr>
      <dsp:spPr>
        <a:xfrm>
          <a:off x="0" y="4728691"/>
          <a:ext cx="1560021" cy="1560021"/>
        </a:xfrm>
        <a:prstGeom prst="ellipse">
          <a:avLst/>
        </a:prstGeom>
        <a:blipFill rotWithShape="1">
          <a:blip xmlns:r="http://schemas.openxmlformats.org/officeDocument/2006/relationships" r:embed="rId3"/>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279E9B-DF8F-4B1B-A095-AC35402FF5C6}">
      <dsp:nvSpPr>
        <dsp:cNvPr id="0" name=""/>
        <dsp:cNvSpPr/>
      </dsp:nvSpPr>
      <dsp:spPr>
        <a:xfrm>
          <a:off x="1560021" y="4724791"/>
          <a:ext cx="2340032" cy="1560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419" sz="3100" kern="1200" dirty="0"/>
            <a:t>FINALIDAD C</a:t>
          </a:r>
        </a:p>
      </dsp:txBody>
      <dsp:txXfrm>
        <a:off x="1560021" y="4724791"/>
        <a:ext cx="2340032" cy="1560021"/>
      </dsp:txXfrm>
    </dsp:sp>
    <dsp:sp modelId="{32E06DF0-6D54-4AB4-99AE-B699E8A3CDE3}">
      <dsp:nvSpPr>
        <dsp:cNvPr id="0" name=""/>
        <dsp:cNvSpPr/>
      </dsp:nvSpPr>
      <dsp:spPr>
        <a:xfrm>
          <a:off x="4290060" y="4728691"/>
          <a:ext cx="1560021" cy="1560021"/>
        </a:xfrm>
        <a:prstGeom prst="ellipse">
          <a:avLst/>
        </a:prstGeom>
        <a:blipFill rotWithShape="1">
          <a:blip xmlns:r="http://schemas.openxmlformats.org/officeDocument/2006/relationships" r:embed="rId4"/>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5D3745-B951-483C-B2C5-49C30637FBE6}">
      <dsp:nvSpPr>
        <dsp:cNvPr id="0" name=""/>
        <dsp:cNvSpPr/>
      </dsp:nvSpPr>
      <dsp:spPr>
        <a:xfrm>
          <a:off x="5850082" y="4724791"/>
          <a:ext cx="2340032" cy="1560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419" sz="3100" kern="1200" dirty="0"/>
            <a:t>TAREAS C</a:t>
          </a:r>
        </a:p>
      </dsp:txBody>
      <dsp:txXfrm>
        <a:off x="5850082" y="4724791"/>
        <a:ext cx="2340032" cy="1560021"/>
      </dsp:txXfrm>
    </dsp:sp>
    <dsp:sp modelId="{1803E1D2-3408-4DF5-B8E8-4EFE6CBB2875}">
      <dsp:nvSpPr>
        <dsp:cNvPr id="0" name=""/>
        <dsp:cNvSpPr/>
      </dsp:nvSpPr>
      <dsp:spPr>
        <a:xfrm>
          <a:off x="8580120" y="2677262"/>
          <a:ext cx="1560021" cy="1560021"/>
        </a:xfrm>
        <a:prstGeom prst="ellipse">
          <a:avLst/>
        </a:prstGeom>
        <a:blipFill rotWithShape="1">
          <a:blip xmlns:r="http://schemas.openxmlformats.org/officeDocument/2006/relationships" r:embed="rId5"/>
          <a:srcRect/>
          <a:stretch>
            <a:fillRect l="-16000" r="-1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BEBBDD-9E6D-45C7-B8EF-4303C67C99AB}">
      <dsp:nvSpPr>
        <dsp:cNvPr id="0" name=""/>
        <dsp:cNvSpPr/>
      </dsp:nvSpPr>
      <dsp:spPr>
        <a:xfrm>
          <a:off x="10140142" y="2673362"/>
          <a:ext cx="2340032" cy="1560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419" sz="3100" kern="1200" dirty="0"/>
            <a:t>SUBSIDIOS C</a:t>
          </a:r>
        </a:p>
      </dsp:txBody>
      <dsp:txXfrm>
        <a:off x="10140142" y="2673362"/>
        <a:ext cx="2340032" cy="1560021"/>
      </dsp:txXfrm>
    </dsp:sp>
    <dsp:sp modelId="{9B568E53-9D86-44A6-B316-7EAD97B10EC2}">
      <dsp:nvSpPr>
        <dsp:cNvPr id="0" name=""/>
        <dsp:cNvSpPr/>
      </dsp:nvSpPr>
      <dsp:spPr>
        <a:xfrm>
          <a:off x="8580120" y="4728691"/>
          <a:ext cx="1560021" cy="1560021"/>
        </a:xfrm>
        <a:prstGeom prst="ellipse">
          <a:avLst/>
        </a:prstGeom>
        <a:blipFill rotWithShape="1">
          <a:blip xmlns:r="http://schemas.openxmlformats.org/officeDocument/2006/relationships" r:embed="rId6"/>
          <a:srcRect/>
          <a:stretch>
            <a:fillRect l="-44000" r="-4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764481-14D4-49D8-B282-7495C5E15188}">
      <dsp:nvSpPr>
        <dsp:cNvPr id="0" name=""/>
        <dsp:cNvSpPr/>
      </dsp:nvSpPr>
      <dsp:spPr>
        <a:xfrm>
          <a:off x="10140142" y="4724791"/>
          <a:ext cx="2340032" cy="1560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419" sz="3100" kern="1200" dirty="0"/>
            <a:t>PARADIGMA IVC</a:t>
          </a:r>
        </a:p>
      </dsp:txBody>
      <dsp:txXfrm>
        <a:off x="10140142" y="4724791"/>
        <a:ext cx="2340032" cy="15600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04C62-2C2C-4F44-9612-8385E01E10AE}">
      <dsp:nvSpPr>
        <dsp:cNvPr id="0" name=""/>
        <dsp:cNvSpPr/>
      </dsp:nvSpPr>
      <dsp:spPr>
        <a:xfrm>
          <a:off x="534838" y="0"/>
          <a:ext cx="10972798" cy="6857999"/>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8EC497D1-4170-5648-AB5C-A958AB2A3E8A}">
      <dsp:nvSpPr>
        <dsp:cNvPr id="0" name=""/>
        <dsp:cNvSpPr/>
      </dsp:nvSpPr>
      <dsp:spPr>
        <a:xfrm>
          <a:off x="1928383" y="4733390"/>
          <a:ext cx="285292" cy="285292"/>
        </a:xfrm>
        <a:prstGeom prst="ellips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AFAB3527-1A29-B840-8819-5778B93CCD01}">
      <dsp:nvSpPr>
        <dsp:cNvPr id="0" name=""/>
        <dsp:cNvSpPr/>
      </dsp:nvSpPr>
      <dsp:spPr>
        <a:xfrm>
          <a:off x="2071030" y="4876037"/>
          <a:ext cx="2556662" cy="1981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171" tIns="0" rIns="0" bIns="0" numCol="1" spcCol="1270" anchor="t" anchorCtr="0">
          <a:noAutofit/>
        </a:bodyPr>
        <a:lstStyle/>
        <a:p>
          <a:pPr marL="0" lvl="0" indent="0" algn="l" defTabSz="1555750">
            <a:lnSpc>
              <a:spcPct val="90000"/>
            </a:lnSpc>
            <a:spcBef>
              <a:spcPct val="0"/>
            </a:spcBef>
            <a:spcAft>
              <a:spcPct val="35000"/>
            </a:spcAft>
            <a:buNone/>
          </a:pPr>
          <a:r>
            <a:rPr lang="es-ES_tradnl" sz="3500" kern="1200" dirty="0">
              <a:solidFill>
                <a:srgbClr val="FFC000"/>
              </a:solidFill>
            </a:rPr>
            <a:t>Bautismo</a:t>
          </a:r>
        </a:p>
        <a:p>
          <a:pPr marL="228600" lvl="1" indent="-228600" algn="l" defTabSz="1200150">
            <a:lnSpc>
              <a:spcPct val="90000"/>
            </a:lnSpc>
            <a:spcBef>
              <a:spcPct val="0"/>
            </a:spcBef>
            <a:spcAft>
              <a:spcPct val="15000"/>
            </a:spcAft>
            <a:buChar char="•"/>
          </a:pPr>
          <a:r>
            <a:rPr lang="es-ES_tradnl" sz="2700" kern="1200" dirty="0">
              <a:solidFill>
                <a:srgbClr val="FFC000"/>
              </a:solidFill>
            </a:rPr>
            <a:t>Muertos, sepultados y resucitados con Cristo</a:t>
          </a:r>
        </a:p>
      </dsp:txBody>
      <dsp:txXfrm>
        <a:off x="2071030" y="4876037"/>
        <a:ext cx="2556662" cy="1981961"/>
      </dsp:txXfrm>
    </dsp:sp>
    <dsp:sp modelId="{2D219A0D-3192-4E48-8F16-AB384163F4F4}">
      <dsp:nvSpPr>
        <dsp:cNvPr id="0" name=""/>
        <dsp:cNvSpPr/>
      </dsp:nvSpPr>
      <dsp:spPr>
        <a:xfrm>
          <a:off x="4446640" y="2869386"/>
          <a:ext cx="515721" cy="515721"/>
        </a:xfrm>
        <a:prstGeom prst="ellips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A075B0D7-5AD7-164E-9E57-AC2016F92617}">
      <dsp:nvSpPr>
        <dsp:cNvPr id="0" name=""/>
        <dsp:cNvSpPr/>
      </dsp:nvSpPr>
      <dsp:spPr>
        <a:xfrm>
          <a:off x="4704501" y="3127247"/>
          <a:ext cx="2633471" cy="3730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270" tIns="0" rIns="0" bIns="0" numCol="1" spcCol="1270" anchor="t" anchorCtr="0">
          <a:noAutofit/>
        </a:bodyPr>
        <a:lstStyle/>
        <a:p>
          <a:pPr marL="0" lvl="0" indent="0" algn="l" defTabSz="1555750">
            <a:lnSpc>
              <a:spcPct val="90000"/>
            </a:lnSpc>
            <a:spcBef>
              <a:spcPct val="0"/>
            </a:spcBef>
            <a:spcAft>
              <a:spcPct val="35000"/>
            </a:spcAft>
            <a:buNone/>
          </a:pPr>
          <a:r>
            <a:rPr lang="es-ES_tradnl" sz="3500" kern="1200" dirty="0">
              <a:solidFill>
                <a:srgbClr val="FFC000"/>
              </a:solidFill>
            </a:rPr>
            <a:t>Confirmación</a:t>
          </a:r>
        </a:p>
        <a:p>
          <a:pPr marL="228600" lvl="1" indent="-228600" algn="l" defTabSz="1200150">
            <a:lnSpc>
              <a:spcPct val="90000"/>
            </a:lnSpc>
            <a:spcBef>
              <a:spcPct val="0"/>
            </a:spcBef>
            <a:spcAft>
              <a:spcPct val="15000"/>
            </a:spcAft>
            <a:buChar char="•"/>
          </a:pPr>
          <a:r>
            <a:rPr lang="es-ES_tradnl" sz="2700" kern="1200" dirty="0">
              <a:solidFill>
                <a:srgbClr val="FFC000"/>
              </a:solidFill>
            </a:rPr>
            <a:t>Recepción de los dones del Espíritu Santo</a:t>
          </a:r>
        </a:p>
      </dsp:txBody>
      <dsp:txXfrm>
        <a:off x="4704501" y="3127247"/>
        <a:ext cx="2633471" cy="3730751"/>
      </dsp:txXfrm>
    </dsp:sp>
    <dsp:sp modelId="{68BE80E5-8837-7D43-8E04-686CA961FD15}">
      <dsp:nvSpPr>
        <dsp:cNvPr id="0" name=""/>
        <dsp:cNvSpPr/>
      </dsp:nvSpPr>
      <dsp:spPr>
        <a:xfrm>
          <a:off x="7475133" y="1735073"/>
          <a:ext cx="713231" cy="713231"/>
        </a:xfrm>
        <a:prstGeom prst="ellips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5DF2C54E-58BF-C747-A02E-4CEF18A485B7}">
      <dsp:nvSpPr>
        <dsp:cNvPr id="0" name=""/>
        <dsp:cNvSpPr/>
      </dsp:nvSpPr>
      <dsp:spPr>
        <a:xfrm>
          <a:off x="7831749" y="2091689"/>
          <a:ext cx="2633471" cy="4766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7927" tIns="0" rIns="0" bIns="0" numCol="1" spcCol="1270" anchor="t" anchorCtr="0">
          <a:noAutofit/>
        </a:bodyPr>
        <a:lstStyle/>
        <a:p>
          <a:pPr marL="0" lvl="0" indent="0" algn="l" defTabSz="1555750">
            <a:lnSpc>
              <a:spcPct val="90000"/>
            </a:lnSpc>
            <a:spcBef>
              <a:spcPct val="0"/>
            </a:spcBef>
            <a:spcAft>
              <a:spcPct val="35000"/>
            </a:spcAft>
            <a:buNone/>
          </a:pPr>
          <a:r>
            <a:rPr lang="es-ES_tradnl" sz="3500" kern="1200" dirty="0">
              <a:solidFill>
                <a:srgbClr val="FFC000"/>
              </a:solidFill>
            </a:rPr>
            <a:t>Eucaristía</a:t>
          </a:r>
        </a:p>
        <a:p>
          <a:pPr marL="228600" lvl="1" indent="-228600" algn="l" defTabSz="1200150">
            <a:lnSpc>
              <a:spcPct val="90000"/>
            </a:lnSpc>
            <a:spcBef>
              <a:spcPct val="0"/>
            </a:spcBef>
            <a:spcAft>
              <a:spcPct val="15000"/>
            </a:spcAft>
            <a:buChar char="•"/>
          </a:pPr>
          <a:r>
            <a:rPr lang="es-ES_tradnl" sz="2700" kern="1200" dirty="0">
              <a:solidFill>
                <a:srgbClr val="FFC000"/>
              </a:solidFill>
            </a:rPr>
            <a:t>Celebración de la muerte y resurrección del Señor</a:t>
          </a:r>
        </a:p>
      </dsp:txBody>
      <dsp:txXfrm>
        <a:off x="7831749" y="2091689"/>
        <a:ext cx="2633471" cy="47663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24E63-5D41-7E41-B4C2-74B0B23CE979}">
      <dsp:nvSpPr>
        <dsp:cNvPr id="0" name=""/>
        <dsp:cNvSpPr/>
      </dsp:nvSpPr>
      <dsp:spPr>
        <a:xfrm>
          <a:off x="1077394" y="2548307"/>
          <a:ext cx="635241" cy="1210445"/>
        </a:xfrm>
        <a:custGeom>
          <a:avLst/>
          <a:gdLst/>
          <a:ahLst/>
          <a:cxnLst/>
          <a:rect l="0" t="0" r="0" b="0"/>
          <a:pathLst>
            <a:path>
              <a:moveTo>
                <a:pt x="0" y="0"/>
              </a:moveTo>
              <a:lnTo>
                <a:pt x="317620" y="0"/>
              </a:lnTo>
              <a:lnTo>
                <a:pt x="317620" y="1210445"/>
              </a:lnTo>
              <a:lnTo>
                <a:pt x="635241" y="1210445"/>
              </a:lnTo>
            </a:path>
          </a:pathLst>
        </a:custGeom>
        <a:noFill/>
        <a:ln w="317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360840" y="3119354"/>
        <a:ext cx="68350" cy="68350"/>
      </dsp:txXfrm>
    </dsp:sp>
    <dsp:sp modelId="{B9175AFA-790B-6E40-AB79-8CBF1679C38A}">
      <dsp:nvSpPr>
        <dsp:cNvPr id="0" name=""/>
        <dsp:cNvSpPr/>
      </dsp:nvSpPr>
      <dsp:spPr>
        <a:xfrm>
          <a:off x="1077394" y="2502587"/>
          <a:ext cx="635241" cy="91440"/>
        </a:xfrm>
        <a:custGeom>
          <a:avLst/>
          <a:gdLst/>
          <a:ahLst/>
          <a:cxnLst/>
          <a:rect l="0" t="0" r="0" b="0"/>
          <a:pathLst>
            <a:path>
              <a:moveTo>
                <a:pt x="0" y="45720"/>
              </a:moveTo>
              <a:lnTo>
                <a:pt x="635241" y="45720"/>
              </a:lnTo>
            </a:path>
          </a:pathLst>
        </a:custGeom>
        <a:noFill/>
        <a:ln w="317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379134" y="2532425"/>
        <a:ext cx="31762" cy="31762"/>
      </dsp:txXfrm>
    </dsp:sp>
    <dsp:sp modelId="{883EAD75-C43E-A143-AA18-FAD8040D200F}">
      <dsp:nvSpPr>
        <dsp:cNvPr id="0" name=""/>
        <dsp:cNvSpPr/>
      </dsp:nvSpPr>
      <dsp:spPr>
        <a:xfrm>
          <a:off x="1077394" y="1337861"/>
          <a:ext cx="635241" cy="1210445"/>
        </a:xfrm>
        <a:custGeom>
          <a:avLst/>
          <a:gdLst/>
          <a:ahLst/>
          <a:cxnLst/>
          <a:rect l="0" t="0" r="0" b="0"/>
          <a:pathLst>
            <a:path>
              <a:moveTo>
                <a:pt x="0" y="1210445"/>
              </a:moveTo>
              <a:lnTo>
                <a:pt x="317620" y="1210445"/>
              </a:lnTo>
              <a:lnTo>
                <a:pt x="317620" y="0"/>
              </a:lnTo>
              <a:lnTo>
                <a:pt x="635241" y="0"/>
              </a:lnTo>
            </a:path>
          </a:pathLst>
        </a:custGeom>
        <a:noFill/>
        <a:ln w="317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360840" y="1908908"/>
        <a:ext cx="68350" cy="68350"/>
      </dsp:txXfrm>
    </dsp:sp>
    <dsp:sp modelId="{49753FCF-4520-CD42-B600-BAC7C7F729B2}">
      <dsp:nvSpPr>
        <dsp:cNvPr id="0" name=""/>
        <dsp:cNvSpPr/>
      </dsp:nvSpPr>
      <dsp:spPr>
        <a:xfrm rot="16200000">
          <a:off x="-1955090" y="2064128"/>
          <a:ext cx="5096614" cy="968356"/>
        </a:xfrm>
        <a:prstGeom prst="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2800350">
            <a:lnSpc>
              <a:spcPct val="90000"/>
            </a:lnSpc>
            <a:spcBef>
              <a:spcPct val="0"/>
            </a:spcBef>
            <a:spcAft>
              <a:spcPct val="35000"/>
            </a:spcAft>
            <a:buNone/>
          </a:pPr>
          <a:r>
            <a:rPr lang="es-ES" sz="6300" kern="1200" dirty="0" err="1"/>
            <a:t>Tre</a:t>
          </a:r>
          <a:r>
            <a:rPr lang="es-ES" sz="6300" kern="1200" dirty="0"/>
            <a:t> </a:t>
          </a:r>
          <a:r>
            <a:rPr lang="es-ES" sz="6300" kern="1200" dirty="0" err="1"/>
            <a:t>munera</a:t>
          </a:r>
          <a:endParaRPr lang="es-ES" sz="6300" kern="1200" dirty="0"/>
        </a:p>
      </dsp:txBody>
      <dsp:txXfrm>
        <a:off x="-1955090" y="2064128"/>
        <a:ext cx="5096614" cy="968356"/>
      </dsp:txXfrm>
    </dsp:sp>
    <dsp:sp modelId="{842E5F68-4FAF-944F-BAD6-A29623E330F1}">
      <dsp:nvSpPr>
        <dsp:cNvPr id="0" name=""/>
        <dsp:cNvSpPr/>
      </dsp:nvSpPr>
      <dsp:spPr>
        <a:xfrm>
          <a:off x="1712636" y="853682"/>
          <a:ext cx="3176209" cy="968356"/>
        </a:xfrm>
        <a:prstGeom prst="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es-ES" sz="5600" kern="1200" dirty="0"/>
            <a:t>Sacerdote</a:t>
          </a:r>
        </a:p>
      </dsp:txBody>
      <dsp:txXfrm>
        <a:off x="1712636" y="853682"/>
        <a:ext cx="3176209" cy="968356"/>
      </dsp:txXfrm>
    </dsp:sp>
    <dsp:sp modelId="{EF55D3A3-8246-0447-A90D-E1FB00E392D7}">
      <dsp:nvSpPr>
        <dsp:cNvPr id="0" name=""/>
        <dsp:cNvSpPr/>
      </dsp:nvSpPr>
      <dsp:spPr>
        <a:xfrm>
          <a:off x="1712636" y="2064128"/>
          <a:ext cx="3176209" cy="968356"/>
        </a:xfrm>
        <a:prstGeom prst="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es-ES" sz="5600" kern="1200" dirty="0"/>
            <a:t>Profeta</a:t>
          </a:r>
        </a:p>
      </dsp:txBody>
      <dsp:txXfrm>
        <a:off x="1712636" y="2064128"/>
        <a:ext cx="3176209" cy="968356"/>
      </dsp:txXfrm>
    </dsp:sp>
    <dsp:sp modelId="{B33F09EB-AA44-4243-8EF1-B53A3AD86A75}">
      <dsp:nvSpPr>
        <dsp:cNvPr id="0" name=""/>
        <dsp:cNvSpPr/>
      </dsp:nvSpPr>
      <dsp:spPr>
        <a:xfrm>
          <a:off x="1712636" y="3274574"/>
          <a:ext cx="3176209" cy="968356"/>
        </a:xfrm>
        <a:prstGeom prst="rect">
          <a:avLst/>
        </a:prstGeom>
        <a:solidFill>
          <a:schemeClr val="dk2">
            <a:hueOff val="0"/>
            <a:satOff val="0"/>
            <a:lumOff val="0"/>
            <a:alphaOff val="0"/>
          </a:schemeClr>
        </a:solidFill>
        <a:ln w="317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es-ES" sz="5600" kern="1200" dirty="0"/>
            <a:t>Rey</a:t>
          </a:r>
        </a:p>
      </dsp:txBody>
      <dsp:txXfrm>
        <a:off x="1712636" y="3274574"/>
        <a:ext cx="3176209" cy="9683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BACC5-D047-904F-AE87-C9AC68FCA367}">
      <dsp:nvSpPr>
        <dsp:cNvPr id="0" name=""/>
        <dsp:cNvSpPr/>
      </dsp:nvSpPr>
      <dsp:spPr>
        <a:xfrm>
          <a:off x="2063136" y="2465613"/>
          <a:ext cx="614628" cy="1756749"/>
        </a:xfrm>
        <a:custGeom>
          <a:avLst/>
          <a:gdLst/>
          <a:ahLst/>
          <a:cxnLst/>
          <a:rect l="0" t="0" r="0" b="0"/>
          <a:pathLst>
            <a:path>
              <a:moveTo>
                <a:pt x="0" y="0"/>
              </a:moveTo>
              <a:lnTo>
                <a:pt x="307314" y="0"/>
              </a:lnTo>
              <a:lnTo>
                <a:pt x="307314" y="1756749"/>
              </a:lnTo>
              <a:lnTo>
                <a:pt x="614628" y="1756749"/>
              </a:lnTo>
            </a:path>
          </a:pathLst>
        </a:custGeom>
        <a:noFill/>
        <a:ln w="317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2323921" y="3297459"/>
        <a:ext cx="93058" cy="93058"/>
      </dsp:txXfrm>
    </dsp:sp>
    <dsp:sp modelId="{DB79A64B-7FB9-D341-9C5D-F93FA37E764E}">
      <dsp:nvSpPr>
        <dsp:cNvPr id="0" name=""/>
        <dsp:cNvSpPr/>
      </dsp:nvSpPr>
      <dsp:spPr>
        <a:xfrm>
          <a:off x="2063136" y="2465613"/>
          <a:ext cx="614628" cy="585583"/>
        </a:xfrm>
        <a:custGeom>
          <a:avLst/>
          <a:gdLst/>
          <a:ahLst/>
          <a:cxnLst/>
          <a:rect l="0" t="0" r="0" b="0"/>
          <a:pathLst>
            <a:path>
              <a:moveTo>
                <a:pt x="0" y="0"/>
              </a:moveTo>
              <a:lnTo>
                <a:pt x="307314" y="0"/>
              </a:lnTo>
              <a:lnTo>
                <a:pt x="307314" y="585583"/>
              </a:lnTo>
              <a:lnTo>
                <a:pt x="614628" y="585583"/>
              </a:lnTo>
            </a:path>
          </a:pathLst>
        </a:custGeom>
        <a:noFill/>
        <a:ln w="317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349227" y="2737182"/>
        <a:ext cx="42446" cy="42446"/>
      </dsp:txXfrm>
    </dsp:sp>
    <dsp:sp modelId="{D5FD1EBB-EA45-0047-81BE-9749869FDE32}">
      <dsp:nvSpPr>
        <dsp:cNvPr id="0" name=""/>
        <dsp:cNvSpPr/>
      </dsp:nvSpPr>
      <dsp:spPr>
        <a:xfrm>
          <a:off x="2063136" y="1880030"/>
          <a:ext cx="614628" cy="585583"/>
        </a:xfrm>
        <a:custGeom>
          <a:avLst/>
          <a:gdLst/>
          <a:ahLst/>
          <a:cxnLst/>
          <a:rect l="0" t="0" r="0" b="0"/>
          <a:pathLst>
            <a:path>
              <a:moveTo>
                <a:pt x="0" y="585583"/>
              </a:moveTo>
              <a:lnTo>
                <a:pt x="307314" y="585583"/>
              </a:lnTo>
              <a:lnTo>
                <a:pt x="307314" y="0"/>
              </a:lnTo>
              <a:lnTo>
                <a:pt x="614628" y="0"/>
              </a:lnTo>
            </a:path>
          </a:pathLst>
        </a:custGeom>
        <a:noFill/>
        <a:ln w="317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349227" y="2151599"/>
        <a:ext cx="42446" cy="42446"/>
      </dsp:txXfrm>
    </dsp:sp>
    <dsp:sp modelId="{2A487191-B61F-A94E-91CB-432B68BD3BE6}">
      <dsp:nvSpPr>
        <dsp:cNvPr id="0" name=""/>
        <dsp:cNvSpPr/>
      </dsp:nvSpPr>
      <dsp:spPr>
        <a:xfrm>
          <a:off x="2063136" y="708864"/>
          <a:ext cx="614628" cy="1756749"/>
        </a:xfrm>
        <a:custGeom>
          <a:avLst/>
          <a:gdLst/>
          <a:ahLst/>
          <a:cxnLst/>
          <a:rect l="0" t="0" r="0" b="0"/>
          <a:pathLst>
            <a:path>
              <a:moveTo>
                <a:pt x="0" y="1756749"/>
              </a:moveTo>
              <a:lnTo>
                <a:pt x="307314" y="1756749"/>
              </a:lnTo>
              <a:lnTo>
                <a:pt x="307314" y="0"/>
              </a:lnTo>
              <a:lnTo>
                <a:pt x="614628" y="0"/>
              </a:lnTo>
            </a:path>
          </a:pathLst>
        </a:custGeom>
        <a:noFill/>
        <a:ln w="317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2323921" y="1540709"/>
        <a:ext cx="93058" cy="93058"/>
      </dsp:txXfrm>
    </dsp:sp>
    <dsp:sp modelId="{25EEBCF9-5366-1F42-812E-7F821111A537}">
      <dsp:nvSpPr>
        <dsp:cNvPr id="0" name=""/>
        <dsp:cNvSpPr/>
      </dsp:nvSpPr>
      <dsp:spPr>
        <a:xfrm rot="16200000">
          <a:off x="-870943" y="1997147"/>
          <a:ext cx="4931227" cy="936933"/>
        </a:xfrm>
        <a:prstGeom prst="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735" tIns="38735" rIns="38735" bIns="38735" numCol="1" spcCol="1270" anchor="ctr" anchorCtr="0">
          <a:noAutofit/>
        </a:bodyPr>
        <a:lstStyle/>
        <a:p>
          <a:pPr marL="0" lvl="0" indent="0" algn="ctr" defTabSz="2711450">
            <a:lnSpc>
              <a:spcPct val="90000"/>
            </a:lnSpc>
            <a:spcBef>
              <a:spcPct val="0"/>
            </a:spcBef>
            <a:spcAft>
              <a:spcPct val="35000"/>
            </a:spcAft>
            <a:buNone/>
          </a:pPr>
          <a:r>
            <a:rPr lang="es-ES" sz="6100" kern="1200" dirty="0"/>
            <a:t>Dimensiones</a:t>
          </a:r>
        </a:p>
      </dsp:txBody>
      <dsp:txXfrm>
        <a:off x="-870943" y="1997147"/>
        <a:ext cx="4931227" cy="936933"/>
      </dsp:txXfrm>
    </dsp:sp>
    <dsp:sp modelId="{944FB17E-B34A-284E-A38A-5E45E190A671}">
      <dsp:nvSpPr>
        <dsp:cNvPr id="0" name=""/>
        <dsp:cNvSpPr/>
      </dsp:nvSpPr>
      <dsp:spPr>
        <a:xfrm>
          <a:off x="2677765" y="240397"/>
          <a:ext cx="3073141" cy="936933"/>
        </a:xfrm>
        <a:prstGeom prst="rect">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2444750">
            <a:lnSpc>
              <a:spcPct val="90000"/>
            </a:lnSpc>
            <a:spcBef>
              <a:spcPct val="0"/>
            </a:spcBef>
            <a:spcAft>
              <a:spcPct val="35000"/>
            </a:spcAft>
            <a:buNone/>
          </a:pPr>
          <a:r>
            <a:rPr lang="es-ES" sz="5500" kern="1200" dirty="0" err="1"/>
            <a:t>Koinonia</a:t>
          </a:r>
          <a:endParaRPr lang="es-ES" sz="5500" kern="1200" dirty="0"/>
        </a:p>
      </dsp:txBody>
      <dsp:txXfrm>
        <a:off x="2677765" y="240397"/>
        <a:ext cx="3073141" cy="936933"/>
      </dsp:txXfrm>
    </dsp:sp>
    <dsp:sp modelId="{6FA00A21-7757-8F42-A136-5C282D5FDC36}">
      <dsp:nvSpPr>
        <dsp:cNvPr id="0" name=""/>
        <dsp:cNvSpPr/>
      </dsp:nvSpPr>
      <dsp:spPr>
        <a:xfrm>
          <a:off x="2677765" y="1411564"/>
          <a:ext cx="3073141" cy="936933"/>
        </a:xfrm>
        <a:prstGeom prst="rect">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2444750">
            <a:lnSpc>
              <a:spcPct val="90000"/>
            </a:lnSpc>
            <a:spcBef>
              <a:spcPct val="0"/>
            </a:spcBef>
            <a:spcAft>
              <a:spcPct val="35000"/>
            </a:spcAft>
            <a:buNone/>
          </a:pPr>
          <a:r>
            <a:rPr lang="es-ES" sz="5500" kern="1200" dirty="0" err="1"/>
            <a:t>Leitourgia</a:t>
          </a:r>
          <a:endParaRPr lang="es-ES" sz="5500" kern="1200" dirty="0"/>
        </a:p>
      </dsp:txBody>
      <dsp:txXfrm>
        <a:off x="2677765" y="1411564"/>
        <a:ext cx="3073141" cy="936933"/>
      </dsp:txXfrm>
    </dsp:sp>
    <dsp:sp modelId="{AD63EE0F-668C-744F-A05D-4792EE594368}">
      <dsp:nvSpPr>
        <dsp:cNvPr id="0" name=""/>
        <dsp:cNvSpPr/>
      </dsp:nvSpPr>
      <dsp:spPr>
        <a:xfrm>
          <a:off x="2677765" y="2582730"/>
          <a:ext cx="3073141" cy="936933"/>
        </a:xfrm>
        <a:prstGeom prst="rect">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2444750">
            <a:lnSpc>
              <a:spcPct val="90000"/>
            </a:lnSpc>
            <a:spcBef>
              <a:spcPct val="0"/>
            </a:spcBef>
            <a:spcAft>
              <a:spcPct val="35000"/>
            </a:spcAft>
            <a:buNone/>
          </a:pPr>
          <a:r>
            <a:rPr lang="es-ES" sz="5500" kern="1200" dirty="0" err="1"/>
            <a:t>Martyria</a:t>
          </a:r>
          <a:endParaRPr lang="es-ES" sz="5500" kern="1200" dirty="0"/>
        </a:p>
      </dsp:txBody>
      <dsp:txXfrm>
        <a:off x="2677765" y="2582730"/>
        <a:ext cx="3073141" cy="936933"/>
      </dsp:txXfrm>
    </dsp:sp>
    <dsp:sp modelId="{45D445E4-182D-6E4A-B966-85A4C9545E60}">
      <dsp:nvSpPr>
        <dsp:cNvPr id="0" name=""/>
        <dsp:cNvSpPr/>
      </dsp:nvSpPr>
      <dsp:spPr>
        <a:xfrm>
          <a:off x="2677765" y="3753897"/>
          <a:ext cx="3073141" cy="936933"/>
        </a:xfrm>
        <a:prstGeom prst="rect">
          <a:avLst/>
        </a:prstGeom>
        <a:solidFill>
          <a:schemeClr val="accent5">
            <a:hueOff val="0"/>
            <a:satOff val="0"/>
            <a:lumOff val="0"/>
            <a:alphaOff val="0"/>
          </a:schemeClr>
        </a:solidFill>
        <a:ln w="317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2444750">
            <a:lnSpc>
              <a:spcPct val="90000"/>
            </a:lnSpc>
            <a:spcBef>
              <a:spcPct val="0"/>
            </a:spcBef>
            <a:spcAft>
              <a:spcPct val="35000"/>
            </a:spcAft>
            <a:buNone/>
          </a:pPr>
          <a:r>
            <a:rPr lang="es-ES" sz="5500" kern="1200" dirty="0" err="1"/>
            <a:t>Diakonia</a:t>
          </a:r>
          <a:endParaRPr lang="es-ES" sz="5500" kern="1200" dirty="0"/>
        </a:p>
      </dsp:txBody>
      <dsp:txXfrm>
        <a:off x="2677765" y="3753897"/>
        <a:ext cx="3073141" cy="9369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D44BD-EE0F-6D4F-978A-9AE8796FEEC8}">
      <dsp:nvSpPr>
        <dsp:cNvPr id="0" name=""/>
        <dsp:cNvSpPr/>
      </dsp:nvSpPr>
      <dsp:spPr>
        <a:xfrm>
          <a:off x="1921" y="2037812"/>
          <a:ext cx="3171857" cy="261611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9055" tIns="59055" rIns="59055" bIns="59055" numCol="1" spcCol="1270" anchor="t" anchorCtr="0">
          <a:noAutofit/>
        </a:bodyPr>
        <a:lstStyle/>
        <a:p>
          <a:pPr marL="285750" lvl="1" indent="-285750" algn="l" defTabSz="1377950">
            <a:lnSpc>
              <a:spcPct val="90000"/>
            </a:lnSpc>
            <a:spcBef>
              <a:spcPct val="0"/>
            </a:spcBef>
            <a:spcAft>
              <a:spcPct val="15000"/>
            </a:spcAft>
            <a:buChar char="•"/>
          </a:pPr>
          <a:r>
            <a:rPr lang="es-ES_tradnl" sz="3100" kern="1200" dirty="0"/>
            <a:t>Llama a la fe</a:t>
          </a:r>
        </a:p>
      </dsp:txBody>
      <dsp:txXfrm>
        <a:off x="62125" y="2098016"/>
        <a:ext cx="3051449" cy="1935114"/>
      </dsp:txXfrm>
    </dsp:sp>
    <dsp:sp modelId="{9F47353D-FC03-3D43-A435-99F43FDE87AF}">
      <dsp:nvSpPr>
        <dsp:cNvPr id="0" name=""/>
        <dsp:cNvSpPr/>
      </dsp:nvSpPr>
      <dsp:spPr>
        <a:xfrm>
          <a:off x="1804661" y="2733581"/>
          <a:ext cx="3390584" cy="3390584"/>
        </a:xfrm>
        <a:prstGeom prst="leftCircularArrow">
          <a:avLst>
            <a:gd name="adj1" fmla="val 2840"/>
            <a:gd name="adj2" fmla="val 346908"/>
            <a:gd name="adj3" fmla="val 2122419"/>
            <a:gd name="adj4" fmla="val 9024489"/>
            <a:gd name="adj5" fmla="val 3313"/>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B41E93E-8ABF-DC43-927D-065CCC41AE7E}">
      <dsp:nvSpPr>
        <dsp:cNvPr id="0" name=""/>
        <dsp:cNvSpPr/>
      </dsp:nvSpPr>
      <dsp:spPr>
        <a:xfrm>
          <a:off x="706778" y="4093335"/>
          <a:ext cx="2819429" cy="1121194"/>
        </a:xfrm>
        <a:prstGeom prst="roundRect">
          <a:avLst>
            <a:gd name="adj" fmla="val 10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ES_tradnl" sz="3600" kern="1200" dirty="0"/>
            <a:t>Acción Misionera</a:t>
          </a:r>
        </a:p>
      </dsp:txBody>
      <dsp:txXfrm>
        <a:off x="739617" y="4126174"/>
        <a:ext cx="2753751" cy="1055516"/>
      </dsp:txXfrm>
    </dsp:sp>
    <dsp:sp modelId="{522CB97A-1CD4-1146-8CAC-2E2C271EA59F}">
      <dsp:nvSpPr>
        <dsp:cNvPr id="0" name=""/>
        <dsp:cNvSpPr/>
      </dsp:nvSpPr>
      <dsp:spPr>
        <a:xfrm>
          <a:off x="3984722" y="2037812"/>
          <a:ext cx="3171857" cy="261611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9055" tIns="59055" rIns="59055" bIns="59055" numCol="1" spcCol="1270" anchor="t" anchorCtr="0">
          <a:noAutofit/>
        </a:bodyPr>
        <a:lstStyle/>
        <a:p>
          <a:pPr marL="285750" lvl="1" indent="-285750" algn="l" defTabSz="1377950">
            <a:lnSpc>
              <a:spcPct val="90000"/>
            </a:lnSpc>
            <a:spcBef>
              <a:spcPct val="0"/>
            </a:spcBef>
            <a:spcAft>
              <a:spcPct val="15000"/>
            </a:spcAft>
            <a:buChar char="•"/>
          </a:pPr>
          <a:r>
            <a:rPr lang="es-ES_tradnl" sz="3100" kern="1200" dirty="0"/>
            <a:t>Fundamenta la Conversión y Estructura la vida Cristiana</a:t>
          </a:r>
        </a:p>
      </dsp:txBody>
      <dsp:txXfrm>
        <a:off x="4044926" y="2658613"/>
        <a:ext cx="3051449" cy="1935114"/>
      </dsp:txXfrm>
    </dsp:sp>
    <dsp:sp modelId="{AAF0E848-2AF2-4241-97EA-2731C4A3D0D3}">
      <dsp:nvSpPr>
        <dsp:cNvPr id="0" name=""/>
        <dsp:cNvSpPr/>
      </dsp:nvSpPr>
      <dsp:spPr>
        <a:xfrm>
          <a:off x="5761030" y="465002"/>
          <a:ext cx="3795877" cy="3795877"/>
        </a:xfrm>
        <a:prstGeom prst="circularArrow">
          <a:avLst>
            <a:gd name="adj1" fmla="val 2537"/>
            <a:gd name="adj2" fmla="val 307686"/>
            <a:gd name="adj3" fmla="val 19516803"/>
            <a:gd name="adj4" fmla="val 12575511"/>
            <a:gd name="adj5" fmla="val 2959"/>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F988099-7C9A-194F-A0A6-447DA475C7E1}">
      <dsp:nvSpPr>
        <dsp:cNvPr id="0" name=""/>
        <dsp:cNvSpPr/>
      </dsp:nvSpPr>
      <dsp:spPr>
        <a:xfrm>
          <a:off x="4689579" y="1477215"/>
          <a:ext cx="2819429" cy="1121194"/>
        </a:xfrm>
        <a:prstGeom prst="roundRect">
          <a:avLst>
            <a:gd name="adj" fmla="val 10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ES_tradnl" sz="3600" kern="1200" dirty="0"/>
            <a:t>Catequesis de Iniciación</a:t>
          </a:r>
        </a:p>
      </dsp:txBody>
      <dsp:txXfrm>
        <a:off x="4722418" y="1510054"/>
        <a:ext cx="2753751" cy="1055516"/>
      </dsp:txXfrm>
    </dsp:sp>
    <dsp:sp modelId="{3E0AF993-5B90-2943-92E9-891FC3B0ACA0}">
      <dsp:nvSpPr>
        <dsp:cNvPr id="0" name=""/>
        <dsp:cNvSpPr/>
      </dsp:nvSpPr>
      <dsp:spPr>
        <a:xfrm>
          <a:off x="7967523" y="2037812"/>
          <a:ext cx="3171857" cy="261611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9055" tIns="59055" rIns="59055" bIns="59055" numCol="1" spcCol="1270" anchor="t" anchorCtr="0">
          <a:noAutofit/>
        </a:bodyPr>
        <a:lstStyle/>
        <a:p>
          <a:pPr marL="285750" lvl="1" indent="-285750" algn="l" defTabSz="1377950">
            <a:lnSpc>
              <a:spcPct val="90000"/>
            </a:lnSpc>
            <a:spcBef>
              <a:spcPct val="0"/>
            </a:spcBef>
            <a:spcAft>
              <a:spcPct val="15000"/>
            </a:spcAft>
            <a:buChar char="•"/>
          </a:pPr>
          <a:r>
            <a:rPr lang="es-ES_tradnl" sz="3100" kern="1200" dirty="0"/>
            <a:t>Alimenta constantemente a la comunidad</a:t>
          </a:r>
        </a:p>
      </dsp:txBody>
      <dsp:txXfrm>
        <a:off x="8027727" y="2098016"/>
        <a:ext cx="3051449" cy="1935114"/>
      </dsp:txXfrm>
    </dsp:sp>
    <dsp:sp modelId="{C8956E0C-750B-BD4E-B333-2952A08F1517}">
      <dsp:nvSpPr>
        <dsp:cNvPr id="0" name=""/>
        <dsp:cNvSpPr/>
      </dsp:nvSpPr>
      <dsp:spPr>
        <a:xfrm>
          <a:off x="8672380" y="4093335"/>
          <a:ext cx="2819429" cy="1121194"/>
        </a:xfrm>
        <a:prstGeom prst="roundRect">
          <a:avLst>
            <a:gd name="adj" fmla="val 10000"/>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ES_tradnl" sz="3600" kern="1200" dirty="0"/>
            <a:t>Acción Pastoral</a:t>
          </a:r>
        </a:p>
      </dsp:txBody>
      <dsp:txXfrm>
        <a:off x="8705219" y="4126174"/>
        <a:ext cx="2753751" cy="10555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1D688-CE98-4ABB-9B6E-32C8D8E440A6}">
      <dsp:nvSpPr>
        <dsp:cNvPr id="0" name=""/>
        <dsp:cNvSpPr/>
      </dsp:nvSpPr>
      <dsp:spPr>
        <a:xfrm>
          <a:off x="0" y="27277"/>
          <a:ext cx="12191999" cy="1775619"/>
        </a:xfrm>
        <a:prstGeom prst="rightArrow">
          <a:avLst>
            <a:gd name="adj1" fmla="val 50000"/>
            <a:gd name="adj2" fmla="val 5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81880" numCol="1" spcCol="1270" anchor="ctr" anchorCtr="0">
          <a:noAutofit/>
        </a:bodyPr>
        <a:lstStyle/>
        <a:p>
          <a:pPr marL="0" lvl="0" indent="0" algn="l" defTabSz="1511300">
            <a:lnSpc>
              <a:spcPct val="90000"/>
            </a:lnSpc>
            <a:spcBef>
              <a:spcPct val="0"/>
            </a:spcBef>
            <a:spcAft>
              <a:spcPct val="35000"/>
            </a:spcAft>
            <a:buNone/>
          </a:pPr>
          <a:r>
            <a:rPr lang="es-CR" sz="3400" kern="1200" dirty="0"/>
            <a:t>ACCIÓN MISIONERA</a:t>
          </a:r>
          <a:endParaRPr lang="en-US" sz="3400" kern="1200" dirty="0"/>
        </a:p>
      </dsp:txBody>
      <dsp:txXfrm>
        <a:off x="0" y="471182"/>
        <a:ext cx="11748094" cy="887809"/>
      </dsp:txXfrm>
    </dsp:sp>
    <dsp:sp modelId="{40179EB8-55CC-4A44-B6ED-8F0F1A53A423}">
      <dsp:nvSpPr>
        <dsp:cNvPr id="0" name=""/>
        <dsp:cNvSpPr/>
      </dsp:nvSpPr>
      <dsp:spPr>
        <a:xfrm>
          <a:off x="0" y="1396536"/>
          <a:ext cx="3755135" cy="342049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s-CR" sz="3000" kern="1200" dirty="0"/>
            <a:t>Propiciar el encuentro personal con Jesucristo para que el lejano y alejado responda al llamado a su conversión.</a:t>
          </a:r>
          <a:endParaRPr lang="en-US" sz="3000" kern="1200" dirty="0"/>
        </a:p>
      </dsp:txBody>
      <dsp:txXfrm>
        <a:off x="0" y="1396536"/>
        <a:ext cx="3755135" cy="3420497"/>
      </dsp:txXfrm>
    </dsp:sp>
    <dsp:sp modelId="{2E25429B-E1A2-48CE-828D-8D2F59FF3A71}">
      <dsp:nvSpPr>
        <dsp:cNvPr id="0" name=""/>
        <dsp:cNvSpPr/>
      </dsp:nvSpPr>
      <dsp:spPr>
        <a:xfrm>
          <a:off x="3755135" y="619150"/>
          <a:ext cx="8436863" cy="1775619"/>
        </a:xfrm>
        <a:prstGeom prst="rightArrow">
          <a:avLst>
            <a:gd name="adj1" fmla="val 50000"/>
            <a:gd name="adj2" fmla="val 50000"/>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81880" numCol="1" spcCol="1270" anchor="ctr" anchorCtr="0">
          <a:noAutofit/>
        </a:bodyPr>
        <a:lstStyle/>
        <a:p>
          <a:pPr marL="0" lvl="0" indent="0" algn="l" defTabSz="1511300">
            <a:lnSpc>
              <a:spcPct val="90000"/>
            </a:lnSpc>
            <a:spcBef>
              <a:spcPct val="0"/>
            </a:spcBef>
            <a:spcAft>
              <a:spcPct val="35000"/>
            </a:spcAft>
            <a:buNone/>
          </a:pPr>
          <a:r>
            <a:rPr lang="es-CR" sz="3400" kern="1200" dirty="0"/>
            <a:t>ACCIÓN CATEQUÉTICA</a:t>
          </a:r>
          <a:endParaRPr lang="en-US" sz="3400" kern="1200" dirty="0"/>
        </a:p>
      </dsp:txBody>
      <dsp:txXfrm>
        <a:off x="3755135" y="1063055"/>
        <a:ext cx="7992958" cy="887809"/>
      </dsp:txXfrm>
    </dsp:sp>
    <dsp:sp modelId="{42DDA5C2-7520-40C9-9A56-078A03FAE06B}">
      <dsp:nvSpPr>
        <dsp:cNvPr id="0" name=""/>
        <dsp:cNvSpPr/>
      </dsp:nvSpPr>
      <dsp:spPr>
        <a:xfrm>
          <a:off x="3755135" y="1988409"/>
          <a:ext cx="3755135" cy="342049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s-ES" sz="3000" kern="1200" dirty="0"/>
            <a:t>Desarrollar un camino de maduración y formación en la fe para que el simpatizante e iniciado vaya respondiendo al llamado de vivir como discípulo misionero.</a:t>
          </a:r>
          <a:endParaRPr lang="en-US" sz="3000" kern="1200" dirty="0"/>
        </a:p>
      </dsp:txBody>
      <dsp:txXfrm>
        <a:off x="3755135" y="1988409"/>
        <a:ext cx="3755135" cy="3420497"/>
      </dsp:txXfrm>
    </dsp:sp>
    <dsp:sp modelId="{10C90FB1-B84B-4182-A704-C8C3B39548E1}">
      <dsp:nvSpPr>
        <dsp:cNvPr id="0" name=""/>
        <dsp:cNvSpPr/>
      </dsp:nvSpPr>
      <dsp:spPr>
        <a:xfrm>
          <a:off x="7510271" y="1211024"/>
          <a:ext cx="4681727" cy="1775619"/>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254000" bIns="281880" numCol="1" spcCol="1270" anchor="ctr" anchorCtr="0">
          <a:noAutofit/>
        </a:bodyPr>
        <a:lstStyle/>
        <a:p>
          <a:pPr marL="0" lvl="0" indent="0" algn="l" defTabSz="1511300">
            <a:lnSpc>
              <a:spcPct val="90000"/>
            </a:lnSpc>
            <a:spcBef>
              <a:spcPct val="0"/>
            </a:spcBef>
            <a:spcAft>
              <a:spcPct val="35000"/>
            </a:spcAft>
            <a:buNone/>
          </a:pPr>
          <a:r>
            <a:rPr lang="es-CR" sz="3400" kern="1200" dirty="0"/>
            <a:t>ACCIÓN PASTORAL</a:t>
          </a:r>
          <a:endParaRPr lang="en-US" sz="3400" kern="1200" dirty="0"/>
        </a:p>
      </dsp:txBody>
      <dsp:txXfrm>
        <a:off x="7510271" y="1654929"/>
        <a:ext cx="4237822" cy="887809"/>
      </dsp:txXfrm>
    </dsp:sp>
    <dsp:sp modelId="{BFFF366D-45C1-4E6A-B9CE-DC84271415D1}">
      <dsp:nvSpPr>
        <dsp:cNvPr id="0" name=""/>
        <dsp:cNvSpPr/>
      </dsp:nvSpPr>
      <dsp:spPr>
        <a:xfrm>
          <a:off x="7510271" y="2580283"/>
          <a:ext cx="3755135" cy="337043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s-CR" sz="3000" kern="1200" dirty="0"/>
            <a:t>Consolidar la comunidad cristiana a imagen de la Iglesia casa, escuela y madre, para que los discípulos misioneros vivan la comunión y la misión.</a:t>
          </a:r>
          <a:endParaRPr lang="en-US" sz="3000" kern="1200" dirty="0"/>
        </a:p>
      </dsp:txBody>
      <dsp:txXfrm>
        <a:off x="7510271" y="2580283"/>
        <a:ext cx="3755135" cy="337043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26765-E651-4B84-878E-A65D367E6DBC}">
      <dsp:nvSpPr>
        <dsp:cNvPr id="0" name=""/>
        <dsp:cNvSpPr/>
      </dsp:nvSpPr>
      <dsp:spPr>
        <a:xfrm rot="5400000">
          <a:off x="4027579" y="-887615"/>
          <a:ext cx="2227884" cy="463553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R" sz="3200" b="1" kern="1200" dirty="0">
              <a:effectLst>
                <a:outerShdw blurRad="38100" dist="38100" dir="2700000" algn="tl">
                  <a:srgbClr val="000000">
                    <a:alpha val="43137"/>
                  </a:srgbClr>
                </a:outerShdw>
              </a:effectLst>
            </a:rPr>
            <a:t>PROCESO</a:t>
          </a:r>
        </a:p>
      </dsp:txBody>
      <dsp:txXfrm rot="-5400000">
        <a:off x="3596343" y="687524"/>
        <a:ext cx="3090356" cy="1485256"/>
      </dsp:txXfrm>
    </dsp:sp>
    <dsp:sp modelId="{05647CA2-11E4-4308-82BB-917CA7394997}">
      <dsp:nvSpPr>
        <dsp:cNvPr id="0" name=""/>
        <dsp:cNvSpPr/>
      </dsp:nvSpPr>
      <dsp:spPr>
        <a:xfrm>
          <a:off x="6296901" y="2113329"/>
          <a:ext cx="2834446" cy="152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CR" sz="3600" b="1" kern="1200" dirty="0">
              <a:effectLst>
                <a:outerShdw blurRad="38100" dist="38100" dir="2700000" algn="tl">
                  <a:srgbClr val="000000">
                    <a:alpha val="43137"/>
                  </a:srgbClr>
                </a:outerShdw>
              </a:effectLst>
            </a:rPr>
            <a:t>PERSONA</a:t>
          </a:r>
        </a:p>
      </dsp:txBody>
      <dsp:txXfrm>
        <a:off x="6296901" y="2113329"/>
        <a:ext cx="2834446" cy="1523895"/>
      </dsp:txXfrm>
    </dsp:sp>
    <dsp:sp modelId="{D91E2BAE-D382-4FA6-B86D-9E96945AAB58}">
      <dsp:nvSpPr>
        <dsp:cNvPr id="0" name=""/>
        <dsp:cNvSpPr/>
      </dsp:nvSpPr>
      <dsp:spPr>
        <a:xfrm rot="5400000">
          <a:off x="6098034" y="4655452"/>
          <a:ext cx="1874976" cy="655426"/>
        </a:xfrm>
        <a:prstGeom prst="hexagon">
          <a:avLst>
            <a:gd name="adj" fmla="val 25000"/>
            <a:gd name="vf" fmla="val 115470"/>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CR" sz="3600" kern="1200"/>
        </a:p>
      </dsp:txBody>
      <dsp:txXfrm rot="-5400000">
        <a:off x="6781521" y="4256544"/>
        <a:ext cx="508002" cy="1453242"/>
      </dsp:txXfrm>
    </dsp:sp>
    <dsp:sp modelId="{F5D9CFCE-ABF6-43A0-888B-6DBD80096F37}">
      <dsp:nvSpPr>
        <dsp:cNvPr id="0" name=""/>
        <dsp:cNvSpPr/>
      </dsp:nvSpPr>
      <dsp:spPr>
        <a:xfrm rot="5400000">
          <a:off x="2824599" y="1288738"/>
          <a:ext cx="2373112" cy="4324857"/>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R" sz="2400" b="1" kern="1200" dirty="0"/>
            <a:t>MEDIACION SACRAMENTAL DE LA PALABRA</a:t>
          </a:r>
        </a:p>
      </dsp:txBody>
      <dsp:txXfrm rot="-5400000">
        <a:off x="2569536" y="2660130"/>
        <a:ext cx="2883238" cy="1582074"/>
      </dsp:txXfrm>
    </dsp:sp>
    <dsp:sp modelId="{3A90ECBE-81B9-4A8D-B3B7-95A521627A5A}">
      <dsp:nvSpPr>
        <dsp:cNvPr id="0" name=""/>
        <dsp:cNvSpPr/>
      </dsp:nvSpPr>
      <dsp:spPr>
        <a:xfrm>
          <a:off x="0" y="4379921"/>
          <a:ext cx="2743012" cy="152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r" defTabSz="889000">
            <a:lnSpc>
              <a:spcPct val="90000"/>
            </a:lnSpc>
            <a:spcBef>
              <a:spcPct val="0"/>
            </a:spcBef>
            <a:spcAft>
              <a:spcPct val="35000"/>
            </a:spcAft>
            <a:buNone/>
          </a:pPr>
          <a:r>
            <a:rPr lang="es-CR" sz="2000" b="1" kern="1200" dirty="0">
              <a:effectLst>
                <a:outerShdw blurRad="38100" dist="38100" dir="2700000" algn="tl">
                  <a:srgbClr val="000000">
                    <a:alpha val="43137"/>
                  </a:srgbClr>
                </a:outerShdw>
              </a:effectLst>
            </a:rPr>
            <a:t>INTRODUCIR AL MISTERIO DE JESUCRISTO CON LA VIDA DE LA IGLESIA</a:t>
          </a:r>
        </a:p>
      </dsp:txBody>
      <dsp:txXfrm>
        <a:off x="0" y="4379921"/>
        <a:ext cx="2743012" cy="1523895"/>
      </dsp:txXfrm>
    </dsp:sp>
    <dsp:sp modelId="{36AF2F37-DD1F-4649-9865-F20DA2BECB24}">
      <dsp:nvSpPr>
        <dsp:cNvPr id="0" name=""/>
        <dsp:cNvSpPr/>
      </dsp:nvSpPr>
      <dsp:spPr>
        <a:xfrm rot="5400000">
          <a:off x="5295949" y="2706117"/>
          <a:ext cx="1900577" cy="250309"/>
        </a:xfrm>
        <a:prstGeom prst="hexagon">
          <a:avLst>
            <a:gd name="adj" fmla="val 25000"/>
            <a:gd name="vf" fmla="val 115470"/>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CR" sz="3600" kern="1200"/>
        </a:p>
      </dsp:txBody>
      <dsp:txXfrm rot="-5400000">
        <a:off x="6144689" y="2060225"/>
        <a:ext cx="203097" cy="1542096"/>
      </dsp:txXfrm>
    </dsp:sp>
    <dsp:sp modelId="{3FBF00B0-1CC0-4D99-BD5A-3DC4689FEC41}">
      <dsp:nvSpPr>
        <dsp:cNvPr id="0" name=""/>
        <dsp:cNvSpPr/>
      </dsp:nvSpPr>
      <dsp:spPr>
        <a:xfrm rot="5400000">
          <a:off x="3652986" y="3750150"/>
          <a:ext cx="2461295" cy="380426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R" sz="2500" b="1" kern="1200" dirty="0">
              <a:effectLst>
                <a:outerShdw blurRad="38100" dist="38100" dir="2700000" algn="tl">
                  <a:srgbClr val="000000">
                    <a:alpha val="43137"/>
                  </a:srgbClr>
                </a:outerShdw>
              </a:effectLst>
            </a:rPr>
            <a:t>ACOMPANA EL CAMBIO A UNA NUEVA IDENTIDAD</a:t>
          </a:r>
        </a:p>
      </dsp:txBody>
      <dsp:txXfrm rot="-5400000">
        <a:off x="3615546" y="4831850"/>
        <a:ext cx="2536176" cy="1640863"/>
      </dsp:txXfrm>
    </dsp:sp>
    <dsp:sp modelId="{42171111-3B41-4AAF-924D-08C073652B81}">
      <dsp:nvSpPr>
        <dsp:cNvPr id="0" name=""/>
        <dsp:cNvSpPr/>
      </dsp:nvSpPr>
      <dsp:spPr>
        <a:xfrm>
          <a:off x="6653833" y="4272237"/>
          <a:ext cx="2498479" cy="152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CR" sz="2400" b="1" kern="1200" dirty="0">
              <a:effectLst>
                <a:outerShdw blurRad="38100" dist="38100" dir="2700000" algn="tl">
                  <a:srgbClr val="000000">
                    <a:alpha val="43137"/>
                  </a:srgbClr>
                </a:outerShdw>
              </a:effectLst>
            </a:rPr>
            <a:t>TESTIMONIA EN COMUNIDAD</a:t>
          </a:r>
        </a:p>
      </dsp:txBody>
      <dsp:txXfrm>
        <a:off x="6653833" y="4272237"/>
        <a:ext cx="2498479" cy="1523895"/>
      </dsp:txXfrm>
    </dsp:sp>
    <dsp:sp modelId="{8C05DD42-1CEA-4B04-8A9E-BF124DCEC65A}">
      <dsp:nvSpPr>
        <dsp:cNvPr id="0" name=""/>
        <dsp:cNvSpPr/>
      </dsp:nvSpPr>
      <dsp:spPr>
        <a:xfrm rot="5400000">
          <a:off x="1602873" y="5373399"/>
          <a:ext cx="2539826" cy="217429"/>
        </a:xfrm>
        <a:prstGeom prst="hexagon">
          <a:avLst>
            <a:gd name="adj" fmla="val 25000"/>
            <a:gd name="vf" fmla="val 115470"/>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CR" sz="3600" kern="1200"/>
        </a:p>
      </dsp:txBody>
      <dsp:txXfrm rot="-5400000">
        <a:off x="2783741" y="4441972"/>
        <a:ext cx="178089" cy="208028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B5626-6BD1-44AB-874F-E19C908DBD27}">
      <dsp:nvSpPr>
        <dsp:cNvPr id="0" name=""/>
        <dsp:cNvSpPr/>
      </dsp:nvSpPr>
      <dsp:spPr>
        <a:xfrm>
          <a:off x="1708349" y="4155847"/>
          <a:ext cx="2957273" cy="2296184"/>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1333500">
            <a:lnSpc>
              <a:spcPct val="90000"/>
            </a:lnSpc>
            <a:spcBef>
              <a:spcPct val="0"/>
            </a:spcBef>
            <a:spcAft>
              <a:spcPct val="35000"/>
            </a:spcAft>
            <a:buNone/>
          </a:pPr>
          <a:r>
            <a:rPr lang="es-CR" sz="3000" kern="1200" dirty="0"/>
            <a:t>PRECATECUMENADO</a:t>
          </a:r>
        </a:p>
      </dsp:txBody>
      <dsp:txXfrm>
        <a:off x="2146137" y="4495769"/>
        <a:ext cx="2081697" cy="1616340"/>
      </dsp:txXfrm>
    </dsp:sp>
    <dsp:sp modelId="{8D180E57-4D82-466F-AADA-05B4E9D7929C}">
      <dsp:nvSpPr>
        <dsp:cNvPr id="0" name=""/>
        <dsp:cNvSpPr/>
      </dsp:nvSpPr>
      <dsp:spPr>
        <a:xfrm>
          <a:off x="3313956" y="4091169"/>
          <a:ext cx="312280" cy="269283"/>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10E5E1-3834-413C-A956-36733A686F9E}">
      <dsp:nvSpPr>
        <dsp:cNvPr id="0" name=""/>
        <dsp:cNvSpPr/>
      </dsp:nvSpPr>
      <dsp:spPr>
        <a:xfrm>
          <a:off x="0" y="2687617"/>
          <a:ext cx="2675006" cy="2296184"/>
        </a:xfrm>
        <a:prstGeom prst="hexagon">
          <a:avLst>
            <a:gd name="adj" fmla="val 25000"/>
            <a:gd name="vf" fmla="val 115470"/>
          </a:avLst>
        </a:prstGeom>
        <a:blipFill rotWithShape="1">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541DAE-BDA3-468A-91B7-C94B719AE306}">
      <dsp:nvSpPr>
        <dsp:cNvPr id="0" name=""/>
        <dsp:cNvSpPr/>
      </dsp:nvSpPr>
      <dsp:spPr>
        <a:xfrm>
          <a:off x="3749496" y="3806117"/>
          <a:ext cx="312280" cy="26928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AC8E3E-D0C1-4F2E-8F94-F9BF6EF2659B}">
      <dsp:nvSpPr>
        <dsp:cNvPr id="0" name=""/>
        <dsp:cNvSpPr/>
      </dsp:nvSpPr>
      <dsp:spPr>
        <a:xfrm>
          <a:off x="5034686" y="3284603"/>
          <a:ext cx="2675006" cy="2296184"/>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es-CR" sz="3200" kern="1200" dirty="0"/>
            <a:t>PURIFICACIÓN E ILUMINACIÓN</a:t>
          </a:r>
        </a:p>
      </dsp:txBody>
      <dsp:txXfrm>
        <a:off x="5448952" y="3640202"/>
        <a:ext cx="1846474" cy="1584986"/>
      </dsp:txXfrm>
    </dsp:sp>
    <dsp:sp modelId="{01FA6218-294D-4A3F-882E-0BBC69F6A4FC}">
      <dsp:nvSpPr>
        <dsp:cNvPr id="0" name=""/>
        <dsp:cNvSpPr/>
      </dsp:nvSpPr>
      <dsp:spPr>
        <a:xfrm>
          <a:off x="7279662" y="3605796"/>
          <a:ext cx="312280" cy="269283"/>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2D65C-44C7-42E7-9BDE-B76F57624059}">
      <dsp:nvSpPr>
        <dsp:cNvPr id="0" name=""/>
        <dsp:cNvSpPr/>
      </dsp:nvSpPr>
      <dsp:spPr>
        <a:xfrm>
          <a:off x="7065973" y="4479782"/>
          <a:ext cx="2276296" cy="2197907"/>
        </a:xfrm>
        <a:prstGeom prst="hexagon">
          <a:avLst>
            <a:gd name="adj" fmla="val 25000"/>
            <a:gd name="vf" fmla="val 115470"/>
          </a:avLst>
        </a:prstGeom>
        <a:blipFill rotWithShape="1">
          <a:blip xmlns:r="http://schemas.openxmlformats.org/officeDocument/2006/relationships" r:embed="rId2"/>
          <a:stretch>
            <a:fillRect/>
          </a:stretch>
        </a:blip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A0B31E-EB8F-4684-ACB2-847632748D6E}">
      <dsp:nvSpPr>
        <dsp:cNvPr id="0" name=""/>
        <dsp:cNvSpPr/>
      </dsp:nvSpPr>
      <dsp:spPr>
        <a:xfrm>
          <a:off x="7685705" y="3418901"/>
          <a:ext cx="312280" cy="269283"/>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643876-D5E9-4901-B47E-5E85EF07D265}">
      <dsp:nvSpPr>
        <dsp:cNvPr id="0" name=""/>
        <dsp:cNvSpPr/>
      </dsp:nvSpPr>
      <dsp:spPr>
        <a:xfrm>
          <a:off x="2651288" y="1785821"/>
          <a:ext cx="2675006" cy="2296184"/>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es-CR" sz="3200" b="1" kern="1200" dirty="0"/>
            <a:t>CATECUMENADO</a:t>
          </a:r>
        </a:p>
      </dsp:txBody>
      <dsp:txXfrm>
        <a:off x="3065554" y="2141420"/>
        <a:ext cx="1846474" cy="1584986"/>
      </dsp:txXfrm>
    </dsp:sp>
    <dsp:sp modelId="{05545C53-321F-4538-B839-CB2AAAFE6A87}">
      <dsp:nvSpPr>
        <dsp:cNvPr id="0" name=""/>
        <dsp:cNvSpPr/>
      </dsp:nvSpPr>
      <dsp:spPr>
        <a:xfrm>
          <a:off x="4870635" y="3595832"/>
          <a:ext cx="312280" cy="269283"/>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BCC6C2-C3B7-4D2A-BF1F-2B7321FF688F}">
      <dsp:nvSpPr>
        <dsp:cNvPr id="0" name=""/>
        <dsp:cNvSpPr/>
      </dsp:nvSpPr>
      <dsp:spPr>
        <a:xfrm>
          <a:off x="4520135" y="223183"/>
          <a:ext cx="3009462" cy="2680496"/>
        </a:xfrm>
        <a:prstGeom prst="hexagon">
          <a:avLst>
            <a:gd name="adj" fmla="val 25000"/>
            <a:gd name="vf" fmla="val 115470"/>
          </a:avLst>
        </a:prstGeom>
        <a:blipFill rotWithShape="1">
          <a:blip xmlns:r="http://schemas.openxmlformats.org/officeDocument/2006/relationships" r:embed="rId3"/>
          <a:stretch>
            <a:fillRect/>
          </a:stretch>
        </a:blip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031B41-506E-4E27-A183-0C593445C273}">
      <dsp:nvSpPr>
        <dsp:cNvPr id="0" name=""/>
        <dsp:cNvSpPr/>
      </dsp:nvSpPr>
      <dsp:spPr>
        <a:xfrm>
          <a:off x="5199407" y="3751230"/>
          <a:ext cx="312280" cy="269283"/>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766374-BA3F-4674-BA06-5F94B8AF7DAC}">
      <dsp:nvSpPr>
        <dsp:cNvPr id="0" name=""/>
        <dsp:cNvSpPr/>
      </dsp:nvSpPr>
      <dsp:spPr>
        <a:xfrm>
          <a:off x="7402422" y="1402094"/>
          <a:ext cx="2675006" cy="2296184"/>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marL="0" lvl="0" indent="0" algn="ctr" defTabSz="1778000">
            <a:lnSpc>
              <a:spcPct val="90000"/>
            </a:lnSpc>
            <a:spcBef>
              <a:spcPct val="0"/>
            </a:spcBef>
            <a:spcAft>
              <a:spcPct val="35000"/>
            </a:spcAft>
            <a:buNone/>
          </a:pPr>
          <a:r>
            <a:rPr lang="es-CR" sz="4000" kern="1200" dirty="0"/>
            <a:t>MISTAGOGÍA</a:t>
          </a:r>
          <a:endParaRPr lang="es-CR" sz="2300" kern="1200" dirty="0"/>
        </a:p>
      </dsp:txBody>
      <dsp:txXfrm>
        <a:off x="7816688" y="1757693"/>
        <a:ext cx="1846474" cy="1584986"/>
      </dsp:txXfrm>
    </dsp:sp>
    <dsp:sp modelId="{616C56A4-D46B-4F5B-81D9-3F848D140C34}">
      <dsp:nvSpPr>
        <dsp:cNvPr id="0" name=""/>
        <dsp:cNvSpPr/>
      </dsp:nvSpPr>
      <dsp:spPr>
        <a:xfrm>
          <a:off x="3588292" y="3862876"/>
          <a:ext cx="312280" cy="26928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C29E43-6FDE-4CF6-9F31-A9628DE1470F}">
      <dsp:nvSpPr>
        <dsp:cNvPr id="0" name=""/>
        <dsp:cNvSpPr/>
      </dsp:nvSpPr>
      <dsp:spPr>
        <a:xfrm>
          <a:off x="9340978" y="2530190"/>
          <a:ext cx="2443190" cy="2040504"/>
        </a:xfrm>
        <a:prstGeom prst="hexagon">
          <a:avLst>
            <a:gd name="adj" fmla="val 25000"/>
            <a:gd name="vf" fmla="val 115470"/>
          </a:avLst>
        </a:prstGeom>
        <a:blipFill rotWithShape="1">
          <a:blip xmlns:r="http://schemas.openxmlformats.org/officeDocument/2006/relationships" r:embed="rId4"/>
          <a:stretch>
            <a:fillRect/>
          </a:stretch>
        </a:blip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770FEC-9270-445E-BEFA-AAE0F5D9FDC1}">
      <dsp:nvSpPr>
        <dsp:cNvPr id="0" name=""/>
        <dsp:cNvSpPr/>
      </dsp:nvSpPr>
      <dsp:spPr>
        <a:xfrm>
          <a:off x="9217431" y="3364606"/>
          <a:ext cx="312280" cy="269283"/>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0DF78-9A84-4BE7-9DE3-12FE38C9285C}">
      <dsp:nvSpPr>
        <dsp:cNvPr id="0" name=""/>
        <dsp:cNvSpPr/>
      </dsp:nvSpPr>
      <dsp:spPr>
        <a:xfrm>
          <a:off x="1619700" y="1668396"/>
          <a:ext cx="2803023" cy="2803450"/>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21019B-F1B3-4ADD-98B6-5EFF61203ACD}">
      <dsp:nvSpPr>
        <dsp:cNvPr id="0" name=""/>
        <dsp:cNvSpPr/>
      </dsp:nvSpPr>
      <dsp:spPr>
        <a:xfrm>
          <a:off x="2239260" y="2680527"/>
          <a:ext cx="1557586" cy="778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l" defTabSz="1022350">
            <a:lnSpc>
              <a:spcPct val="90000"/>
            </a:lnSpc>
            <a:spcBef>
              <a:spcPct val="0"/>
            </a:spcBef>
            <a:spcAft>
              <a:spcPct val="35000"/>
            </a:spcAft>
            <a:buNone/>
          </a:pPr>
          <a:r>
            <a:rPr lang="es-ES" sz="2300" kern="1200" dirty="0" err="1"/>
            <a:t>Fides</a:t>
          </a:r>
          <a:r>
            <a:rPr lang="es-ES" sz="2300" kern="1200" dirty="0"/>
            <a:t> qua</a:t>
          </a:r>
        </a:p>
      </dsp:txBody>
      <dsp:txXfrm>
        <a:off x="2239260" y="2680527"/>
        <a:ext cx="1557586" cy="778606"/>
      </dsp:txXfrm>
    </dsp:sp>
    <dsp:sp modelId="{32073255-5BA9-44FA-A069-576FA0929794}">
      <dsp:nvSpPr>
        <dsp:cNvPr id="0" name=""/>
        <dsp:cNvSpPr/>
      </dsp:nvSpPr>
      <dsp:spPr>
        <a:xfrm>
          <a:off x="841170" y="3279186"/>
          <a:ext cx="2803023" cy="2803450"/>
        </a:xfrm>
        <a:prstGeom prst="leftCircularArrow">
          <a:avLst>
            <a:gd name="adj1" fmla="val 10980"/>
            <a:gd name="adj2" fmla="val 1142322"/>
            <a:gd name="adj3" fmla="val 6300000"/>
            <a:gd name="adj4" fmla="val 18900000"/>
            <a:gd name="adj5" fmla="val 12500"/>
          </a:avLst>
        </a:prstGeom>
        <a:solidFill>
          <a:schemeClr val="accent4">
            <a:hueOff val="3742489"/>
            <a:satOff val="-20694"/>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669F97-3B6C-402B-A5D5-D105171BA273}">
      <dsp:nvSpPr>
        <dsp:cNvPr id="0" name=""/>
        <dsp:cNvSpPr/>
      </dsp:nvSpPr>
      <dsp:spPr>
        <a:xfrm>
          <a:off x="1463888" y="4300634"/>
          <a:ext cx="1557586" cy="778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l" defTabSz="1022350">
            <a:lnSpc>
              <a:spcPct val="90000"/>
            </a:lnSpc>
            <a:spcBef>
              <a:spcPct val="0"/>
            </a:spcBef>
            <a:spcAft>
              <a:spcPct val="35000"/>
            </a:spcAft>
            <a:buNone/>
          </a:pPr>
          <a:r>
            <a:rPr lang="es-ES" sz="2300" kern="1200" dirty="0" err="1"/>
            <a:t>Fides</a:t>
          </a:r>
          <a:r>
            <a:rPr lang="es-ES" sz="2300" kern="1200" dirty="0"/>
            <a:t> </a:t>
          </a:r>
          <a:r>
            <a:rPr lang="es-ES" sz="2300" kern="1200" dirty="0" err="1"/>
            <a:t>quae</a:t>
          </a:r>
          <a:endParaRPr lang="es-ES" sz="2300" kern="1200" dirty="0"/>
        </a:p>
      </dsp:txBody>
      <dsp:txXfrm>
        <a:off x="1463888" y="4300634"/>
        <a:ext cx="1557586" cy="778606"/>
      </dsp:txXfrm>
    </dsp:sp>
    <dsp:sp modelId="{DF47CD7A-A890-4452-899D-EB68A97FF0B8}">
      <dsp:nvSpPr>
        <dsp:cNvPr id="0" name=""/>
        <dsp:cNvSpPr/>
      </dsp:nvSpPr>
      <dsp:spPr>
        <a:xfrm>
          <a:off x="1819201" y="5082735"/>
          <a:ext cx="2408231" cy="2409196"/>
        </a:xfrm>
        <a:prstGeom prst="blockArc">
          <a:avLst>
            <a:gd name="adj1" fmla="val 13500000"/>
            <a:gd name="adj2" fmla="val 10800000"/>
            <a:gd name="adj3" fmla="val 12740"/>
          </a:avLst>
        </a:prstGeom>
        <a:solidFill>
          <a:schemeClr val="accent4">
            <a:hueOff val="7484979"/>
            <a:satOff val="-41387"/>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76E725-F659-4228-B5CA-0A9E1F2B766D}">
      <dsp:nvSpPr>
        <dsp:cNvPr id="0" name=""/>
        <dsp:cNvSpPr/>
      </dsp:nvSpPr>
      <dsp:spPr>
        <a:xfrm>
          <a:off x="2242945" y="5923071"/>
          <a:ext cx="1557586" cy="778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l" defTabSz="1022350">
            <a:lnSpc>
              <a:spcPct val="90000"/>
            </a:lnSpc>
            <a:spcBef>
              <a:spcPct val="0"/>
            </a:spcBef>
            <a:spcAft>
              <a:spcPct val="35000"/>
            </a:spcAft>
            <a:buNone/>
          </a:pPr>
          <a:r>
            <a:rPr lang="es-ES" sz="2300" kern="1200" dirty="0" err="1"/>
            <a:t>Transmissio</a:t>
          </a:r>
          <a:r>
            <a:rPr lang="es-ES" sz="2300" kern="1200" dirty="0"/>
            <a:t> </a:t>
          </a:r>
          <a:r>
            <a:rPr lang="es-ES" sz="2300" kern="1200" dirty="0" err="1"/>
            <a:t>fidei</a:t>
          </a:r>
          <a:endParaRPr lang="es-ES" sz="2300" kern="1200" dirty="0"/>
        </a:p>
      </dsp:txBody>
      <dsp:txXfrm>
        <a:off x="2242945" y="5923071"/>
        <a:ext cx="1557586" cy="77860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0DF78-9A84-4BE7-9DE3-12FE38C9285C}">
      <dsp:nvSpPr>
        <dsp:cNvPr id="0" name=""/>
        <dsp:cNvSpPr/>
      </dsp:nvSpPr>
      <dsp:spPr>
        <a:xfrm>
          <a:off x="1552509" y="1789187"/>
          <a:ext cx="2686744" cy="2687153"/>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21019B-F1B3-4ADD-98B6-5EFF61203ACD}">
      <dsp:nvSpPr>
        <dsp:cNvPr id="0" name=""/>
        <dsp:cNvSpPr/>
      </dsp:nvSpPr>
      <dsp:spPr>
        <a:xfrm>
          <a:off x="2146368" y="2759330"/>
          <a:ext cx="1492972" cy="746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s-ES" sz="2600" kern="1200" dirty="0"/>
            <a:t>SER</a:t>
          </a:r>
        </a:p>
      </dsp:txBody>
      <dsp:txXfrm>
        <a:off x="2146368" y="2759330"/>
        <a:ext cx="1492972" cy="746307"/>
      </dsp:txXfrm>
    </dsp:sp>
    <dsp:sp modelId="{32073255-5BA9-44FA-A069-576FA0929794}">
      <dsp:nvSpPr>
        <dsp:cNvPr id="0" name=""/>
        <dsp:cNvSpPr/>
      </dsp:nvSpPr>
      <dsp:spPr>
        <a:xfrm>
          <a:off x="806275" y="3333155"/>
          <a:ext cx="2686744" cy="2687153"/>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669F97-3B6C-402B-A5D5-D105171BA273}">
      <dsp:nvSpPr>
        <dsp:cNvPr id="0" name=""/>
        <dsp:cNvSpPr/>
      </dsp:nvSpPr>
      <dsp:spPr>
        <a:xfrm>
          <a:off x="1403161" y="4312230"/>
          <a:ext cx="1492972" cy="746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s-ES" sz="2600" kern="1200" dirty="0"/>
            <a:t>SABER</a:t>
          </a:r>
        </a:p>
      </dsp:txBody>
      <dsp:txXfrm>
        <a:off x="1403161" y="4312230"/>
        <a:ext cx="1492972" cy="746307"/>
      </dsp:txXfrm>
    </dsp:sp>
    <dsp:sp modelId="{DF47CD7A-A890-4452-899D-EB68A97FF0B8}">
      <dsp:nvSpPr>
        <dsp:cNvPr id="0" name=""/>
        <dsp:cNvSpPr/>
      </dsp:nvSpPr>
      <dsp:spPr>
        <a:xfrm>
          <a:off x="1743734" y="5061887"/>
          <a:ext cx="2308329" cy="2309254"/>
        </a:xfrm>
        <a:prstGeom prst="blockArc">
          <a:avLst>
            <a:gd name="adj1" fmla="val 13500000"/>
            <a:gd name="adj2" fmla="val 10800000"/>
            <a:gd name="adj3" fmla="val 1274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76E725-F659-4228-B5CA-0A9E1F2B766D}">
      <dsp:nvSpPr>
        <dsp:cNvPr id="0" name=""/>
        <dsp:cNvSpPr/>
      </dsp:nvSpPr>
      <dsp:spPr>
        <a:xfrm>
          <a:off x="2149899" y="5867363"/>
          <a:ext cx="1492972" cy="746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s-ES" sz="2600" kern="1200" dirty="0"/>
            <a:t>SABER HACER </a:t>
          </a:r>
        </a:p>
      </dsp:txBody>
      <dsp:txXfrm>
        <a:off x="2149899" y="5867363"/>
        <a:ext cx="1492972" cy="7463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27912-3514-42AC-AB92-64579198531A}">
      <dsp:nvSpPr>
        <dsp:cNvPr id="0" name=""/>
        <dsp:cNvSpPr/>
      </dsp:nvSpPr>
      <dsp:spPr>
        <a:xfrm>
          <a:off x="446" y="556"/>
          <a:ext cx="11299711" cy="215317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s-MX" sz="5700" kern="1200" dirty="0"/>
            <a:t>Misión: es relación con el otro para compartir la fe en Cristo</a:t>
          </a:r>
        </a:p>
      </dsp:txBody>
      <dsp:txXfrm>
        <a:off x="63510" y="63620"/>
        <a:ext cx="11173583" cy="2027042"/>
      </dsp:txXfrm>
    </dsp:sp>
    <dsp:sp modelId="{C29C5AE6-2BC9-4FB9-8E4E-EC981D27A31F}">
      <dsp:nvSpPr>
        <dsp:cNvPr id="0" name=""/>
        <dsp:cNvSpPr/>
      </dsp:nvSpPr>
      <dsp:spPr>
        <a:xfrm>
          <a:off x="0" y="2327055"/>
          <a:ext cx="8460717" cy="215317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i="1" kern="1200" dirty="0"/>
            <a:t>Conversión pastoral </a:t>
          </a:r>
          <a:r>
            <a:rPr lang="es-MX" sz="2800" kern="1200" dirty="0"/>
            <a:t>(cambio interior: acogida cordial, disponibilidad, bondad y atención de necesidades de los demás)</a:t>
          </a:r>
        </a:p>
        <a:p>
          <a:pPr marL="0" lvl="0" indent="0" algn="ctr" defTabSz="1244600">
            <a:lnSpc>
              <a:spcPct val="90000"/>
            </a:lnSpc>
            <a:spcBef>
              <a:spcPct val="0"/>
            </a:spcBef>
            <a:spcAft>
              <a:spcPct val="35000"/>
            </a:spcAft>
            <a:buNone/>
          </a:pPr>
          <a:r>
            <a:rPr lang="es-MX" sz="2800" b="1" i="1" kern="1200" dirty="0"/>
            <a:t>Modo de relacionarnos con los demás</a:t>
          </a:r>
        </a:p>
      </dsp:txBody>
      <dsp:txXfrm>
        <a:off x="63064" y="2390119"/>
        <a:ext cx="8334589" cy="2027042"/>
      </dsp:txXfrm>
    </dsp:sp>
    <dsp:sp modelId="{D3F73A2B-DFD3-4BCD-88E2-FF5E975F725C}">
      <dsp:nvSpPr>
        <dsp:cNvPr id="0" name=""/>
        <dsp:cNvSpPr/>
      </dsp:nvSpPr>
      <dsp:spPr>
        <a:xfrm>
          <a:off x="240291" y="4616702"/>
          <a:ext cx="2091953" cy="215317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Vínculo misionero con los hermanos para presentarles el amor y la bondad de Dios</a:t>
          </a:r>
        </a:p>
      </dsp:txBody>
      <dsp:txXfrm>
        <a:off x="301562" y="4677973"/>
        <a:ext cx="1969411" cy="2030628"/>
      </dsp:txXfrm>
    </dsp:sp>
    <dsp:sp modelId="{005111C0-5859-4E23-9E24-6E6C95BE6D4E}">
      <dsp:nvSpPr>
        <dsp:cNvPr id="0" name=""/>
        <dsp:cNvSpPr/>
      </dsp:nvSpPr>
      <dsp:spPr>
        <a:xfrm>
          <a:off x="2533190" y="4616702"/>
          <a:ext cx="1857319" cy="215317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La</a:t>
          </a:r>
          <a:r>
            <a:rPr lang="es-MX" sz="2000" kern="1200" baseline="0" dirty="0"/>
            <a:t> fe nos libera del aislamiento, lleva a la comunión</a:t>
          </a:r>
          <a:endParaRPr lang="es-MX" sz="2000" kern="1200" dirty="0"/>
        </a:p>
      </dsp:txBody>
      <dsp:txXfrm>
        <a:off x="2587589" y="4671101"/>
        <a:ext cx="1748521" cy="2044372"/>
      </dsp:txXfrm>
    </dsp:sp>
    <dsp:sp modelId="{0F1BA6EA-9E08-443F-A743-531833D250E1}">
      <dsp:nvSpPr>
        <dsp:cNvPr id="0" name=""/>
        <dsp:cNvSpPr/>
      </dsp:nvSpPr>
      <dsp:spPr>
        <a:xfrm>
          <a:off x="5700302" y="4616702"/>
          <a:ext cx="4315303" cy="215317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Llegar a todos sin excluir a nadie. Crear vínculos, modo de relacionarnos con los demás  para transmitir “actitudes evangélicas”</a:t>
          </a:r>
        </a:p>
      </dsp:txBody>
      <dsp:txXfrm>
        <a:off x="5763366" y="4679766"/>
        <a:ext cx="4189175" cy="2027042"/>
      </dsp:txXfrm>
    </dsp:sp>
    <dsp:sp modelId="{1ABE6D11-1FAE-4A0C-B025-8CA5D4DACC91}">
      <dsp:nvSpPr>
        <dsp:cNvPr id="0" name=""/>
        <dsp:cNvSpPr/>
      </dsp:nvSpPr>
      <dsp:spPr>
        <a:xfrm>
          <a:off x="8481912" y="2321602"/>
          <a:ext cx="2739913" cy="215317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i="1" kern="1200" dirty="0"/>
            <a:t>Comunión</a:t>
          </a:r>
        </a:p>
        <a:p>
          <a:pPr marL="0" lvl="0" indent="0" algn="ctr" defTabSz="1244600">
            <a:lnSpc>
              <a:spcPct val="90000"/>
            </a:lnSpc>
            <a:spcBef>
              <a:spcPct val="0"/>
            </a:spcBef>
            <a:spcAft>
              <a:spcPct val="35000"/>
            </a:spcAft>
            <a:buNone/>
          </a:pPr>
          <a:r>
            <a:rPr lang="es-MX" sz="2800" kern="1200" dirty="0"/>
            <a:t>Prójimo “don para mí” (me relaciono con él)</a:t>
          </a:r>
        </a:p>
      </dsp:txBody>
      <dsp:txXfrm>
        <a:off x="8544976" y="2384666"/>
        <a:ext cx="2613785" cy="202704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9A77A-ED62-4C50-9691-60D944693EBA}">
      <dsp:nvSpPr>
        <dsp:cNvPr id="0" name=""/>
        <dsp:cNvSpPr/>
      </dsp:nvSpPr>
      <dsp:spPr>
        <a:xfrm>
          <a:off x="30245" y="0"/>
          <a:ext cx="1712995" cy="2372361"/>
        </a:xfrm>
        <a:prstGeom prst="roundRect">
          <a:avLst>
            <a:gd name="adj" fmla="val 1000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C2E6F5-076B-46CA-BE48-A3E143D89A22}">
      <dsp:nvSpPr>
        <dsp:cNvPr id="0" name=""/>
        <dsp:cNvSpPr/>
      </dsp:nvSpPr>
      <dsp:spPr>
        <a:xfrm>
          <a:off x="21416" y="1936434"/>
          <a:ext cx="2240683" cy="171299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R" sz="2200" kern="1200" dirty="0"/>
            <a:t>APREHENDER</a:t>
          </a:r>
        </a:p>
      </dsp:txBody>
      <dsp:txXfrm>
        <a:off x="71588" y="1986606"/>
        <a:ext cx="2140339" cy="1612651"/>
      </dsp:txXfrm>
    </dsp:sp>
    <dsp:sp modelId="{D14656AD-1B6B-4A97-8B90-881B04746AF0}">
      <dsp:nvSpPr>
        <dsp:cNvPr id="0" name=""/>
        <dsp:cNvSpPr/>
      </dsp:nvSpPr>
      <dsp:spPr>
        <a:xfrm rot="21506666">
          <a:off x="2164528" y="939952"/>
          <a:ext cx="421520" cy="41160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R" sz="1800" kern="1200"/>
        </a:p>
      </dsp:txBody>
      <dsp:txXfrm>
        <a:off x="2164551" y="1023950"/>
        <a:ext cx="298038" cy="246964"/>
      </dsp:txXfrm>
    </dsp:sp>
    <dsp:sp modelId="{FBF023E6-CBED-423C-A89F-5B042D93437A}">
      <dsp:nvSpPr>
        <dsp:cNvPr id="0" name=""/>
        <dsp:cNvSpPr/>
      </dsp:nvSpPr>
      <dsp:spPr>
        <a:xfrm>
          <a:off x="2947140" y="250470"/>
          <a:ext cx="1712995" cy="1712995"/>
        </a:xfrm>
        <a:prstGeom prst="roundRect">
          <a:avLst>
            <a:gd name="adj" fmla="val 10000"/>
          </a:avLst>
        </a:prstGeom>
        <a:solidFill>
          <a:schemeClr val="accent5">
            <a:tint val="50000"/>
            <a:hueOff val="617095"/>
            <a:satOff val="5624"/>
            <a:lumOff val="439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500FC3-33DC-4D1A-B3DE-9F50BD51D1F2}">
      <dsp:nvSpPr>
        <dsp:cNvPr id="0" name=""/>
        <dsp:cNvSpPr/>
      </dsp:nvSpPr>
      <dsp:spPr>
        <a:xfrm>
          <a:off x="3012878" y="1771593"/>
          <a:ext cx="2096928" cy="1712995"/>
        </a:xfrm>
        <a:prstGeom prst="roundRect">
          <a:avLst>
            <a:gd name="adj" fmla="val 10000"/>
          </a:avLst>
        </a:prstGeom>
        <a:solidFill>
          <a:schemeClr val="accent5">
            <a:hueOff val="548193"/>
            <a:satOff val="11448"/>
            <a:lumOff val="-65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R" sz="2200" kern="1200" dirty="0"/>
            <a:t>ASIMILAR</a:t>
          </a:r>
        </a:p>
      </dsp:txBody>
      <dsp:txXfrm>
        <a:off x="3063050" y="1821765"/>
        <a:ext cx="1996584" cy="1612651"/>
      </dsp:txXfrm>
    </dsp:sp>
    <dsp:sp modelId="{5A5D3596-1DAD-49BC-A8D6-097D000DF692}">
      <dsp:nvSpPr>
        <dsp:cNvPr id="0" name=""/>
        <dsp:cNvSpPr/>
      </dsp:nvSpPr>
      <dsp:spPr>
        <a:xfrm rot="214356">
          <a:off x="5094579" y="995365"/>
          <a:ext cx="435713" cy="411608"/>
        </a:xfrm>
        <a:prstGeom prst="rightArrow">
          <a:avLst>
            <a:gd name="adj1" fmla="val 60000"/>
            <a:gd name="adj2" fmla="val 50000"/>
          </a:avLst>
        </a:prstGeom>
        <a:solidFill>
          <a:schemeClr val="accent5">
            <a:hueOff val="822290"/>
            <a:satOff val="17171"/>
            <a:lumOff val="-98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R" sz="1800" kern="1200"/>
        </a:p>
      </dsp:txBody>
      <dsp:txXfrm>
        <a:off x="5094699" y="1073840"/>
        <a:ext cx="312231" cy="246964"/>
      </dsp:txXfrm>
    </dsp:sp>
    <dsp:sp modelId="{5240FB9B-5A6C-4C9A-BFC2-48271F36902B}">
      <dsp:nvSpPr>
        <dsp:cNvPr id="0" name=""/>
        <dsp:cNvSpPr/>
      </dsp:nvSpPr>
      <dsp:spPr>
        <a:xfrm>
          <a:off x="5902612" y="434994"/>
          <a:ext cx="1712995" cy="1712995"/>
        </a:xfrm>
        <a:prstGeom prst="roundRect">
          <a:avLst>
            <a:gd name="adj" fmla="val 10000"/>
          </a:avLst>
        </a:prstGeom>
        <a:solidFill>
          <a:schemeClr val="accent5">
            <a:tint val="50000"/>
            <a:hueOff val="1234190"/>
            <a:satOff val="11247"/>
            <a:lumOff val="879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ED404F-547C-475F-AC5C-AAF3527D5F3C}">
      <dsp:nvSpPr>
        <dsp:cNvPr id="0" name=""/>
        <dsp:cNvSpPr/>
      </dsp:nvSpPr>
      <dsp:spPr>
        <a:xfrm>
          <a:off x="5916711" y="1771593"/>
          <a:ext cx="1984676" cy="1712995"/>
        </a:xfrm>
        <a:prstGeom prst="roundRect">
          <a:avLst>
            <a:gd name="adj" fmla="val 10000"/>
          </a:avLst>
        </a:prstGeom>
        <a:solidFill>
          <a:schemeClr val="accent5">
            <a:hueOff val="1096387"/>
            <a:satOff val="22895"/>
            <a:lumOff val="-130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R" sz="2200" kern="1200" dirty="0"/>
            <a:t>APLICAR</a:t>
          </a:r>
        </a:p>
      </dsp:txBody>
      <dsp:txXfrm>
        <a:off x="5966883" y="1821765"/>
        <a:ext cx="1884332" cy="1612651"/>
      </dsp:txXfrm>
    </dsp:sp>
    <dsp:sp modelId="{A8028082-A656-40D9-9B0C-CE286A2A3790}">
      <dsp:nvSpPr>
        <dsp:cNvPr id="0" name=""/>
        <dsp:cNvSpPr/>
      </dsp:nvSpPr>
      <dsp:spPr>
        <a:xfrm rot="291636">
          <a:off x="7951406" y="1201432"/>
          <a:ext cx="337620" cy="411608"/>
        </a:xfrm>
        <a:prstGeom prst="rightArrow">
          <a:avLst>
            <a:gd name="adj1" fmla="val 60000"/>
            <a:gd name="adj2" fmla="val 50000"/>
          </a:avLst>
        </a:prstGeom>
        <a:solidFill>
          <a:schemeClr val="accent5">
            <a:hueOff val="1644580"/>
            <a:satOff val="34343"/>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R" sz="1800" kern="1200"/>
        </a:p>
      </dsp:txBody>
      <dsp:txXfrm>
        <a:off x="7951588" y="1279463"/>
        <a:ext cx="236334" cy="246964"/>
      </dsp:txXfrm>
    </dsp:sp>
    <dsp:sp modelId="{185B08E1-358E-4DE5-A047-6795231AEF20}">
      <dsp:nvSpPr>
        <dsp:cNvPr id="0" name=""/>
        <dsp:cNvSpPr/>
      </dsp:nvSpPr>
      <dsp:spPr>
        <a:xfrm>
          <a:off x="8576767" y="696963"/>
          <a:ext cx="2525931" cy="1712995"/>
        </a:xfrm>
        <a:prstGeom prst="roundRect">
          <a:avLst>
            <a:gd name="adj" fmla="val 10000"/>
          </a:avLst>
        </a:prstGeom>
        <a:solidFill>
          <a:schemeClr val="accent5">
            <a:tint val="50000"/>
            <a:hueOff val="1851285"/>
            <a:satOff val="16871"/>
            <a:lumOff val="1319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4F9E7B-F84F-4DA9-8B91-2EEEDF44E931}">
      <dsp:nvSpPr>
        <dsp:cNvPr id="0" name=""/>
        <dsp:cNvSpPr/>
      </dsp:nvSpPr>
      <dsp:spPr>
        <a:xfrm>
          <a:off x="8619978" y="1744425"/>
          <a:ext cx="2594365" cy="1712995"/>
        </a:xfrm>
        <a:prstGeom prst="roundRect">
          <a:avLst>
            <a:gd name="adj" fmla="val 10000"/>
          </a:avLst>
        </a:prstGeom>
        <a:solidFill>
          <a:schemeClr val="accent5">
            <a:hueOff val="1644580"/>
            <a:satOff val="34343"/>
            <a:lumOff val="-19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s-CR" sz="2200" kern="1200"/>
        </a:p>
      </dsp:txBody>
      <dsp:txXfrm>
        <a:off x="8670150" y="1794597"/>
        <a:ext cx="2494021" cy="1612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0E62E-7209-E246-B4BA-3DBC4A9F959E}">
      <dsp:nvSpPr>
        <dsp:cNvPr id="0" name=""/>
        <dsp:cNvSpPr/>
      </dsp:nvSpPr>
      <dsp:spPr>
        <a:xfrm>
          <a:off x="3528499" y="29355"/>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dirty="0"/>
            <a:t>Encuentro</a:t>
          </a:r>
        </a:p>
      </dsp:txBody>
      <dsp:txXfrm>
        <a:off x="3528499" y="29355"/>
        <a:ext cx="1006078" cy="1006078"/>
      </dsp:txXfrm>
    </dsp:sp>
    <dsp:sp modelId="{7B9AF98A-6ECF-744F-80CD-E634B0CCA008}">
      <dsp:nvSpPr>
        <dsp:cNvPr id="0" name=""/>
        <dsp:cNvSpPr/>
      </dsp:nvSpPr>
      <dsp:spPr>
        <a:xfrm>
          <a:off x="1162170" y="289"/>
          <a:ext cx="3771658" cy="3771658"/>
        </a:xfrm>
        <a:prstGeom prst="circularArrow">
          <a:avLst>
            <a:gd name="adj1" fmla="val 5202"/>
            <a:gd name="adj2" fmla="val 336015"/>
            <a:gd name="adj3" fmla="val 21292825"/>
            <a:gd name="adj4" fmla="val 19766604"/>
            <a:gd name="adj5" fmla="val 6068"/>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A5A04-B58E-6044-AA4A-65E15D786398}">
      <dsp:nvSpPr>
        <dsp:cNvPr id="0" name=""/>
        <dsp:cNvSpPr/>
      </dsp:nvSpPr>
      <dsp:spPr>
        <a:xfrm>
          <a:off x="4136359" y="1900156"/>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dirty="0"/>
            <a:t>Conversión</a:t>
          </a:r>
        </a:p>
      </dsp:txBody>
      <dsp:txXfrm>
        <a:off x="4136359" y="1900156"/>
        <a:ext cx="1006078" cy="1006078"/>
      </dsp:txXfrm>
    </dsp:sp>
    <dsp:sp modelId="{7396C207-03F5-394C-8404-1C0643E83AEE}">
      <dsp:nvSpPr>
        <dsp:cNvPr id="0" name=""/>
        <dsp:cNvSpPr/>
      </dsp:nvSpPr>
      <dsp:spPr>
        <a:xfrm>
          <a:off x="1162170" y="289"/>
          <a:ext cx="3771658" cy="3771658"/>
        </a:xfrm>
        <a:prstGeom prst="circularArrow">
          <a:avLst>
            <a:gd name="adj1" fmla="val 5202"/>
            <a:gd name="adj2" fmla="val 336015"/>
            <a:gd name="adj3" fmla="val 4014266"/>
            <a:gd name="adj4" fmla="val 2253829"/>
            <a:gd name="adj5" fmla="val 6068"/>
          </a:avLst>
        </a:prstGeom>
        <a:solidFill>
          <a:schemeClr val="accent2">
            <a:hueOff val="704463"/>
            <a:satOff val="-5041"/>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BDC455-F8E0-8141-9D8A-2AB1D24476D3}">
      <dsp:nvSpPr>
        <dsp:cNvPr id="0" name=""/>
        <dsp:cNvSpPr/>
      </dsp:nvSpPr>
      <dsp:spPr>
        <a:xfrm>
          <a:off x="2544960" y="3056374"/>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dirty="0"/>
            <a:t>Discipulado</a:t>
          </a:r>
        </a:p>
      </dsp:txBody>
      <dsp:txXfrm>
        <a:off x="2544960" y="3056374"/>
        <a:ext cx="1006078" cy="1006078"/>
      </dsp:txXfrm>
    </dsp:sp>
    <dsp:sp modelId="{DE06B84E-BF11-8A49-9A8A-B830D4A77B1D}">
      <dsp:nvSpPr>
        <dsp:cNvPr id="0" name=""/>
        <dsp:cNvSpPr/>
      </dsp:nvSpPr>
      <dsp:spPr>
        <a:xfrm>
          <a:off x="1162170" y="289"/>
          <a:ext cx="3771658" cy="3771658"/>
        </a:xfrm>
        <a:prstGeom prst="circularArrow">
          <a:avLst>
            <a:gd name="adj1" fmla="val 5202"/>
            <a:gd name="adj2" fmla="val 336015"/>
            <a:gd name="adj3" fmla="val 8210155"/>
            <a:gd name="adj4" fmla="val 6449719"/>
            <a:gd name="adj5" fmla="val 6068"/>
          </a:avLst>
        </a:prstGeom>
        <a:solidFill>
          <a:schemeClr val="accent2">
            <a:hueOff val="1408927"/>
            <a:satOff val="-10081"/>
            <a:lumOff val="-5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BB0DC5-11A8-1A44-8799-3AB5DFCC86D3}">
      <dsp:nvSpPr>
        <dsp:cNvPr id="0" name=""/>
        <dsp:cNvSpPr/>
      </dsp:nvSpPr>
      <dsp:spPr>
        <a:xfrm>
          <a:off x="953562" y="1900156"/>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dirty="0"/>
            <a:t>Comunión</a:t>
          </a:r>
        </a:p>
      </dsp:txBody>
      <dsp:txXfrm>
        <a:off x="953562" y="1900156"/>
        <a:ext cx="1006078" cy="1006078"/>
      </dsp:txXfrm>
    </dsp:sp>
    <dsp:sp modelId="{56CFD9F6-BE5B-4D44-B6BB-38DFDA80875B}">
      <dsp:nvSpPr>
        <dsp:cNvPr id="0" name=""/>
        <dsp:cNvSpPr/>
      </dsp:nvSpPr>
      <dsp:spPr>
        <a:xfrm>
          <a:off x="1162170" y="289"/>
          <a:ext cx="3771658" cy="3771658"/>
        </a:xfrm>
        <a:prstGeom prst="circularArrow">
          <a:avLst>
            <a:gd name="adj1" fmla="val 5202"/>
            <a:gd name="adj2" fmla="val 336015"/>
            <a:gd name="adj3" fmla="val 12297380"/>
            <a:gd name="adj4" fmla="val 10771160"/>
            <a:gd name="adj5" fmla="val 6068"/>
          </a:avLst>
        </a:prstGeom>
        <a:solidFill>
          <a:schemeClr val="accent2">
            <a:hueOff val="2113390"/>
            <a:satOff val="-15122"/>
            <a:lumOff val="-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C678FE-03DA-AF43-B639-177F786ABF29}">
      <dsp:nvSpPr>
        <dsp:cNvPr id="0" name=""/>
        <dsp:cNvSpPr/>
      </dsp:nvSpPr>
      <dsp:spPr>
        <a:xfrm>
          <a:off x="1561422" y="29355"/>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dirty="0"/>
            <a:t>Misión</a:t>
          </a:r>
        </a:p>
      </dsp:txBody>
      <dsp:txXfrm>
        <a:off x="1561422" y="29355"/>
        <a:ext cx="1006078" cy="1006078"/>
      </dsp:txXfrm>
    </dsp:sp>
    <dsp:sp modelId="{CD26AAF9-B206-6947-B9B2-D5B47003A3F1}">
      <dsp:nvSpPr>
        <dsp:cNvPr id="0" name=""/>
        <dsp:cNvSpPr/>
      </dsp:nvSpPr>
      <dsp:spPr>
        <a:xfrm>
          <a:off x="1162170" y="289"/>
          <a:ext cx="3771658" cy="3771658"/>
        </a:xfrm>
        <a:prstGeom prst="circularArrow">
          <a:avLst>
            <a:gd name="adj1" fmla="val 5202"/>
            <a:gd name="adj2" fmla="val 336015"/>
            <a:gd name="adj3" fmla="val 16865256"/>
            <a:gd name="adj4" fmla="val 15198729"/>
            <a:gd name="adj5" fmla="val 6068"/>
          </a:avLst>
        </a:prstGeom>
        <a:solidFill>
          <a:schemeClr val="accent2">
            <a:hueOff val="2817853"/>
            <a:satOff val="-20162"/>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1A835-0DFB-4EF9-B5BE-D2FA8A1F3DCF}">
      <dsp:nvSpPr>
        <dsp:cNvPr id="0" name=""/>
        <dsp:cNvSpPr/>
      </dsp:nvSpPr>
      <dsp:spPr>
        <a:xfrm rot="5400000">
          <a:off x="-297502" y="299096"/>
          <a:ext cx="1983352" cy="13883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Acción Misionera</a:t>
          </a:r>
        </a:p>
      </dsp:txBody>
      <dsp:txXfrm rot="-5400000">
        <a:off x="1" y="695766"/>
        <a:ext cx="1388346" cy="595006"/>
      </dsp:txXfrm>
    </dsp:sp>
    <dsp:sp modelId="{49BC0C46-0A84-467F-8207-4B5677EB0426}">
      <dsp:nvSpPr>
        <dsp:cNvPr id="0" name=""/>
        <dsp:cNvSpPr/>
      </dsp:nvSpPr>
      <dsp:spPr>
        <a:xfrm rot="5400000">
          <a:off x="4445221" y="-3055281"/>
          <a:ext cx="1289179" cy="740292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s-CR" sz="4000" kern="1200" dirty="0">
              <a:solidFill>
                <a:srgbClr val="0070C0"/>
              </a:solidFill>
            </a:rPr>
            <a:t>Una fe anunciada que mueve a la conversión. </a:t>
          </a:r>
          <a:endParaRPr lang="es-ES" sz="4000" kern="1200" dirty="0"/>
        </a:p>
      </dsp:txBody>
      <dsp:txXfrm rot="-5400000">
        <a:off x="1388347" y="64526"/>
        <a:ext cx="7339996" cy="1163313"/>
      </dsp:txXfrm>
    </dsp:sp>
    <dsp:sp modelId="{0B8549EF-C10D-4E7D-88FC-BA836A66BC72}">
      <dsp:nvSpPr>
        <dsp:cNvPr id="0" name=""/>
        <dsp:cNvSpPr/>
      </dsp:nvSpPr>
      <dsp:spPr>
        <a:xfrm rot="5400000">
          <a:off x="-297502" y="2091770"/>
          <a:ext cx="1983352" cy="13883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Acción </a:t>
          </a:r>
          <a:r>
            <a:rPr lang="es-ES" sz="2100" kern="1200" dirty="0" err="1"/>
            <a:t>Catequetica</a:t>
          </a:r>
          <a:endParaRPr lang="es-ES" sz="2100" kern="1200" dirty="0"/>
        </a:p>
      </dsp:txBody>
      <dsp:txXfrm rot="-5400000">
        <a:off x="1" y="2488440"/>
        <a:ext cx="1388346" cy="595006"/>
      </dsp:txXfrm>
    </dsp:sp>
    <dsp:sp modelId="{986909BD-3C6C-40AD-BE35-E2C7207E6930}">
      <dsp:nvSpPr>
        <dsp:cNvPr id="0" name=""/>
        <dsp:cNvSpPr/>
      </dsp:nvSpPr>
      <dsp:spPr>
        <a:xfrm rot="5400000">
          <a:off x="4445221" y="-1262607"/>
          <a:ext cx="1289179" cy="740292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s-ES" sz="4000" kern="1200" dirty="0">
              <a:solidFill>
                <a:srgbClr val="0070C0"/>
              </a:solidFill>
            </a:rPr>
            <a:t>Una fe destinada a crecer para una vida cristiana adulta-madura</a:t>
          </a:r>
        </a:p>
      </dsp:txBody>
      <dsp:txXfrm rot="-5400000">
        <a:off x="1388347" y="1857200"/>
        <a:ext cx="7339996" cy="1163313"/>
      </dsp:txXfrm>
    </dsp:sp>
    <dsp:sp modelId="{79210649-0C1F-4C7C-A1B3-36EEB3A3E8E8}">
      <dsp:nvSpPr>
        <dsp:cNvPr id="0" name=""/>
        <dsp:cNvSpPr/>
      </dsp:nvSpPr>
      <dsp:spPr>
        <a:xfrm rot="5400000">
          <a:off x="-297502" y="3884443"/>
          <a:ext cx="1983352" cy="13883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Acción Pastoral</a:t>
          </a:r>
        </a:p>
      </dsp:txBody>
      <dsp:txXfrm rot="-5400000">
        <a:off x="1" y="4281113"/>
        <a:ext cx="1388346" cy="595006"/>
      </dsp:txXfrm>
    </dsp:sp>
    <dsp:sp modelId="{EFD83C8F-B35A-4892-A4A6-5C9254AA4373}">
      <dsp:nvSpPr>
        <dsp:cNvPr id="0" name=""/>
        <dsp:cNvSpPr/>
      </dsp:nvSpPr>
      <dsp:spPr>
        <a:xfrm rot="5400000">
          <a:off x="4445221" y="530065"/>
          <a:ext cx="1289179" cy="740292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s-ES" sz="4000" kern="1200" dirty="0">
              <a:solidFill>
                <a:srgbClr val="0070C0"/>
              </a:solidFill>
            </a:rPr>
            <a:t>Una fe experimentada en el servicio</a:t>
          </a:r>
        </a:p>
      </dsp:txBody>
      <dsp:txXfrm rot="-5400000">
        <a:off x="1388347" y="3649873"/>
        <a:ext cx="7339996" cy="11633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957DC-66BE-924C-A860-2CA40CB728DF}">
      <dsp:nvSpPr>
        <dsp:cNvPr id="0" name=""/>
        <dsp:cNvSpPr/>
      </dsp:nvSpPr>
      <dsp:spPr>
        <a:xfrm>
          <a:off x="870" y="138849"/>
          <a:ext cx="3746929" cy="4496315"/>
        </a:xfrm>
        <a:prstGeom prst="roundRect">
          <a:avLst>
            <a:gd name="adj" fmla="val 5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90000"/>
            </a:lnSpc>
            <a:spcBef>
              <a:spcPct val="0"/>
            </a:spcBef>
            <a:spcAft>
              <a:spcPct val="35000"/>
            </a:spcAft>
            <a:buNone/>
          </a:pPr>
          <a:r>
            <a:rPr lang="es-ES_tradnl" sz="2500" b="1" kern="1200" dirty="0">
              <a:solidFill>
                <a:schemeClr val="tx1"/>
              </a:solidFill>
            </a:rPr>
            <a:t>Acción Misionera</a:t>
          </a:r>
        </a:p>
      </dsp:txBody>
      <dsp:txXfrm rot="16200000">
        <a:off x="-1467925" y="1607646"/>
        <a:ext cx="3686978" cy="749385"/>
      </dsp:txXfrm>
    </dsp:sp>
    <dsp:sp modelId="{374B9DE6-A0C0-5547-82A3-7F8F3B4E386B}">
      <dsp:nvSpPr>
        <dsp:cNvPr id="0" name=""/>
        <dsp:cNvSpPr/>
      </dsp:nvSpPr>
      <dsp:spPr>
        <a:xfrm>
          <a:off x="750256" y="138849"/>
          <a:ext cx="2791462" cy="449631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30302" rIns="0" bIns="0" numCol="1" spcCol="1270" anchor="t" anchorCtr="0">
          <a:noAutofit/>
        </a:bodyPr>
        <a:lstStyle/>
        <a:p>
          <a:pPr marL="0" lvl="0" indent="0" algn="ctr" defTabSz="1689100">
            <a:lnSpc>
              <a:spcPct val="90000"/>
            </a:lnSpc>
            <a:spcBef>
              <a:spcPct val="0"/>
            </a:spcBef>
            <a:spcAft>
              <a:spcPct val="35000"/>
            </a:spcAft>
            <a:buNone/>
          </a:pPr>
          <a:r>
            <a:rPr lang="es-ES_tradnl" sz="3800" kern="1200" dirty="0">
              <a:latin typeface="Cambria"/>
              <a:ea typeface="ＭＳ 明朝"/>
              <a:cs typeface="Times New Roman"/>
            </a:rPr>
            <a:t>No creyentes y para los que viven en la indiferencia religiosa</a:t>
          </a:r>
          <a:endParaRPr lang="es-ES_tradnl" sz="3800" kern="1200" dirty="0"/>
        </a:p>
      </dsp:txBody>
      <dsp:txXfrm>
        <a:off x="750256" y="138849"/>
        <a:ext cx="2791462" cy="4496315"/>
      </dsp:txXfrm>
    </dsp:sp>
    <dsp:sp modelId="{28F165BB-57D5-7A41-9067-E510A8C44ABA}">
      <dsp:nvSpPr>
        <dsp:cNvPr id="0" name=""/>
        <dsp:cNvSpPr/>
      </dsp:nvSpPr>
      <dsp:spPr>
        <a:xfrm>
          <a:off x="3891232" y="277699"/>
          <a:ext cx="3746929" cy="4496315"/>
        </a:xfrm>
        <a:prstGeom prst="roundRect">
          <a:avLst>
            <a:gd name="adj" fmla="val 5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90000"/>
            </a:lnSpc>
            <a:spcBef>
              <a:spcPct val="0"/>
            </a:spcBef>
            <a:spcAft>
              <a:spcPct val="35000"/>
            </a:spcAft>
            <a:buNone/>
          </a:pPr>
          <a:r>
            <a:rPr lang="es-ES_tradnl" sz="2500" b="1" kern="1200" dirty="0">
              <a:solidFill>
                <a:schemeClr val="tx1"/>
              </a:solidFill>
            </a:rPr>
            <a:t>Acción Catequético-</a:t>
          </a:r>
          <a:r>
            <a:rPr lang="es-ES_tradnl" sz="2500" b="1" kern="1200" dirty="0" err="1">
              <a:solidFill>
                <a:schemeClr val="tx1"/>
              </a:solidFill>
            </a:rPr>
            <a:t>Iniciatoria</a:t>
          </a:r>
          <a:endParaRPr lang="es-ES_tradnl" sz="2500" b="1" kern="1200" dirty="0">
            <a:solidFill>
              <a:schemeClr val="tx1"/>
            </a:solidFill>
          </a:endParaRPr>
        </a:p>
      </dsp:txBody>
      <dsp:txXfrm rot="16200000">
        <a:off x="2422436" y="1746495"/>
        <a:ext cx="3686978" cy="749385"/>
      </dsp:txXfrm>
    </dsp:sp>
    <dsp:sp modelId="{D3C5E427-0E52-C448-8892-5E5635A130BB}">
      <dsp:nvSpPr>
        <dsp:cNvPr id="0" name=""/>
        <dsp:cNvSpPr/>
      </dsp:nvSpPr>
      <dsp:spPr>
        <a:xfrm rot="5400000">
          <a:off x="3567282" y="3712434"/>
          <a:ext cx="660789" cy="562039"/>
        </a:xfrm>
        <a:prstGeom prst="flowChartExtra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4B76CB1-1AA8-1446-86F8-969942E513C5}">
      <dsp:nvSpPr>
        <dsp:cNvPr id="0" name=""/>
        <dsp:cNvSpPr/>
      </dsp:nvSpPr>
      <dsp:spPr>
        <a:xfrm>
          <a:off x="4640618" y="277699"/>
          <a:ext cx="2791462" cy="449631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30302" rIns="0" bIns="0" numCol="1" spcCol="1270" anchor="t" anchorCtr="0">
          <a:noAutofit/>
        </a:bodyPr>
        <a:lstStyle/>
        <a:p>
          <a:pPr marL="0" lvl="0" indent="0" algn="ctr" defTabSz="1689100">
            <a:lnSpc>
              <a:spcPct val="90000"/>
            </a:lnSpc>
            <a:spcBef>
              <a:spcPct val="0"/>
            </a:spcBef>
            <a:spcAft>
              <a:spcPct val="35000"/>
            </a:spcAft>
            <a:buNone/>
          </a:pPr>
          <a:r>
            <a:rPr lang="es-ES_tradnl" sz="3800" kern="1200" dirty="0">
              <a:latin typeface="Cambria"/>
              <a:ea typeface="ＭＳ 明朝"/>
              <a:cs typeface="Times New Roman"/>
            </a:rPr>
            <a:t>Optan por el Evangelio y para los que necesitan completar o reestructurar su iniciación</a:t>
          </a:r>
          <a:endParaRPr lang="es-ES_tradnl" sz="3800" kern="1200" dirty="0"/>
        </a:p>
      </dsp:txBody>
      <dsp:txXfrm>
        <a:off x="4640618" y="277699"/>
        <a:ext cx="2791462" cy="4496315"/>
      </dsp:txXfrm>
    </dsp:sp>
    <dsp:sp modelId="{5CCE2794-90AA-C84F-BBDA-B66489DAA2BF}">
      <dsp:nvSpPr>
        <dsp:cNvPr id="0" name=""/>
        <dsp:cNvSpPr/>
      </dsp:nvSpPr>
      <dsp:spPr>
        <a:xfrm>
          <a:off x="7757014" y="138849"/>
          <a:ext cx="3746929" cy="4496315"/>
        </a:xfrm>
        <a:prstGeom prst="roundRect">
          <a:avLst>
            <a:gd name="adj" fmla="val 5000"/>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90000"/>
            </a:lnSpc>
            <a:spcBef>
              <a:spcPct val="0"/>
            </a:spcBef>
            <a:spcAft>
              <a:spcPct val="35000"/>
            </a:spcAft>
            <a:buNone/>
          </a:pPr>
          <a:r>
            <a:rPr lang="es-ES_tradnl" sz="2500" b="1" kern="1200" dirty="0">
              <a:solidFill>
                <a:schemeClr val="tx1"/>
              </a:solidFill>
            </a:rPr>
            <a:t>Acción Pastoral</a:t>
          </a:r>
        </a:p>
      </dsp:txBody>
      <dsp:txXfrm rot="16200000">
        <a:off x="6288218" y="1607646"/>
        <a:ext cx="3686978" cy="749385"/>
      </dsp:txXfrm>
    </dsp:sp>
    <dsp:sp modelId="{5E056B40-0420-AA45-888E-28A184C5F778}">
      <dsp:nvSpPr>
        <dsp:cNvPr id="0" name=""/>
        <dsp:cNvSpPr/>
      </dsp:nvSpPr>
      <dsp:spPr>
        <a:xfrm rot="5400000">
          <a:off x="7445354" y="3712434"/>
          <a:ext cx="660789" cy="562039"/>
        </a:xfrm>
        <a:prstGeom prst="flowChartExtra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14FF7D0-F8DB-D548-8B18-7A01ACC863A3}">
      <dsp:nvSpPr>
        <dsp:cNvPr id="0" name=""/>
        <dsp:cNvSpPr/>
      </dsp:nvSpPr>
      <dsp:spPr>
        <a:xfrm>
          <a:off x="8506400" y="138849"/>
          <a:ext cx="2791462" cy="449631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30302" rIns="0" bIns="0" numCol="1" spcCol="1270" anchor="t" anchorCtr="0">
          <a:noAutofit/>
        </a:bodyPr>
        <a:lstStyle/>
        <a:p>
          <a:pPr marL="0" lvl="0" indent="0" algn="ctr" defTabSz="1689100">
            <a:lnSpc>
              <a:spcPct val="90000"/>
            </a:lnSpc>
            <a:spcBef>
              <a:spcPct val="0"/>
            </a:spcBef>
            <a:spcAft>
              <a:spcPct val="35000"/>
            </a:spcAft>
            <a:buNone/>
          </a:pPr>
          <a:r>
            <a:rPr lang="es-ES_tradnl" sz="3800" kern="1200" dirty="0">
              <a:latin typeface="Cambria"/>
              <a:ea typeface="ＭＳ 明朝"/>
              <a:cs typeface="Times New Roman"/>
            </a:rPr>
            <a:t>Fieles cristianos ya maduros en el seno de la comunidad cristiana</a:t>
          </a:r>
          <a:endParaRPr lang="es-ES_tradnl" sz="3800" kern="1200" dirty="0"/>
        </a:p>
      </dsp:txBody>
      <dsp:txXfrm>
        <a:off x="8506400" y="138849"/>
        <a:ext cx="2791462" cy="44963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1A835-0DFB-4EF9-B5BE-D2FA8A1F3DCF}">
      <dsp:nvSpPr>
        <dsp:cNvPr id="0" name=""/>
        <dsp:cNvSpPr/>
      </dsp:nvSpPr>
      <dsp:spPr>
        <a:xfrm rot="5400000">
          <a:off x="-292836" y="293901"/>
          <a:ext cx="1952242" cy="136656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Acción Misionera</a:t>
          </a:r>
        </a:p>
      </dsp:txBody>
      <dsp:txXfrm rot="-5400000">
        <a:off x="1" y="684350"/>
        <a:ext cx="1366569" cy="585673"/>
      </dsp:txXfrm>
    </dsp:sp>
    <dsp:sp modelId="{49BC0C46-0A84-467F-8207-4B5677EB0426}">
      <dsp:nvSpPr>
        <dsp:cNvPr id="0" name=""/>
        <dsp:cNvSpPr/>
      </dsp:nvSpPr>
      <dsp:spPr>
        <a:xfrm rot="5400000">
          <a:off x="5292777" y="-3925143"/>
          <a:ext cx="1268957" cy="9121373"/>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s-CR" sz="4100" kern="1200"/>
            <a:t>Una fe anunciada que mueve a la conversión. DESPERTARLA</a:t>
          </a:r>
          <a:endParaRPr lang="es-ES" sz="4100" kern="1200" dirty="0"/>
        </a:p>
      </dsp:txBody>
      <dsp:txXfrm rot="-5400000">
        <a:off x="1366570" y="63009"/>
        <a:ext cx="9059428" cy="1145067"/>
      </dsp:txXfrm>
    </dsp:sp>
    <dsp:sp modelId="{0B8549EF-C10D-4E7D-88FC-BA836A66BC72}">
      <dsp:nvSpPr>
        <dsp:cNvPr id="0" name=""/>
        <dsp:cNvSpPr/>
      </dsp:nvSpPr>
      <dsp:spPr>
        <a:xfrm rot="5400000">
          <a:off x="-292836" y="2055202"/>
          <a:ext cx="1952242" cy="1366569"/>
        </a:xfrm>
        <a:prstGeom prst="chevron">
          <a:avLst/>
        </a:prstGeom>
        <a:solidFill>
          <a:schemeClr val="accent2">
            <a:hueOff val="-4979090"/>
            <a:satOff val="26639"/>
            <a:lumOff val="196"/>
            <a:alphaOff val="0"/>
          </a:schemeClr>
        </a:solidFill>
        <a:ln w="12700" cap="flat" cmpd="sng" algn="ctr">
          <a:solidFill>
            <a:schemeClr val="accent2">
              <a:hueOff val="-4979090"/>
              <a:satOff val="26639"/>
              <a:lumOff val="1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Acción </a:t>
          </a:r>
          <a:r>
            <a:rPr lang="es-ES" sz="2100" kern="1200" dirty="0" err="1"/>
            <a:t>Catequetica</a:t>
          </a:r>
          <a:endParaRPr lang="es-ES" sz="2100" kern="1200" dirty="0"/>
        </a:p>
      </dsp:txBody>
      <dsp:txXfrm rot="-5400000">
        <a:off x="1" y="2445651"/>
        <a:ext cx="1366569" cy="585673"/>
      </dsp:txXfrm>
    </dsp:sp>
    <dsp:sp modelId="{986909BD-3C6C-40AD-BE35-E2C7207E6930}">
      <dsp:nvSpPr>
        <dsp:cNvPr id="0" name=""/>
        <dsp:cNvSpPr/>
      </dsp:nvSpPr>
      <dsp:spPr>
        <a:xfrm rot="5400000">
          <a:off x="5292777" y="-2163841"/>
          <a:ext cx="1268957" cy="9121373"/>
        </a:xfrm>
        <a:prstGeom prst="round2SameRect">
          <a:avLst/>
        </a:prstGeom>
        <a:solidFill>
          <a:schemeClr val="lt1">
            <a:alpha val="90000"/>
            <a:hueOff val="0"/>
            <a:satOff val="0"/>
            <a:lumOff val="0"/>
            <a:alphaOff val="0"/>
          </a:schemeClr>
        </a:solidFill>
        <a:ln w="12700" cap="flat" cmpd="sng" algn="ctr">
          <a:solidFill>
            <a:schemeClr val="accent2">
              <a:hueOff val="-4979090"/>
              <a:satOff val="26639"/>
              <a:lumOff val="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s-ES" sz="4100" kern="1200" dirty="0"/>
            <a:t>Una fe destinada a crecer para una vida cristiana adulta. MADURARLA</a:t>
          </a:r>
        </a:p>
      </dsp:txBody>
      <dsp:txXfrm rot="-5400000">
        <a:off x="1366570" y="1824311"/>
        <a:ext cx="9059428" cy="1145067"/>
      </dsp:txXfrm>
    </dsp:sp>
    <dsp:sp modelId="{79210649-0C1F-4C7C-A1B3-36EEB3A3E8E8}">
      <dsp:nvSpPr>
        <dsp:cNvPr id="0" name=""/>
        <dsp:cNvSpPr/>
      </dsp:nvSpPr>
      <dsp:spPr>
        <a:xfrm rot="5400000">
          <a:off x="-292836" y="3816504"/>
          <a:ext cx="1952242" cy="1366569"/>
        </a:xfrm>
        <a:prstGeom prst="chevron">
          <a:avLst/>
        </a:prstGeom>
        <a:solidFill>
          <a:schemeClr val="accent2">
            <a:hueOff val="-9958180"/>
            <a:satOff val="53278"/>
            <a:lumOff val="392"/>
            <a:alphaOff val="0"/>
          </a:schemeClr>
        </a:solidFill>
        <a:ln w="12700" cap="flat" cmpd="sng" algn="ctr">
          <a:solidFill>
            <a:schemeClr val="accent2">
              <a:hueOff val="-9958180"/>
              <a:satOff val="53278"/>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Acción Pastoral</a:t>
          </a:r>
        </a:p>
      </dsp:txBody>
      <dsp:txXfrm rot="-5400000">
        <a:off x="1" y="4206953"/>
        <a:ext cx="1366569" cy="585673"/>
      </dsp:txXfrm>
    </dsp:sp>
    <dsp:sp modelId="{EFD83C8F-B35A-4892-A4A6-5C9254AA4373}">
      <dsp:nvSpPr>
        <dsp:cNvPr id="0" name=""/>
        <dsp:cNvSpPr/>
      </dsp:nvSpPr>
      <dsp:spPr>
        <a:xfrm rot="5400000">
          <a:off x="5292777" y="-402540"/>
          <a:ext cx="1268957" cy="9121373"/>
        </a:xfrm>
        <a:prstGeom prst="round2SameRect">
          <a:avLst/>
        </a:prstGeom>
        <a:solidFill>
          <a:schemeClr val="lt1">
            <a:alpha val="90000"/>
            <a:hueOff val="0"/>
            <a:satOff val="0"/>
            <a:lumOff val="0"/>
            <a:alphaOff val="0"/>
          </a:schemeClr>
        </a:solidFill>
        <a:ln w="12700" cap="flat" cmpd="sng" algn="ctr">
          <a:solidFill>
            <a:schemeClr val="accent2">
              <a:hueOff val="-9958180"/>
              <a:satOff val="53278"/>
              <a:lumOff val="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s-ES" sz="4100" kern="1200" dirty="0"/>
            <a:t>Una fe experimentada en el servicio. TESTIMONIARLA</a:t>
          </a:r>
        </a:p>
      </dsp:txBody>
      <dsp:txXfrm rot="-5400000">
        <a:off x="1366570" y="3585612"/>
        <a:ext cx="9059428" cy="11450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4F17B-1D15-4C44-AA00-C04E81013E2D}">
      <dsp:nvSpPr>
        <dsp:cNvPr id="0" name=""/>
        <dsp:cNvSpPr/>
      </dsp:nvSpPr>
      <dsp:spPr>
        <a:xfrm>
          <a:off x="3770640" y="0"/>
          <a:ext cx="3300938" cy="3301441"/>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C63F24-2B5D-4A37-945B-4B75A519828B}">
      <dsp:nvSpPr>
        <dsp:cNvPr id="0" name=""/>
        <dsp:cNvSpPr/>
      </dsp:nvSpPr>
      <dsp:spPr>
        <a:xfrm>
          <a:off x="4500256" y="1191920"/>
          <a:ext cx="1834268" cy="916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419" sz="2400" kern="1200" dirty="0"/>
            <a:t>PRESENCIA</a:t>
          </a:r>
        </a:p>
      </dsp:txBody>
      <dsp:txXfrm>
        <a:off x="4500256" y="1191920"/>
        <a:ext cx="1834268" cy="916914"/>
      </dsp:txXfrm>
    </dsp:sp>
    <dsp:sp modelId="{C574C9F1-F930-4A7D-AB27-CEE44AA17340}">
      <dsp:nvSpPr>
        <dsp:cNvPr id="0" name=""/>
        <dsp:cNvSpPr/>
      </dsp:nvSpPr>
      <dsp:spPr>
        <a:xfrm>
          <a:off x="2853816" y="1896922"/>
          <a:ext cx="3300938" cy="3301441"/>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3721A2-D86A-486C-B2CA-D61AA378437F}">
      <dsp:nvSpPr>
        <dsp:cNvPr id="0" name=""/>
        <dsp:cNvSpPr/>
      </dsp:nvSpPr>
      <dsp:spPr>
        <a:xfrm>
          <a:off x="3587151" y="3099816"/>
          <a:ext cx="1834268" cy="916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419" sz="2400" kern="1200" dirty="0"/>
            <a:t>TESTIMONIO</a:t>
          </a:r>
        </a:p>
      </dsp:txBody>
      <dsp:txXfrm>
        <a:off x="3587151" y="3099816"/>
        <a:ext cx="1834268" cy="916914"/>
      </dsp:txXfrm>
    </dsp:sp>
    <dsp:sp modelId="{1D55CE9E-EC71-4FF6-80FB-48C509716FD1}">
      <dsp:nvSpPr>
        <dsp:cNvPr id="0" name=""/>
        <dsp:cNvSpPr/>
      </dsp:nvSpPr>
      <dsp:spPr>
        <a:xfrm>
          <a:off x="4005580" y="4020845"/>
          <a:ext cx="2836017" cy="2837154"/>
        </a:xfrm>
        <a:prstGeom prst="blockArc">
          <a:avLst>
            <a:gd name="adj1" fmla="val 13500000"/>
            <a:gd name="adj2" fmla="val 10800000"/>
            <a:gd name="adj3" fmla="val 1274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CA96E6-750C-473F-90D2-F55538B9E7AE}">
      <dsp:nvSpPr>
        <dsp:cNvPr id="0" name=""/>
        <dsp:cNvSpPr/>
      </dsp:nvSpPr>
      <dsp:spPr>
        <a:xfrm>
          <a:off x="4504595" y="5010454"/>
          <a:ext cx="1834268" cy="916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419" sz="2400" kern="1200" dirty="0"/>
            <a:t>ANUNCIO</a:t>
          </a:r>
        </a:p>
      </dsp:txBody>
      <dsp:txXfrm>
        <a:off x="4504595" y="5010454"/>
        <a:ext cx="1834268" cy="9169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8FFD5-69FC-D247-9F45-CB1E2433983B}">
      <dsp:nvSpPr>
        <dsp:cNvPr id="0" name=""/>
        <dsp:cNvSpPr/>
      </dsp:nvSpPr>
      <dsp:spPr>
        <a:xfrm>
          <a:off x="2433473" y="3428999"/>
          <a:ext cx="2671751" cy="2954540"/>
        </a:xfrm>
        <a:custGeom>
          <a:avLst/>
          <a:gdLst/>
          <a:ahLst/>
          <a:cxnLst/>
          <a:rect l="0" t="0" r="0" b="0"/>
          <a:pathLst>
            <a:path>
              <a:moveTo>
                <a:pt x="0" y="0"/>
              </a:moveTo>
              <a:lnTo>
                <a:pt x="1335875" y="0"/>
              </a:lnTo>
              <a:lnTo>
                <a:pt x="1335875" y="2954540"/>
              </a:lnTo>
              <a:lnTo>
                <a:pt x="2671751" y="2954540"/>
              </a:lnTo>
            </a:path>
          </a:pathLst>
        </a:custGeom>
        <a:noFill/>
        <a:ln w="127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66750">
            <a:lnSpc>
              <a:spcPct val="90000"/>
            </a:lnSpc>
            <a:spcBef>
              <a:spcPct val="0"/>
            </a:spcBef>
            <a:spcAft>
              <a:spcPct val="35000"/>
            </a:spcAft>
            <a:buNone/>
          </a:pPr>
          <a:endParaRPr lang="es-MX" sz="1500" kern="1200"/>
        </a:p>
      </dsp:txBody>
      <dsp:txXfrm>
        <a:off x="3669763" y="4806684"/>
        <a:ext cx="199170" cy="199170"/>
      </dsp:txXfrm>
    </dsp:sp>
    <dsp:sp modelId="{B8A6E10A-EF32-B342-8AED-129C4C3F6793}">
      <dsp:nvSpPr>
        <dsp:cNvPr id="0" name=""/>
        <dsp:cNvSpPr/>
      </dsp:nvSpPr>
      <dsp:spPr>
        <a:xfrm>
          <a:off x="2433473" y="3428999"/>
          <a:ext cx="2671751" cy="1772724"/>
        </a:xfrm>
        <a:custGeom>
          <a:avLst/>
          <a:gdLst/>
          <a:ahLst/>
          <a:cxnLst/>
          <a:rect l="0" t="0" r="0" b="0"/>
          <a:pathLst>
            <a:path>
              <a:moveTo>
                <a:pt x="0" y="0"/>
              </a:moveTo>
              <a:lnTo>
                <a:pt x="1335875" y="0"/>
              </a:lnTo>
              <a:lnTo>
                <a:pt x="1335875" y="1772724"/>
              </a:lnTo>
              <a:lnTo>
                <a:pt x="2671751" y="1772724"/>
              </a:lnTo>
            </a:path>
          </a:pathLst>
        </a:custGeom>
        <a:noFill/>
        <a:ln w="127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a:off x="3689189" y="4235202"/>
        <a:ext cx="160318" cy="160318"/>
      </dsp:txXfrm>
    </dsp:sp>
    <dsp:sp modelId="{DA944137-C980-AA4E-8BD9-B7124ADF5D74}">
      <dsp:nvSpPr>
        <dsp:cNvPr id="0" name=""/>
        <dsp:cNvSpPr/>
      </dsp:nvSpPr>
      <dsp:spPr>
        <a:xfrm>
          <a:off x="2433473" y="3428999"/>
          <a:ext cx="2671751" cy="590908"/>
        </a:xfrm>
        <a:custGeom>
          <a:avLst/>
          <a:gdLst/>
          <a:ahLst/>
          <a:cxnLst/>
          <a:rect l="0" t="0" r="0" b="0"/>
          <a:pathLst>
            <a:path>
              <a:moveTo>
                <a:pt x="0" y="0"/>
              </a:moveTo>
              <a:lnTo>
                <a:pt x="1335875" y="0"/>
              </a:lnTo>
              <a:lnTo>
                <a:pt x="1335875" y="590908"/>
              </a:lnTo>
              <a:lnTo>
                <a:pt x="2671751" y="590908"/>
              </a:lnTo>
            </a:path>
          </a:pathLst>
        </a:custGeom>
        <a:noFill/>
        <a:ln w="127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MX" sz="1000" kern="1200"/>
        </a:p>
      </dsp:txBody>
      <dsp:txXfrm>
        <a:off x="3700940" y="3656045"/>
        <a:ext cx="136815" cy="136815"/>
      </dsp:txXfrm>
    </dsp:sp>
    <dsp:sp modelId="{E103C872-8FC3-3946-8752-E658EC1AFE2D}">
      <dsp:nvSpPr>
        <dsp:cNvPr id="0" name=""/>
        <dsp:cNvSpPr/>
      </dsp:nvSpPr>
      <dsp:spPr>
        <a:xfrm>
          <a:off x="2433473" y="2838091"/>
          <a:ext cx="2671751" cy="590908"/>
        </a:xfrm>
        <a:custGeom>
          <a:avLst/>
          <a:gdLst/>
          <a:ahLst/>
          <a:cxnLst/>
          <a:rect l="0" t="0" r="0" b="0"/>
          <a:pathLst>
            <a:path>
              <a:moveTo>
                <a:pt x="0" y="590908"/>
              </a:moveTo>
              <a:lnTo>
                <a:pt x="1335875" y="590908"/>
              </a:lnTo>
              <a:lnTo>
                <a:pt x="1335875" y="0"/>
              </a:lnTo>
              <a:lnTo>
                <a:pt x="2671751" y="0"/>
              </a:lnTo>
            </a:path>
          </a:pathLst>
        </a:custGeom>
        <a:noFill/>
        <a:ln w="127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MX" sz="1000" kern="1200"/>
        </a:p>
      </dsp:txBody>
      <dsp:txXfrm>
        <a:off x="3700940" y="3065137"/>
        <a:ext cx="136815" cy="136815"/>
      </dsp:txXfrm>
    </dsp:sp>
    <dsp:sp modelId="{D1F527DE-FA1A-AC47-B463-AC7E41487190}">
      <dsp:nvSpPr>
        <dsp:cNvPr id="0" name=""/>
        <dsp:cNvSpPr/>
      </dsp:nvSpPr>
      <dsp:spPr>
        <a:xfrm>
          <a:off x="2433473" y="1656275"/>
          <a:ext cx="2671751" cy="1772724"/>
        </a:xfrm>
        <a:custGeom>
          <a:avLst/>
          <a:gdLst/>
          <a:ahLst/>
          <a:cxnLst/>
          <a:rect l="0" t="0" r="0" b="0"/>
          <a:pathLst>
            <a:path>
              <a:moveTo>
                <a:pt x="0" y="1772724"/>
              </a:moveTo>
              <a:lnTo>
                <a:pt x="1335875" y="1772724"/>
              </a:lnTo>
              <a:lnTo>
                <a:pt x="1335875" y="0"/>
              </a:lnTo>
              <a:lnTo>
                <a:pt x="2671751" y="0"/>
              </a:lnTo>
            </a:path>
          </a:pathLst>
        </a:custGeom>
        <a:noFill/>
        <a:ln w="127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MX" sz="1200" kern="1200"/>
        </a:p>
      </dsp:txBody>
      <dsp:txXfrm>
        <a:off x="3689189" y="2462478"/>
        <a:ext cx="160318" cy="160318"/>
      </dsp:txXfrm>
    </dsp:sp>
    <dsp:sp modelId="{E5F074AD-2E89-F344-A81C-EF9EE71514E9}">
      <dsp:nvSpPr>
        <dsp:cNvPr id="0" name=""/>
        <dsp:cNvSpPr/>
      </dsp:nvSpPr>
      <dsp:spPr>
        <a:xfrm>
          <a:off x="2433473" y="474459"/>
          <a:ext cx="2671751" cy="2954540"/>
        </a:xfrm>
        <a:custGeom>
          <a:avLst/>
          <a:gdLst/>
          <a:ahLst/>
          <a:cxnLst/>
          <a:rect l="0" t="0" r="0" b="0"/>
          <a:pathLst>
            <a:path>
              <a:moveTo>
                <a:pt x="0" y="2954540"/>
              </a:moveTo>
              <a:lnTo>
                <a:pt x="1335875" y="2954540"/>
              </a:lnTo>
              <a:lnTo>
                <a:pt x="1335875" y="0"/>
              </a:lnTo>
              <a:lnTo>
                <a:pt x="2671751" y="0"/>
              </a:lnTo>
            </a:path>
          </a:pathLst>
        </a:custGeom>
        <a:noFill/>
        <a:ln w="127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66750">
            <a:lnSpc>
              <a:spcPct val="90000"/>
            </a:lnSpc>
            <a:spcBef>
              <a:spcPct val="0"/>
            </a:spcBef>
            <a:spcAft>
              <a:spcPct val="35000"/>
            </a:spcAft>
            <a:buNone/>
          </a:pPr>
          <a:endParaRPr lang="es-MX" sz="1500" kern="1200"/>
        </a:p>
      </dsp:txBody>
      <dsp:txXfrm>
        <a:off x="3669763" y="1852144"/>
        <a:ext cx="199170" cy="199170"/>
      </dsp:txXfrm>
    </dsp:sp>
    <dsp:sp modelId="{D2BC2115-B362-D545-BC46-91E748BBFB38}">
      <dsp:nvSpPr>
        <dsp:cNvPr id="0" name=""/>
        <dsp:cNvSpPr/>
      </dsp:nvSpPr>
      <dsp:spPr>
        <a:xfrm rot="16200000">
          <a:off x="-1608197" y="2248767"/>
          <a:ext cx="5722875" cy="2360464"/>
        </a:xfrm>
        <a:prstGeom prst="rect">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es-ES" sz="5200" kern="1200" dirty="0"/>
            <a:t>INTERLOCUTORES</a:t>
          </a:r>
          <a:endParaRPr lang="es-MX" sz="5200" kern="1200" dirty="0"/>
        </a:p>
      </dsp:txBody>
      <dsp:txXfrm>
        <a:off x="-1608197" y="2248767"/>
        <a:ext cx="5722875" cy="2360464"/>
      </dsp:txXfrm>
    </dsp:sp>
    <dsp:sp modelId="{EF95BC19-0D64-704A-AAF9-AF271F6C59F2}">
      <dsp:nvSpPr>
        <dsp:cNvPr id="0" name=""/>
        <dsp:cNvSpPr/>
      </dsp:nvSpPr>
      <dsp:spPr>
        <a:xfrm>
          <a:off x="5105224" y="1732"/>
          <a:ext cx="6486106" cy="94545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 sz="3200" kern="1200" dirty="0"/>
            <a:t>a los no creyentes,</a:t>
          </a:r>
          <a:endParaRPr lang="es-MX" sz="3200" kern="1200" dirty="0"/>
        </a:p>
      </dsp:txBody>
      <dsp:txXfrm>
        <a:off x="5105224" y="1732"/>
        <a:ext cx="6486106" cy="945452"/>
      </dsp:txXfrm>
    </dsp:sp>
    <dsp:sp modelId="{A516583D-3CB5-7742-A7FA-9151C76E7347}">
      <dsp:nvSpPr>
        <dsp:cNvPr id="0" name=""/>
        <dsp:cNvSpPr/>
      </dsp:nvSpPr>
      <dsp:spPr>
        <a:xfrm>
          <a:off x="5105224" y="1183548"/>
          <a:ext cx="6486106" cy="94545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 sz="3100" kern="1200" dirty="0"/>
            <a:t>a aquellos que han hecho una opción de increencia,</a:t>
          </a:r>
          <a:endParaRPr lang="es-MX" sz="3100" kern="1200" dirty="0"/>
        </a:p>
      </dsp:txBody>
      <dsp:txXfrm>
        <a:off x="5105224" y="1183548"/>
        <a:ext cx="6486106" cy="945452"/>
      </dsp:txXfrm>
    </dsp:sp>
    <dsp:sp modelId="{3F21B12E-A92F-0547-8387-DB82865D767C}">
      <dsp:nvSpPr>
        <dsp:cNvPr id="0" name=""/>
        <dsp:cNvSpPr/>
      </dsp:nvSpPr>
      <dsp:spPr>
        <a:xfrm>
          <a:off x="5105224" y="2365365"/>
          <a:ext cx="6486106" cy="94545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a los bautizados que viven al margen de la vida cristiana</a:t>
          </a:r>
          <a:endParaRPr lang="es-MX" sz="1800" kern="1200" dirty="0"/>
        </a:p>
      </dsp:txBody>
      <dsp:txXfrm>
        <a:off x="5105224" y="2365365"/>
        <a:ext cx="6486106" cy="945452"/>
      </dsp:txXfrm>
    </dsp:sp>
    <dsp:sp modelId="{D02C657A-77C1-184A-8FB3-ACB04B5AF494}">
      <dsp:nvSpPr>
        <dsp:cNvPr id="0" name=""/>
        <dsp:cNvSpPr/>
      </dsp:nvSpPr>
      <dsp:spPr>
        <a:xfrm>
          <a:off x="5105224" y="3547181"/>
          <a:ext cx="6486106" cy="94545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 sz="3100" kern="1200" dirty="0"/>
            <a:t> a los indiferentes,</a:t>
          </a:r>
          <a:endParaRPr lang="es-MX" sz="3100" kern="1200" dirty="0"/>
        </a:p>
      </dsp:txBody>
      <dsp:txXfrm>
        <a:off x="5105224" y="3547181"/>
        <a:ext cx="6486106" cy="945452"/>
      </dsp:txXfrm>
    </dsp:sp>
    <dsp:sp modelId="{C0DB8071-6E50-4C45-A1D7-AA0B28E8A12E}">
      <dsp:nvSpPr>
        <dsp:cNvPr id="0" name=""/>
        <dsp:cNvSpPr/>
      </dsp:nvSpPr>
      <dsp:spPr>
        <a:xfrm>
          <a:off x="5105224" y="4728997"/>
          <a:ext cx="6486106" cy="94545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 sz="3100" kern="1200" dirty="0"/>
            <a:t>a los alejados,</a:t>
          </a:r>
          <a:endParaRPr lang="es-MX" sz="3100" kern="1200" dirty="0"/>
        </a:p>
      </dsp:txBody>
      <dsp:txXfrm>
        <a:off x="5105224" y="4728997"/>
        <a:ext cx="6486106" cy="945452"/>
      </dsp:txXfrm>
    </dsp:sp>
    <dsp:sp modelId="{CC6FFD37-0058-F642-89AA-E6AE552BD1B8}">
      <dsp:nvSpPr>
        <dsp:cNvPr id="0" name=""/>
        <dsp:cNvSpPr/>
      </dsp:nvSpPr>
      <dsp:spPr>
        <a:xfrm>
          <a:off x="5105224" y="5910813"/>
          <a:ext cx="6486106" cy="94545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ES" sz="3000" kern="1200" dirty="0"/>
            <a:t>a los que pertenecen a otras religiones.</a:t>
          </a:r>
          <a:endParaRPr lang="es-MX" sz="3000" kern="1200" dirty="0"/>
        </a:p>
      </dsp:txBody>
      <dsp:txXfrm>
        <a:off x="5105224" y="5910813"/>
        <a:ext cx="6486106" cy="9454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72F45-D129-8040-B0CE-38B7691B355B}">
      <dsp:nvSpPr>
        <dsp:cNvPr id="0" name=""/>
        <dsp:cNvSpPr/>
      </dsp:nvSpPr>
      <dsp:spPr>
        <a:xfrm>
          <a:off x="2515" y="1914067"/>
          <a:ext cx="4768485" cy="2384242"/>
        </a:xfrm>
        <a:prstGeom prst="roundRect">
          <a:avLst>
            <a:gd name="adj" fmla="val 10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s-MX" sz="6500" kern="1200" dirty="0" err="1"/>
            <a:t>Kerygma</a:t>
          </a:r>
          <a:endParaRPr lang="es-MX" sz="6500" kern="1200" dirty="0"/>
        </a:p>
      </dsp:txBody>
      <dsp:txXfrm>
        <a:off x="72347" y="1983899"/>
        <a:ext cx="4628821" cy="2244578"/>
      </dsp:txXfrm>
    </dsp:sp>
    <dsp:sp modelId="{7CE8D02E-54B0-284B-923C-93BA21D604DE}">
      <dsp:nvSpPr>
        <dsp:cNvPr id="0" name=""/>
        <dsp:cNvSpPr/>
      </dsp:nvSpPr>
      <dsp:spPr>
        <a:xfrm rot="19457599">
          <a:off x="4550216" y="2386178"/>
          <a:ext cx="2348963" cy="69082"/>
        </a:xfrm>
        <a:custGeom>
          <a:avLst/>
          <a:gdLst/>
          <a:ahLst/>
          <a:cxnLst/>
          <a:rect l="0" t="0" r="0" b="0"/>
          <a:pathLst>
            <a:path>
              <a:moveTo>
                <a:pt x="0" y="34541"/>
              </a:moveTo>
              <a:lnTo>
                <a:pt x="2348963" y="34541"/>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MX" sz="800" kern="1200"/>
        </a:p>
      </dsp:txBody>
      <dsp:txXfrm>
        <a:off x="5665974" y="2361995"/>
        <a:ext cx="117448" cy="117448"/>
      </dsp:txXfrm>
    </dsp:sp>
    <dsp:sp modelId="{608D1337-979C-5042-9354-5B7262C3DE76}">
      <dsp:nvSpPr>
        <dsp:cNvPr id="0" name=""/>
        <dsp:cNvSpPr/>
      </dsp:nvSpPr>
      <dsp:spPr>
        <a:xfrm>
          <a:off x="6678395" y="543128"/>
          <a:ext cx="4768485" cy="2384242"/>
        </a:xfrm>
        <a:prstGeom prst="roundRect">
          <a:avLst>
            <a:gd name="adj" fmla="val 10000"/>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s-MX" sz="6500" kern="1200" dirty="0"/>
            <a:t>Anunciar el Evangelio</a:t>
          </a:r>
        </a:p>
      </dsp:txBody>
      <dsp:txXfrm>
        <a:off x="6748227" y="612960"/>
        <a:ext cx="4628821" cy="2244578"/>
      </dsp:txXfrm>
    </dsp:sp>
    <dsp:sp modelId="{877FD526-6196-E34A-9F4B-B8FF348FC19F}">
      <dsp:nvSpPr>
        <dsp:cNvPr id="0" name=""/>
        <dsp:cNvSpPr/>
      </dsp:nvSpPr>
      <dsp:spPr>
        <a:xfrm rot="2142401">
          <a:off x="4550216" y="3757117"/>
          <a:ext cx="2348963" cy="69082"/>
        </a:xfrm>
        <a:custGeom>
          <a:avLst/>
          <a:gdLst/>
          <a:ahLst/>
          <a:cxnLst/>
          <a:rect l="0" t="0" r="0" b="0"/>
          <a:pathLst>
            <a:path>
              <a:moveTo>
                <a:pt x="0" y="34541"/>
              </a:moveTo>
              <a:lnTo>
                <a:pt x="2348963" y="34541"/>
              </a:lnTo>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MX" sz="800" kern="1200"/>
        </a:p>
      </dsp:txBody>
      <dsp:txXfrm>
        <a:off x="5665974" y="3732934"/>
        <a:ext cx="117448" cy="117448"/>
      </dsp:txXfrm>
    </dsp:sp>
    <dsp:sp modelId="{C23803E5-7949-F742-89B9-F18DEAFB1ED3}">
      <dsp:nvSpPr>
        <dsp:cNvPr id="0" name=""/>
        <dsp:cNvSpPr/>
      </dsp:nvSpPr>
      <dsp:spPr>
        <a:xfrm>
          <a:off x="6678395" y="3285007"/>
          <a:ext cx="4768485" cy="2384242"/>
        </a:xfrm>
        <a:prstGeom prst="roundRect">
          <a:avLst>
            <a:gd name="adj" fmla="val 10000"/>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s-MX" sz="6500" kern="1200" dirty="0"/>
            <a:t>Llamar a la Conversión</a:t>
          </a:r>
        </a:p>
      </dsp:txBody>
      <dsp:txXfrm>
        <a:off x="6748227" y="3354839"/>
        <a:ext cx="4628821" cy="22445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295856-0055-7449-87AD-BCE31BB84F7A}" type="datetimeFigureOut">
              <a:rPr lang="es-CR" smtClean="0"/>
              <a:t>27/11/2019</a:t>
            </a:fld>
            <a:endParaRPr lang="es-C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B859B-C15F-3A45-B62E-71F2EDE29D46}" type="slidenum">
              <a:rPr lang="es-CR" smtClean="0"/>
              <a:t>‹#›</a:t>
            </a:fld>
            <a:endParaRPr lang="es-CR"/>
          </a:p>
        </p:txBody>
      </p:sp>
    </p:spTree>
    <p:extLst>
      <p:ext uri="{BB962C8B-B14F-4D97-AF65-F5344CB8AC3E}">
        <p14:creationId xmlns:p14="http://schemas.microsoft.com/office/powerpoint/2010/main" val="3732933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2B3E9F-CCF8-8A42-9C44-2D8E54414B61}" type="slidenum">
              <a:rPr kumimoji="0" lang="es-C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27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B859B-C15F-3A45-B62E-71F2EDE29D46}" type="slidenum">
              <a:rPr lang="es-CR" smtClean="0"/>
              <a:t>22</a:t>
            </a:fld>
            <a:endParaRPr lang="es-CR"/>
          </a:p>
        </p:txBody>
      </p:sp>
    </p:spTree>
    <p:extLst>
      <p:ext uri="{BB962C8B-B14F-4D97-AF65-F5344CB8AC3E}">
        <p14:creationId xmlns:p14="http://schemas.microsoft.com/office/powerpoint/2010/main" val="264216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B859B-C15F-3A45-B62E-71F2EDE29D46}" type="slidenum">
              <a:rPr lang="es-CR" smtClean="0"/>
              <a:t>45</a:t>
            </a:fld>
            <a:endParaRPr lang="es-CR"/>
          </a:p>
        </p:txBody>
      </p:sp>
    </p:spTree>
    <p:extLst>
      <p:ext uri="{BB962C8B-B14F-4D97-AF65-F5344CB8AC3E}">
        <p14:creationId xmlns:p14="http://schemas.microsoft.com/office/powerpoint/2010/main" val="385580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sz="1400" b="0" i="0" kern="1200" dirty="0">
                <a:solidFill>
                  <a:schemeClr val="tx1"/>
                </a:solidFill>
                <a:effectLst/>
                <a:latin typeface="+mn-lt"/>
                <a:ea typeface="+mn-ea"/>
                <a:cs typeface="+mn-cs"/>
              </a:rPr>
              <a:t>ChFL 32. Ahora bien, </a:t>
            </a:r>
            <a:r>
              <a:rPr lang="es-CR" sz="1400" b="0" i="1" kern="1200" dirty="0">
                <a:solidFill>
                  <a:schemeClr val="tx1"/>
                </a:solidFill>
                <a:effectLst/>
                <a:latin typeface="+mn-lt"/>
                <a:ea typeface="+mn-ea"/>
                <a:cs typeface="+mn-cs"/>
              </a:rPr>
              <a:t>la comunión genera comunión, </a:t>
            </a:r>
            <a:r>
              <a:rPr lang="es-CR" sz="1400" b="0" i="0" kern="1200" dirty="0">
                <a:solidFill>
                  <a:schemeClr val="tx1"/>
                </a:solidFill>
                <a:effectLst/>
                <a:latin typeface="+mn-lt"/>
                <a:ea typeface="+mn-ea"/>
                <a:cs typeface="+mn-cs"/>
              </a:rPr>
              <a:t>y esencialmente se configura como </a:t>
            </a:r>
            <a:r>
              <a:rPr lang="es-CR" sz="1400" b="0" i="1" kern="1200" dirty="0">
                <a:solidFill>
                  <a:schemeClr val="tx1"/>
                </a:solidFill>
                <a:effectLst/>
                <a:latin typeface="+mn-lt"/>
                <a:ea typeface="+mn-ea"/>
                <a:cs typeface="+mn-cs"/>
              </a:rPr>
              <a:t>comunión misionera. </a:t>
            </a:r>
            <a:r>
              <a:rPr lang="es-CR" sz="1400" b="0" i="0" kern="1200" dirty="0">
                <a:solidFill>
                  <a:schemeClr val="tx1"/>
                </a:solidFill>
                <a:effectLst/>
                <a:latin typeface="+mn-lt"/>
                <a:ea typeface="+mn-ea"/>
                <a:cs typeface="+mn-cs"/>
              </a:rPr>
              <a:t>En efecto, Jesús dice a sus discípulos: «No me habéis elegido vosotros a mí, sino que yo os he elegido a vosotros, y </a:t>
            </a:r>
            <a:r>
              <a:rPr lang="es-CR" sz="1400" b="0" i="1" kern="1200" dirty="0">
                <a:solidFill>
                  <a:schemeClr val="tx1"/>
                </a:solidFill>
                <a:effectLst/>
                <a:latin typeface="+mn-lt"/>
                <a:ea typeface="+mn-ea"/>
                <a:cs typeface="+mn-cs"/>
              </a:rPr>
              <a:t>os he destinado a que vayáis y deis fruto, </a:t>
            </a:r>
            <a:r>
              <a:rPr lang="es-CR" sz="1400" b="0" i="0" kern="1200" dirty="0">
                <a:solidFill>
                  <a:schemeClr val="tx1"/>
                </a:solidFill>
                <a:effectLst/>
                <a:latin typeface="+mn-lt"/>
                <a:ea typeface="+mn-ea"/>
                <a:cs typeface="+mn-cs"/>
              </a:rPr>
              <a:t>y vuestro fruto permanezca» (</a:t>
            </a:r>
            <a:r>
              <a:rPr lang="es-CR" sz="1400" b="0" i="1" kern="1200" dirty="0">
                <a:solidFill>
                  <a:schemeClr val="tx1"/>
                </a:solidFill>
                <a:effectLst/>
                <a:latin typeface="+mn-lt"/>
                <a:ea typeface="+mn-ea"/>
                <a:cs typeface="+mn-cs"/>
              </a:rPr>
              <a:t>Jn</a:t>
            </a:r>
            <a:r>
              <a:rPr lang="es-CR" sz="1400" b="0" i="0" kern="1200" dirty="0">
                <a:solidFill>
                  <a:schemeClr val="tx1"/>
                </a:solidFill>
                <a:effectLst/>
                <a:latin typeface="+mn-lt"/>
                <a:ea typeface="+mn-ea"/>
                <a:cs typeface="+mn-cs"/>
              </a:rPr>
              <a:t> 15, 16).</a:t>
            </a:r>
          </a:p>
          <a:p>
            <a:r>
              <a:rPr lang="es-CR" sz="1400" b="0" i="0" kern="1200" dirty="0">
                <a:solidFill>
                  <a:schemeClr val="tx1"/>
                </a:solidFill>
                <a:effectLst/>
                <a:latin typeface="+mn-lt"/>
                <a:ea typeface="+mn-ea"/>
                <a:cs typeface="+mn-cs"/>
              </a:rPr>
              <a:t>La comunión y la misión están profundamente unidas entre sí, se compenetran y se implican mutuamente, hasta tal punto que </a:t>
            </a:r>
            <a:r>
              <a:rPr lang="es-CR" sz="1400" b="0" i="1" kern="1200" dirty="0">
                <a:solidFill>
                  <a:schemeClr val="tx1"/>
                </a:solidFill>
                <a:effectLst/>
                <a:latin typeface="+mn-lt"/>
                <a:ea typeface="+mn-ea"/>
                <a:cs typeface="+mn-cs"/>
              </a:rPr>
              <a:t>la comunión representa a la vez la fuente y el fruto de la misión: la comunión es misionera y la misión es para la comunión. b</a:t>
            </a:r>
            <a:endParaRPr lang="es-CR" sz="14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851B859B-C15F-3A45-B62E-71F2EDE29D46}" type="slidenum">
              <a:rPr lang="es-CR" smtClean="0"/>
              <a:t>48</a:t>
            </a:fld>
            <a:endParaRPr lang="es-CR"/>
          </a:p>
        </p:txBody>
      </p:sp>
    </p:spTree>
    <p:extLst>
      <p:ext uri="{BB962C8B-B14F-4D97-AF65-F5344CB8AC3E}">
        <p14:creationId xmlns:p14="http://schemas.microsoft.com/office/powerpoint/2010/main" val="140076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5.xml"/><Relationship Id="rId5" Type="http://schemas.microsoft.com/office/2007/relationships/hdphoto" Target="../media/hdphoto1.wdp"/><Relationship Id="rId4" Type="http://schemas.openxmlformats.org/officeDocument/2006/relationships/image" Target="../media/image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5.xml"/><Relationship Id="rId5" Type="http://schemas.microsoft.com/office/2007/relationships/hdphoto" Target="../media/hdphoto1.wdp"/><Relationship Id="rId4"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5.xml"/><Relationship Id="rId5" Type="http://schemas.microsoft.com/office/2007/relationships/hdphoto" Target="../media/hdphoto1.wdp"/><Relationship Id="rId4" Type="http://schemas.openxmlformats.org/officeDocument/2006/relationships/image" Target="../media/image2.png"/></Relationships>
</file>

<file path=ppt/slideLayouts/_rels/slideLayout1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5.xml"/><Relationship Id="rId5" Type="http://schemas.microsoft.com/office/2007/relationships/hdphoto" Target="../media/hdphoto1.wdp"/><Relationship Id="rId4" Type="http://schemas.openxmlformats.org/officeDocument/2006/relationships/image" Target="../media/image2.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7.xml"/><Relationship Id="rId5" Type="http://schemas.microsoft.com/office/2007/relationships/hdphoto" Target="../media/hdphoto1.wdp"/><Relationship Id="rId4" Type="http://schemas.openxmlformats.org/officeDocument/2006/relationships/image" Target="../media/image3.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7.xml"/><Relationship Id="rId5" Type="http://schemas.microsoft.com/office/2007/relationships/hdphoto" Target="../media/hdphoto1.wdp"/><Relationship Id="rId4" Type="http://schemas.openxmlformats.org/officeDocument/2006/relationships/image" Target="../media/image3.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7.xml"/><Relationship Id="rId5" Type="http://schemas.microsoft.com/office/2007/relationships/hdphoto" Target="../media/hdphoto1.wdp"/><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7.xml"/><Relationship Id="rId5" Type="http://schemas.microsoft.com/office/2007/relationships/hdphoto" Target="../media/hdphoto1.wdp"/><Relationship Id="rId4" Type="http://schemas.openxmlformats.org/officeDocument/2006/relationships/image" Target="../media/image2.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6.bmp"/><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6.bmp"/><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8.xml"/><Relationship Id="rId5" Type="http://schemas.microsoft.com/office/2007/relationships/hdphoto" Target="../media/hdphoto1.wdp"/><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8.xml"/><Relationship Id="rId5" Type="http://schemas.microsoft.com/office/2007/relationships/hdphoto" Target="../media/hdphoto1.wdp"/><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8.xml"/><Relationship Id="rId5" Type="http://schemas.microsoft.com/office/2007/relationships/hdphoto" Target="../media/hdphoto1.wdp"/><Relationship Id="rId4"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8.xml"/><Relationship Id="rId5" Type="http://schemas.microsoft.com/office/2007/relationships/hdphoto" Target="../media/hdphoto1.wdp"/><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11/27/2019</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4204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11/27/2019</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7251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769580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94317" y="4155141"/>
            <a:ext cx="10056283" cy="1013012"/>
          </a:xfrm>
        </p:spPr>
        <p:txBody>
          <a:bodyPr anchor="b" anchorCtr="0">
            <a:noAutofit/>
          </a:bodyPr>
          <a:lstStyle/>
          <a:p>
            <a:r>
              <a:rPr lang="es-ES_tradnl"/>
              <a:t>Clic para editar título</a:t>
            </a:r>
            <a:endParaRPr/>
          </a:p>
        </p:txBody>
      </p:sp>
      <p:sp>
        <p:nvSpPr>
          <p:cNvPr id="3" name="Subtitle 2"/>
          <p:cNvSpPr>
            <a:spLocks noGrp="1"/>
          </p:cNvSpPr>
          <p:nvPr>
            <p:ph type="subTitle" idx="1"/>
          </p:nvPr>
        </p:nvSpPr>
        <p:spPr>
          <a:xfrm>
            <a:off x="1094317" y="5230906"/>
            <a:ext cx="10056283"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p:cNvSpPr>
            <a:spLocks noGrp="1"/>
          </p:cNvSpPr>
          <p:nvPr>
            <p:ph type="dt" sz="half" idx="10"/>
          </p:nvPr>
        </p:nvSpPr>
        <p:spPr/>
        <p:txBody>
          <a:bodyPr/>
          <a:lstStyle/>
          <a:p>
            <a:fld id="{06040A78-2A4B-4566-8626-79DE0D4C1085}"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2232026" y="224679"/>
            <a:ext cx="7727951" cy="3943372"/>
          </a:xfrm>
          <a:prstGeom prst="rect">
            <a:avLst/>
          </a:prstGeom>
        </p:spPr>
      </p:pic>
    </p:spTree>
    <p:extLst>
      <p:ext uri="{BB962C8B-B14F-4D97-AF65-F5344CB8AC3E}">
        <p14:creationId xmlns:p14="http://schemas.microsoft.com/office/powerpoint/2010/main" val="3951852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idx="1"/>
          </p:nvPr>
        </p:nvSpPr>
        <p:spPr/>
        <p:txBody>
          <a:bodyPr/>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06040A78-2A4B-4566-8626-79DE0D4C1085}"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t>‹#›</a:t>
            </a:fld>
            <a:endParaRPr lang="en-US"/>
          </a:p>
        </p:txBody>
      </p:sp>
    </p:spTree>
    <p:extLst>
      <p:ext uri="{BB962C8B-B14F-4D97-AF65-F5344CB8AC3E}">
        <p14:creationId xmlns:p14="http://schemas.microsoft.com/office/powerpoint/2010/main" val="25378556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94317" y="1219014"/>
            <a:ext cx="10056284"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_tradnl"/>
              <a:t>Clic para editar título</a:t>
            </a:r>
            <a:endParaRPr/>
          </a:p>
        </p:txBody>
      </p:sp>
      <p:sp>
        <p:nvSpPr>
          <p:cNvPr id="3" name="Text Placeholder 2"/>
          <p:cNvSpPr>
            <a:spLocks noGrp="1"/>
          </p:cNvSpPr>
          <p:nvPr>
            <p:ph type="body" idx="1"/>
          </p:nvPr>
        </p:nvSpPr>
        <p:spPr>
          <a:xfrm>
            <a:off x="1094317" y="3224214"/>
            <a:ext cx="10056284"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06040A78-2A4B-4566-8626-79DE0D4C1085}"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t>‹#›</a:t>
            </a:fld>
            <a:endParaRPr lang="en-US"/>
          </a:p>
        </p:txBody>
      </p:sp>
    </p:spTree>
    <p:extLst>
      <p:ext uri="{BB962C8B-B14F-4D97-AF65-F5344CB8AC3E}">
        <p14:creationId xmlns:p14="http://schemas.microsoft.com/office/powerpoint/2010/main" val="11410910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39284" y="107577"/>
            <a:ext cx="10109201" cy="1653988"/>
          </a:xfrm>
        </p:spPr>
        <p:txBody>
          <a:bodyPr/>
          <a:lstStyle/>
          <a:p>
            <a:r>
              <a:rPr lang="es-ES_tradnl"/>
              <a:t>Clic para editar título</a:t>
            </a:r>
            <a:endParaRPr/>
          </a:p>
        </p:txBody>
      </p:sp>
      <p:sp>
        <p:nvSpPr>
          <p:cNvPr id="3" name="Content Placeholder 2"/>
          <p:cNvSpPr>
            <a:spLocks noGrp="1"/>
          </p:cNvSpPr>
          <p:nvPr>
            <p:ph sz="half" idx="1"/>
          </p:nvPr>
        </p:nvSpPr>
        <p:spPr>
          <a:xfrm>
            <a:off x="1039283" y="1892301"/>
            <a:ext cx="48768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Content Placeholder 3"/>
          <p:cNvSpPr>
            <a:spLocks noGrp="1"/>
          </p:cNvSpPr>
          <p:nvPr>
            <p:ph sz="half" idx="2"/>
          </p:nvPr>
        </p:nvSpPr>
        <p:spPr>
          <a:xfrm>
            <a:off x="6271684" y="1892301"/>
            <a:ext cx="48768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Date Placeholder 4"/>
          <p:cNvSpPr>
            <a:spLocks noGrp="1"/>
          </p:cNvSpPr>
          <p:nvPr>
            <p:ph type="dt" sz="half" idx="10"/>
          </p:nvPr>
        </p:nvSpPr>
        <p:spPr/>
        <p:txBody>
          <a:bodyPr/>
          <a:lstStyle/>
          <a:p>
            <a:fld id="{06040A78-2A4B-4566-8626-79DE0D4C1085}"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26B6-F861-4D54-BBE9-4BB519D3F342}" type="slidenum">
              <a:rPr lang="en-US" smtClean="0"/>
              <a:t>‹#›</a:t>
            </a:fld>
            <a:endParaRPr lang="en-US"/>
          </a:p>
        </p:txBody>
      </p:sp>
    </p:spTree>
    <p:extLst>
      <p:ext uri="{BB962C8B-B14F-4D97-AF65-F5344CB8AC3E}">
        <p14:creationId xmlns:p14="http://schemas.microsoft.com/office/powerpoint/2010/main" val="26520228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039284" y="107577"/>
            <a:ext cx="10109201" cy="1653988"/>
          </a:xfrm>
        </p:spPr>
        <p:txBody>
          <a:bodyPr/>
          <a:lstStyle>
            <a:lvl1pPr>
              <a:defRPr/>
            </a:lvl1pPr>
          </a:lstStyle>
          <a:p>
            <a:r>
              <a:rPr lang="es-ES_tradnl"/>
              <a:t>Clic para editar título</a:t>
            </a:r>
            <a:endParaRPr/>
          </a:p>
        </p:txBody>
      </p:sp>
      <p:sp>
        <p:nvSpPr>
          <p:cNvPr id="3" name="Text Placeholder 2"/>
          <p:cNvSpPr>
            <a:spLocks noGrp="1"/>
          </p:cNvSpPr>
          <p:nvPr>
            <p:ph type="body" idx="1"/>
          </p:nvPr>
        </p:nvSpPr>
        <p:spPr>
          <a:xfrm>
            <a:off x="1039283" y="1761566"/>
            <a:ext cx="48768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1039283" y="2393576"/>
            <a:ext cx="48768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Text Placeholder 4"/>
          <p:cNvSpPr>
            <a:spLocks noGrp="1"/>
          </p:cNvSpPr>
          <p:nvPr>
            <p:ph type="body" sz="quarter" idx="3"/>
          </p:nvPr>
        </p:nvSpPr>
        <p:spPr>
          <a:xfrm>
            <a:off x="6271684" y="1761566"/>
            <a:ext cx="48768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271684" y="2393576"/>
            <a:ext cx="48768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7" name="Date Placeholder 6"/>
          <p:cNvSpPr>
            <a:spLocks noGrp="1"/>
          </p:cNvSpPr>
          <p:nvPr>
            <p:ph type="dt" sz="half" idx="10"/>
          </p:nvPr>
        </p:nvSpPr>
        <p:spPr/>
        <p:txBody>
          <a:bodyPr/>
          <a:lstStyle/>
          <a:p>
            <a:fld id="{06040A78-2A4B-4566-8626-79DE0D4C1085}" type="datetimeFigureOut">
              <a:rPr lang="en-US" smtClean="0"/>
              <a:t>11/27/2019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526B6-F861-4D54-BBE9-4BB519D3F342}" type="slidenum">
              <a:rPr lang="en-US" smtClean="0"/>
              <a:t>‹#›</a:t>
            </a:fld>
            <a:endParaRPr lang="en-US"/>
          </a:p>
        </p:txBody>
      </p:sp>
    </p:spTree>
    <p:extLst>
      <p:ext uri="{BB962C8B-B14F-4D97-AF65-F5344CB8AC3E}">
        <p14:creationId xmlns:p14="http://schemas.microsoft.com/office/powerpoint/2010/main" val="19220052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Date Placeholder 2"/>
          <p:cNvSpPr>
            <a:spLocks noGrp="1"/>
          </p:cNvSpPr>
          <p:nvPr>
            <p:ph type="dt" sz="half" idx="10"/>
          </p:nvPr>
        </p:nvSpPr>
        <p:spPr/>
        <p:txBody>
          <a:bodyPr/>
          <a:lstStyle/>
          <a:p>
            <a:fld id="{06040A78-2A4B-4566-8626-79DE0D4C1085}" type="datetimeFigureOut">
              <a:rPr lang="en-US" smtClean="0"/>
              <a:t>11/27/2019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526B6-F861-4D54-BBE9-4BB519D3F342}" type="slidenum">
              <a:rPr lang="en-US" smtClean="0"/>
              <a:t>‹#›</a:t>
            </a:fld>
            <a:endParaRPr lang="en-US"/>
          </a:p>
        </p:txBody>
      </p:sp>
    </p:spTree>
    <p:extLst>
      <p:ext uri="{BB962C8B-B14F-4D97-AF65-F5344CB8AC3E}">
        <p14:creationId xmlns:p14="http://schemas.microsoft.com/office/powerpoint/2010/main" val="5582219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40A78-2A4B-4566-8626-79DE0D4C1085}" type="datetimeFigureOut">
              <a:rPr lang="en-US" smtClean="0"/>
              <a:t>11/27/2019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526B6-F861-4D54-BBE9-4BB519D3F342}" type="slidenum">
              <a:rPr lang="en-US" smtClean="0"/>
              <a:t>‹#›</a:t>
            </a:fld>
            <a:endParaRPr lang="en-US"/>
          </a:p>
        </p:txBody>
      </p:sp>
    </p:spTree>
    <p:extLst>
      <p:ext uri="{BB962C8B-B14F-4D97-AF65-F5344CB8AC3E}">
        <p14:creationId xmlns:p14="http://schemas.microsoft.com/office/powerpoint/2010/main" val="2666050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39905" y="457201"/>
            <a:ext cx="4754880" cy="1371600"/>
          </a:xfrm>
        </p:spPr>
        <p:txBody>
          <a:bodyPr anchor="b">
            <a:normAutofit/>
          </a:bodyPr>
          <a:lstStyle>
            <a:lvl1pPr algn="ctr">
              <a:defRPr sz="3600" b="1"/>
            </a:lvl1pPr>
          </a:lstStyle>
          <a:p>
            <a:r>
              <a:rPr lang="es-ES_tradnl"/>
              <a:t>Clic para editar título</a:t>
            </a:r>
            <a:endParaRPr/>
          </a:p>
        </p:txBody>
      </p:sp>
      <p:sp>
        <p:nvSpPr>
          <p:cNvPr id="3" name="Content Placeholder 2"/>
          <p:cNvSpPr>
            <a:spLocks noGrp="1"/>
          </p:cNvSpPr>
          <p:nvPr>
            <p:ph idx="1"/>
          </p:nvPr>
        </p:nvSpPr>
        <p:spPr>
          <a:xfrm>
            <a:off x="6403191" y="457201"/>
            <a:ext cx="475488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Text Placeholder 3"/>
          <p:cNvSpPr>
            <a:spLocks noGrp="1"/>
          </p:cNvSpPr>
          <p:nvPr>
            <p:ph type="body" sz="half" idx="2"/>
          </p:nvPr>
        </p:nvSpPr>
        <p:spPr>
          <a:xfrm>
            <a:off x="1039905" y="1828801"/>
            <a:ext cx="475488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06040A78-2A4B-4566-8626-79DE0D4C1085}"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extLst>
      <p:ext uri="{BB962C8B-B14F-4D97-AF65-F5344CB8AC3E}">
        <p14:creationId xmlns:p14="http://schemas.microsoft.com/office/powerpoint/2010/main" val="38913476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36320" y="457200"/>
            <a:ext cx="475488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_tradnl"/>
              <a:t>Clic para editar título</a:t>
            </a:r>
            <a:endParaRPr/>
          </a:p>
        </p:txBody>
      </p:sp>
      <p:sp>
        <p:nvSpPr>
          <p:cNvPr id="3" name="Picture Placeholder 2"/>
          <p:cNvSpPr>
            <a:spLocks noGrp="1"/>
          </p:cNvSpPr>
          <p:nvPr>
            <p:ph type="pic" idx="1"/>
          </p:nvPr>
        </p:nvSpPr>
        <p:spPr>
          <a:xfrm>
            <a:off x="7022353" y="1676400"/>
            <a:ext cx="396748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1036320" y="1828800"/>
            <a:ext cx="475488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s-ES_tradnl"/>
              <a:t>Haga clic para modificar el estilo de texto del patrón</a:t>
            </a:r>
          </a:p>
        </p:txBody>
      </p:sp>
      <p:sp>
        <p:nvSpPr>
          <p:cNvPr id="5" name="Date Placeholder 4"/>
          <p:cNvSpPr>
            <a:spLocks noGrp="1"/>
          </p:cNvSpPr>
          <p:nvPr>
            <p:ph type="dt" sz="half" idx="10"/>
          </p:nvPr>
        </p:nvSpPr>
        <p:spPr/>
        <p:txBody>
          <a:bodyPr/>
          <a:lstStyle/>
          <a:p>
            <a:fld id="{06040A78-2A4B-4566-8626-79DE0D4C1085}"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26B6-F861-4D54-BBE9-4BB519D3F342}" type="slidenum">
              <a:rPr lang="en-US" smtClean="0"/>
              <a:t>‹#›</a:t>
            </a:fld>
            <a:endParaRPr lang="en-US"/>
          </a:p>
        </p:txBody>
      </p:sp>
    </p:spTree>
    <p:extLst>
      <p:ext uri="{BB962C8B-B14F-4D97-AF65-F5344CB8AC3E}">
        <p14:creationId xmlns:p14="http://schemas.microsoft.com/office/powerpoint/2010/main" val="183315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11/27/2019</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454225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agen encima del título">
    <p:spTree>
      <p:nvGrpSpPr>
        <p:cNvPr id="1" name=""/>
        <p:cNvGrpSpPr/>
        <p:nvPr/>
      </p:nvGrpSpPr>
      <p:grpSpPr>
        <a:xfrm>
          <a:off x="0" y="0"/>
          <a:ext cx="0" cy="0"/>
          <a:chOff x="0" y="0"/>
          <a:chExt cx="0" cy="0"/>
        </a:xfrm>
      </p:grpSpPr>
      <p:sp>
        <p:nvSpPr>
          <p:cNvPr id="2" name="Title 1"/>
          <p:cNvSpPr>
            <a:spLocks noGrp="1"/>
          </p:cNvSpPr>
          <p:nvPr>
            <p:ph type="title"/>
          </p:nvPr>
        </p:nvSpPr>
        <p:spPr>
          <a:xfrm>
            <a:off x="1036320" y="3962400"/>
            <a:ext cx="1011428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_tradnl"/>
              <a:t>Clic para editar título</a:t>
            </a:r>
            <a:endParaRPr/>
          </a:p>
        </p:txBody>
      </p:sp>
      <p:sp>
        <p:nvSpPr>
          <p:cNvPr id="3" name="Picture Placeholder 2"/>
          <p:cNvSpPr>
            <a:spLocks noGrp="1"/>
          </p:cNvSpPr>
          <p:nvPr>
            <p:ph type="pic" idx="1"/>
          </p:nvPr>
        </p:nvSpPr>
        <p:spPr>
          <a:xfrm>
            <a:off x="4135943" y="457201"/>
            <a:ext cx="3920116"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1036320" y="4639235"/>
            <a:ext cx="1011428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s-ES_tradnl"/>
              <a:t>Haga clic para modificar el estilo de texto del patrón</a:t>
            </a:r>
          </a:p>
        </p:txBody>
      </p:sp>
      <p:sp>
        <p:nvSpPr>
          <p:cNvPr id="5" name="Date Placeholder 4"/>
          <p:cNvSpPr>
            <a:spLocks noGrp="1"/>
          </p:cNvSpPr>
          <p:nvPr>
            <p:ph type="dt" sz="half" idx="10"/>
          </p:nvPr>
        </p:nvSpPr>
        <p:spPr/>
        <p:txBody>
          <a:bodyPr/>
          <a:lstStyle/>
          <a:p>
            <a:fld id="{06040A78-2A4B-4566-8626-79DE0D4C1085}"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26B6-F861-4D54-BBE9-4BB519D3F342}" type="slidenum">
              <a:rPr lang="en-US" smtClean="0"/>
              <a:t>‹#›</a:t>
            </a:fld>
            <a:endParaRPr lang="en-US"/>
          </a:p>
        </p:txBody>
      </p:sp>
    </p:spTree>
    <p:extLst>
      <p:ext uri="{BB962C8B-B14F-4D97-AF65-F5344CB8AC3E}">
        <p14:creationId xmlns:p14="http://schemas.microsoft.com/office/powerpoint/2010/main" val="5929164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06040A78-2A4B-4566-8626-79DE0D4C1085}"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t>‹#›</a:t>
            </a:fld>
            <a:endParaRPr lang="en-US"/>
          </a:p>
        </p:txBody>
      </p:sp>
    </p:spTree>
    <p:extLst>
      <p:ext uri="{BB962C8B-B14F-4D97-AF65-F5344CB8AC3E}">
        <p14:creationId xmlns:p14="http://schemas.microsoft.com/office/powerpoint/2010/main" val="16324217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154" y="416859"/>
            <a:ext cx="2587812" cy="5607424"/>
          </a:xfrm>
        </p:spPr>
        <p:txBody>
          <a:bodyPr vert="eaVert" anchor="ctr" anchorCtr="0"/>
          <a:lstStyle/>
          <a:p>
            <a:r>
              <a:rPr lang="es-ES_tradnl"/>
              <a:t>Clic para editar título</a:t>
            </a:r>
            <a:endParaRPr/>
          </a:p>
        </p:txBody>
      </p:sp>
      <p:sp>
        <p:nvSpPr>
          <p:cNvPr id="3" name="Vertical Text Placeholder 2"/>
          <p:cNvSpPr>
            <a:spLocks noGrp="1"/>
          </p:cNvSpPr>
          <p:nvPr>
            <p:ph type="body" orient="vert" idx="1"/>
          </p:nvPr>
        </p:nvSpPr>
        <p:spPr>
          <a:xfrm>
            <a:off x="1094317" y="414015"/>
            <a:ext cx="8193119" cy="5610268"/>
          </a:xfrm>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06040A78-2A4B-4566-8626-79DE0D4C1085}"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t>‹#›</a:t>
            </a:fld>
            <a:endParaRPr lang="en-US"/>
          </a:p>
        </p:txBody>
      </p:sp>
    </p:spTree>
    <p:extLst>
      <p:ext uri="{BB962C8B-B14F-4D97-AF65-F5344CB8AC3E}">
        <p14:creationId xmlns:p14="http://schemas.microsoft.com/office/powerpoint/2010/main" val="15514052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2855DD3-0659-4163-BF8D-80A75F3E3224}" type="datetimeFigureOut">
              <a:rPr lang="es-MX" smtClean="0"/>
              <a:t>27/11/2019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84EF86-9766-4D1C-BFBD-743527F77F61}" type="slidenum">
              <a:rPr lang="es-MX" smtClean="0"/>
              <a:t>‹#›</a:t>
            </a:fld>
            <a:endParaRPr lang="es-MX"/>
          </a:p>
        </p:txBody>
      </p:sp>
    </p:spTree>
    <p:extLst>
      <p:ext uri="{BB962C8B-B14F-4D97-AF65-F5344CB8AC3E}">
        <p14:creationId xmlns:p14="http://schemas.microsoft.com/office/powerpoint/2010/main" val="25113473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12855DD3-0659-4163-BF8D-80A75F3E3224}" type="datetimeFigureOut">
              <a:rPr lang="es-MX" smtClean="0"/>
              <a:t>27/11/2019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84EF86-9766-4D1C-BFBD-743527F77F61}" type="slidenum">
              <a:rPr lang="es-MX" smtClean="0"/>
              <a:t>‹#›</a:t>
            </a:fld>
            <a:endParaRPr lang="es-MX"/>
          </a:p>
        </p:txBody>
      </p:sp>
    </p:spTree>
    <p:extLst>
      <p:ext uri="{BB962C8B-B14F-4D97-AF65-F5344CB8AC3E}">
        <p14:creationId xmlns:p14="http://schemas.microsoft.com/office/powerpoint/2010/main" val="22436341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12855DD3-0659-4163-BF8D-80A75F3E3224}" type="datetimeFigureOut">
              <a:rPr lang="es-MX" smtClean="0"/>
              <a:t>27/11/2019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84EF86-9766-4D1C-BFBD-743527F77F61}" type="slidenum">
              <a:rPr lang="es-MX" smtClean="0"/>
              <a:t>‹#›</a:t>
            </a:fld>
            <a:endParaRPr lang="es-MX"/>
          </a:p>
        </p:txBody>
      </p:sp>
    </p:spTree>
    <p:extLst>
      <p:ext uri="{BB962C8B-B14F-4D97-AF65-F5344CB8AC3E}">
        <p14:creationId xmlns:p14="http://schemas.microsoft.com/office/powerpoint/2010/main" val="29132344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2855DD3-0659-4163-BF8D-80A75F3E3224}" type="datetimeFigureOut">
              <a:rPr lang="es-MX" smtClean="0"/>
              <a:t>27/11/2019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84EF86-9766-4D1C-BFBD-743527F77F61}" type="slidenum">
              <a:rPr lang="es-MX" smtClean="0"/>
              <a:t>‹#›</a:t>
            </a:fld>
            <a:endParaRPr lang="es-MX"/>
          </a:p>
        </p:txBody>
      </p:sp>
    </p:spTree>
    <p:extLst>
      <p:ext uri="{BB962C8B-B14F-4D97-AF65-F5344CB8AC3E}">
        <p14:creationId xmlns:p14="http://schemas.microsoft.com/office/powerpoint/2010/main" val="33843063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12855DD3-0659-4163-BF8D-80A75F3E3224}" type="datetimeFigureOut">
              <a:rPr lang="es-MX" smtClean="0"/>
              <a:t>27/11/2019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984EF86-9766-4D1C-BFBD-743527F77F61}" type="slidenum">
              <a:rPr lang="es-MX" smtClean="0"/>
              <a:t>‹#›</a:t>
            </a:fld>
            <a:endParaRPr lang="es-MX"/>
          </a:p>
        </p:txBody>
      </p:sp>
    </p:spTree>
    <p:extLst>
      <p:ext uri="{BB962C8B-B14F-4D97-AF65-F5344CB8AC3E}">
        <p14:creationId xmlns:p14="http://schemas.microsoft.com/office/powerpoint/2010/main" val="26542328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12855DD3-0659-4163-BF8D-80A75F3E3224}" type="datetimeFigureOut">
              <a:rPr lang="es-MX" smtClean="0"/>
              <a:t>27/11/2019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984EF86-9766-4D1C-BFBD-743527F77F61}" type="slidenum">
              <a:rPr lang="es-MX" smtClean="0"/>
              <a:t>‹#›</a:t>
            </a:fld>
            <a:endParaRPr lang="es-MX"/>
          </a:p>
        </p:txBody>
      </p:sp>
    </p:spTree>
    <p:extLst>
      <p:ext uri="{BB962C8B-B14F-4D97-AF65-F5344CB8AC3E}">
        <p14:creationId xmlns:p14="http://schemas.microsoft.com/office/powerpoint/2010/main" val="36232980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855DD3-0659-4163-BF8D-80A75F3E3224}" type="datetimeFigureOut">
              <a:rPr lang="es-MX" smtClean="0"/>
              <a:t>27/11/2019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984EF86-9766-4D1C-BFBD-743527F77F61}" type="slidenum">
              <a:rPr lang="es-MX" smtClean="0"/>
              <a:t>‹#›</a:t>
            </a:fld>
            <a:endParaRPr lang="es-MX"/>
          </a:p>
        </p:txBody>
      </p:sp>
    </p:spTree>
    <p:extLst>
      <p:ext uri="{BB962C8B-B14F-4D97-AF65-F5344CB8AC3E}">
        <p14:creationId xmlns:p14="http://schemas.microsoft.com/office/powerpoint/2010/main" val="1548072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9484139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2855DD3-0659-4163-BF8D-80A75F3E3224}" type="datetimeFigureOut">
              <a:rPr lang="es-MX" smtClean="0"/>
              <a:t>27/11/2019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84EF86-9766-4D1C-BFBD-743527F77F61}" type="slidenum">
              <a:rPr lang="es-MX" smtClean="0"/>
              <a:t>‹#›</a:t>
            </a:fld>
            <a:endParaRPr lang="es-MX"/>
          </a:p>
        </p:txBody>
      </p:sp>
      <p:sp>
        <p:nvSpPr>
          <p:cNvPr id="9" name="Content Placeholder 8"/>
          <p:cNvSpPr>
            <a:spLocks noGrp="1"/>
          </p:cNvSpPr>
          <p:nvPr>
            <p:ph sz="quarter" idx="13"/>
          </p:nvPr>
        </p:nvSpPr>
        <p:spPr>
          <a:xfrm>
            <a:off x="406400" y="381000"/>
            <a:ext cx="10363200" cy="494284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0570654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12855DD3-0659-4163-BF8D-80A75F3E3224}" type="datetimeFigureOut">
              <a:rPr lang="es-MX" smtClean="0"/>
              <a:t>27/11/2019</a:t>
            </a:fld>
            <a:endParaRPr lang="es-MX"/>
          </a:p>
        </p:txBody>
      </p:sp>
      <p:sp>
        <p:nvSpPr>
          <p:cNvPr id="9" name="Slide Number Placeholder 8"/>
          <p:cNvSpPr>
            <a:spLocks noGrp="1"/>
          </p:cNvSpPr>
          <p:nvPr>
            <p:ph type="sldNum" sz="quarter" idx="11"/>
          </p:nvPr>
        </p:nvSpPr>
        <p:spPr/>
        <p:txBody>
          <a:bodyPr/>
          <a:lstStyle/>
          <a:p>
            <a:fld id="{7984EF86-9766-4D1C-BFBD-743527F77F61}" type="slidenum">
              <a:rPr lang="es-MX" smtClean="0"/>
              <a:t>‹#›</a:t>
            </a:fld>
            <a:endParaRPr lang="es-MX"/>
          </a:p>
        </p:txBody>
      </p:sp>
      <p:sp>
        <p:nvSpPr>
          <p:cNvPr id="10" name="Footer Placeholder 9"/>
          <p:cNvSpPr>
            <a:spLocks noGrp="1"/>
          </p:cNvSpPr>
          <p:nvPr>
            <p:ph type="ftr" sz="quarter" idx="12"/>
          </p:nvPr>
        </p:nvSpPr>
        <p:spPr/>
        <p:txBody>
          <a:bodyPr/>
          <a:lstStyle/>
          <a:p>
            <a:endParaRPr lang="es-MX"/>
          </a:p>
        </p:txBody>
      </p:sp>
    </p:spTree>
    <p:extLst>
      <p:ext uri="{BB962C8B-B14F-4D97-AF65-F5344CB8AC3E}">
        <p14:creationId xmlns:p14="http://schemas.microsoft.com/office/powerpoint/2010/main" val="40854280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12855DD3-0659-4163-BF8D-80A75F3E3224}" type="datetimeFigureOut">
              <a:rPr lang="es-MX" smtClean="0"/>
              <a:t>27/11/2019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84EF86-9766-4D1C-BFBD-743527F77F61}" type="slidenum">
              <a:rPr lang="es-MX" smtClean="0"/>
              <a:t>‹#›</a:t>
            </a:fld>
            <a:endParaRPr lang="es-MX"/>
          </a:p>
        </p:txBody>
      </p:sp>
    </p:spTree>
    <p:extLst>
      <p:ext uri="{BB962C8B-B14F-4D97-AF65-F5344CB8AC3E}">
        <p14:creationId xmlns:p14="http://schemas.microsoft.com/office/powerpoint/2010/main" val="6918616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12855DD3-0659-4163-BF8D-80A75F3E3224}" type="datetimeFigureOut">
              <a:rPr lang="es-MX" smtClean="0"/>
              <a:t>27/11/2019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84EF86-9766-4D1C-BFBD-743527F77F61}" type="slidenum">
              <a:rPr lang="es-MX" smtClean="0"/>
              <a:t>‹#›</a:t>
            </a:fld>
            <a:endParaRPr lang="es-MX"/>
          </a:p>
        </p:txBody>
      </p:sp>
    </p:spTree>
    <p:extLst>
      <p:ext uri="{BB962C8B-B14F-4D97-AF65-F5344CB8AC3E}">
        <p14:creationId xmlns:p14="http://schemas.microsoft.com/office/powerpoint/2010/main" val="42274640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469654" y="2386744"/>
            <a:ext cx="9252693"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793791051"/>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284207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475232" y="2386744"/>
            <a:ext cx="9253728"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00536236"/>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69653" y="2638044"/>
            <a:ext cx="4384031" cy="3101982"/>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338316" y="2638044"/>
            <a:ext cx="4387355" cy="3101982"/>
          </a:xfrm>
        </p:spPr>
        <p:txBody>
          <a:bodyPr/>
          <a:lstStyle/>
          <a:p>
            <a:pPr lvl="0"/>
            <a:r>
              <a:rPr lang="es-ES"/>
              <a:t>Editar los estilos de texto del patrón
Segundo nivel
Tercer nivel
Cuarto nivel
Quinto nivel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11/27/2019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2137523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435"/>
            <a:ext cx="4384032"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1469652" y="3143250"/>
            <a:ext cx="4384032" cy="2596776"/>
          </a:xfrm>
        </p:spPr>
        <p:txBody>
          <a:body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338316" y="3143250"/>
            <a:ext cx="4387355" cy="2596776"/>
          </a:xfrm>
        </p:spPr>
        <p:txBody>
          <a:bodyPr/>
          <a:lstStyle>
            <a:lvl5pPr>
              <a:defRPr/>
            </a:lvl5pPr>
          </a:lstStyle>
          <a:p>
            <a:pPr lvl="0"/>
            <a:r>
              <a:rPr lang="es-ES"/>
              <a:t>Editar los estilos de texto del patrón
Segundo nivel
Tercer nivel
Cuarto nivel
Quinto nivel</a:t>
            </a:r>
            <a:endParaRPr lang="en-US" dirty="0"/>
          </a:p>
        </p:txBody>
      </p:sp>
      <p:sp>
        <p:nvSpPr>
          <p:cNvPr id="11" name="Text Placeholder 4"/>
          <p:cNvSpPr>
            <a:spLocks noGrp="1"/>
          </p:cNvSpPr>
          <p:nvPr>
            <p:ph type="body" sz="quarter" idx="13"/>
          </p:nvPr>
        </p:nvSpPr>
        <p:spPr>
          <a:xfrm>
            <a:off x="6338316" y="2313435"/>
            <a:ext cx="4387355"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4F7D4976-E339-4826-83B7-FBD03F55ECF8}" type="datetimeFigureOut">
              <a:rPr lang="en-US" smtClean="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4929702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20364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1587358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6730853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4271" y="2243830"/>
            <a:ext cx="4387459"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1150620"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9" name="Date Placeholder 8"/>
          <p:cNvSpPr>
            <a:spLocks noGrp="1"/>
          </p:cNvSpPr>
          <p:nvPr>
            <p:ph type="dt" sz="half" idx="10"/>
          </p:nvPr>
        </p:nvSpPr>
        <p:spPr/>
        <p:txBody>
          <a:bodyPr/>
          <a:lstStyle/>
          <a:p>
            <a:fld id="{D1BE4249-C0D0-4B06-8692-E8BB871AF643}" type="datetimeFigureOut">
              <a:rPr lang="en-US" smtClean="0"/>
              <a:t>11/27/2019</a:t>
            </a:fld>
            <a:endParaRPr lang="en-US" dirty="0"/>
          </a:p>
        </p:txBody>
      </p:sp>
      <p:sp>
        <p:nvSpPr>
          <p:cNvPr id="10" name="Footer Placeholder 9"/>
          <p:cNvSpPr>
            <a:spLocks noGrp="1"/>
          </p:cNvSpPr>
          <p:nvPr>
            <p:ph type="ftr" sz="quarter" idx="11"/>
          </p:nvPr>
        </p:nvSpPr>
        <p:spPr>
          <a:xfrm>
            <a:off x="854271" y="6236208"/>
            <a:ext cx="5075197"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426276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3440" y="2243828"/>
            <a:ext cx="438912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6001" y="-42172"/>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0620" y="3549920"/>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11/27/2019</a:t>
            </a:fld>
            <a:endParaRPr lang="en-US" dirty="0"/>
          </a:p>
        </p:txBody>
      </p:sp>
      <p:sp>
        <p:nvSpPr>
          <p:cNvPr id="9" name="Footer Placeholder 8"/>
          <p:cNvSpPr>
            <a:spLocks noGrp="1"/>
          </p:cNvSpPr>
          <p:nvPr>
            <p:ph type="ftr" sz="quarter" idx="11"/>
          </p:nvPr>
        </p:nvSpPr>
        <p:spPr>
          <a:xfrm>
            <a:off x="853440" y="6236208"/>
            <a:ext cx="5071872"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9998596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1036908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7070457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s-MX"/>
          </a:p>
        </p:txBody>
      </p:sp>
      <p:sp>
        <p:nvSpPr>
          <p:cNvPr id="5" name="Footer Placeholder 4"/>
          <p:cNvSpPr>
            <a:spLocks noGrp="1"/>
          </p:cNvSpPr>
          <p:nvPr>
            <p:ph type="ftr" sz="quarter" idx="11"/>
          </p:nvPr>
        </p:nvSpPr>
        <p:spPr/>
        <p:txBody>
          <a:bodyPr/>
          <a:lstStyle/>
          <a:p>
            <a:r>
              <a:rPr lang="es-ES_tradnl"/>
              <a:t>I Semana Latinoamericana y Caribeña de Iniciación a la Vida Cristiana.                  18 - 22 de Marzo de 2019, Casa Lago CEM, Cuautitlan Izcali, Estado de México.</a:t>
            </a:r>
            <a:endParaRPr lang="es-MX"/>
          </a:p>
        </p:txBody>
      </p:sp>
      <p:sp>
        <p:nvSpPr>
          <p:cNvPr id="9" name="Rectangle 8"/>
          <p:cNvSpPr/>
          <p:nvPr/>
        </p:nvSpPr>
        <p:spPr>
          <a:xfrm>
            <a:off x="242871" y="1224686"/>
            <a:ext cx="9530575" cy="4601579"/>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9923026" y="1224686"/>
            <a:ext cx="2030407" cy="4601579"/>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0073903" y="1387972"/>
            <a:ext cx="1728859" cy="4288901"/>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400453"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504713" y="3641416"/>
            <a:ext cx="9006888" cy="18860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500912" y="1387971"/>
            <a:ext cx="9014491" cy="4288901"/>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639357" y="3743075"/>
            <a:ext cx="8737600" cy="1701398"/>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a:t>Haga clic para modificar el estilo de subtítulo del patrón</a:t>
            </a:r>
            <a:endParaRPr lang="en-US" dirty="0"/>
          </a:p>
        </p:txBody>
      </p:sp>
      <p:sp>
        <p:nvSpPr>
          <p:cNvPr id="2" name="Title 1"/>
          <p:cNvSpPr>
            <a:spLocks noGrp="1"/>
          </p:cNvSpPr>
          <p:nvPr>
            <p:ph type="ctrTitle"/>
          </p:nvPr>
        </p:nvSpPr>
        <p:spPr>
          <a:xfrm>
            <a:off x="588557" y="1569399"/>
            <a:ext cx="8839200" cy="1905000"/>
          </a:xfrm>
        </p:spPr>
        <p:txBody>
          <a:bodyPr anchor="b" anchorCtr="0">
            <a:noAutofit/>
          </a:bodyPr>
          <a:lstStyle>
            <a:lvl1pPr>
              <a:defRPr sz="4000">
                <a:solidFill>
                  <a:schemeClr val="accent1">
                    <a:lumMod val="50000"/>
                  </a:schemeClr>
                </a:solidFill>
              </a:defRPr>
            </a:lvl1pPr>
          </a:lstStyle>
          <a:p>
            <a:r>
              <a:rPr lang="es-ES_tradnl" dirty="0"/>
              <a:t>Clic para editar título</a:t>
            </a:r>
            <a:endParaRPr lang="en-US" dirty="0"/>
          </a:p>
        </p:txBody>
      </p:sp>
    </p:spTree>
    <p:extLst>
      <p:ext uri="{BB962C8B-B14F-4D97-AF65-F5344CB8AC3E}">
        <p14:creationId xmlns:p14="http://schemas.microsoft.com/office/powerpoint/2010/main" val="3735484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Footer Placeholder 4"/>
          <p:cNvSpPr>
            <a:spLocks noGrp="1"/>
          </p:cNvSpPr>
          <p:nvPr>
            <p:ph type="ftr" sz="quarter" idx="3"/>
          </p:nvPr>
        </p:nvSpPr>
        <p:spPr>
          <a:xfrm>
            <a:off x="609600" y="6356351"/>
            <a:ext cx="9275973" cy="365125"/>
          </a:xfrm>
          <a:prstGeom prst="rect">
            <a:avLst/>
          </a:prstGeom>
        </p:spPr>
        <p:txBody>
          <a:bodyPr vert="horz" lIns="91440" tIns="45720" rIns="91440" bIns="45720" rtlCol="0" anchor="ctr"/>
          <a:lstStyle>
            <a:lvl1pPr algn="l">
              <a:defRPr sz="1300" i="1">
                <a:solidFill>
                  <a:schemeClr val="tx2"/>
                </a:solidFill>
              </a:defRPr>
            </a:lvl1pPr>
          </a:lstStyle>
          <a:p>
            <a:r>
              <a:rPr lang="es-ES_tradnl"/>
              <a:t>I Semana Latinoamericana y Caribeña de Iniciación a la Vida Cristiana.                  18 - 22 de Marzo de 2019, Casa Lago CEM, Cuautitlan Izcali, Estado de México.</a:t>
            </a:r>
            <a:endParaRPr lang="es-MX"/>
          </a:p>
        </p:txBody>
      </p:sp>
      <p:sp>
        <p:nvSpPr>
          <p:cNvPr id="8" name="Slide Number Placeholder 5"/>
          <p:cNvSpPr>
            <a:spLocks noGrp="1"/>
          </p:cNvSpPr>
          <p:nvPr>
            <p:ph type="sldNum" sz="quarter" idx="4"/>
          </p:nvPr>
        </p:nvSpPr>
        <p:spPr>
          <a:xfrm>
            <a:off x="10284441" y="6356351"/>
            <a:ext cx="1297959" cy="365125"/>
          </a:xfrm>
          <a:prstGeom prst="rect">
            <a:avLst/>
          </a:prstGeom>
        </p:spPr>
        <p:txBody>
          <a:bodyPr vert="horz" lIns="91440" tIns="45720" rIns="91440" bIns="45720" rtlCol="0" anchor="ctr"/>
          <a:lstStyle>
            <a:lvl1pPr algn="r">
              <a:defRPr sz="1200">
                <a:solidFill>
                  <a:schemeClr val="tx2"/>
                </a:solidFill>
              </a:defRPr>
            </a:lvl1pPr>
          </a:lstStyle>
          <a:p>
            <a:fld id="{F15C7773-4A6F-3E49-BF7C-86DD3ECE6526}" type="slidenum">
              <a:rPr lang="es-MX" smtClean="0"/>
              <a:t>‹#›</a:t>
            </a:fld>
            <a:endParaRPr lang="es-MX"/>
          </a:p>
        </p:txBody>
      </p:sp>
    </p:spTree>
    <p:extLst>
      <p:ext uri="{BB962C8B-B14F-4D97-AF65-F5344CB8AC3E}">
        <p14:creationId xmlns:p14="http://schemas.microsoft.com/office/powerpoint/2010/main" val="36615498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s-ES_tradnl"/>
              <a:t>Clic para editar título</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Footer Placeholder 4"/>
          <p:cNvSpPr>
            <a:spLocks noGrp="1"/>
          </p:cNvSpPr>
          <p:nvPr>
            <p:ph type="ftr" sz="quarter" idx="3"/>
          </p:nvPr>
        </p:nvSpPr>
        <p:spPr>
          <a:xfrm>
            <a:off x="609600" y="6356351"/>
            <a:ext cx="9275973" cy="365125"/>
          </a:xfrm>
          <a:prstGeom prst="rect">
            <a:avLst/>
          </a:prstGeom>
        </p:spPr>
        <p:txBody>
          <a:bodyPr vert="horz" lIns="91440" tIns="45720" rIns="91440" bIns="45720" rtlCol="0" anchor="ctr"/>
          <a:lstStyle>
            <a:lvl1pPr algn="l">
              <a:defRPr sz="1300" i="1">
                <a:solidFill>
                  <a:schemeClr val="tx2"/>
                </a:solidFill>
              </a:defRPr>
            </a:lvl1pPr>
          </a:lstStyle>
          <a:p>
            <a:r>
              <a:rPr lang="es-ES_tradnl"/>
              <a:t>I Semana Latinoamericana y Caribeña de Iniciación a la Vida Cristiana.                  18 - 22 de Marzo de 2019, Casa Lago CEM, Cuautitlan Izcali, Estado de México.</a:t>
            </a:r>
            <a:endParaRPr lang="es-MX"/>
          </a:p>
        </p:txBody>
      </p:sp>
      <p:sp>
        <p:nvSpPr>
          <p:cNvPr id="18" name="Slide Number Placeholder 5"/>
          <p:cNvSpPr>
            <a:spLocks noGrp="1"/>
          </p:cNvSpPr>
          <p:nvPr>
            <p:ph type="sldNum" sz="quarter" idx="4"/>
          </p:nvPr>
        </p:nvSpPr>
        <p:spPr>
          <a:xfrm>
            <a:off x="10284441" y="6356351"/>
            <a:ext cx="1297959" cy="365125"/>
          </a:xfrm>
          <a:prstGeom prst="rect">
            <a:avLst/>
          </a:prstGeom>
        </p:spPr>
        <p:txBody>
          <a:bodyPr vert="horz" lIns="91440" tIns="45720" rIns="91440" bIns="45720" rtlCol="0" anchor="ctr"/>
          <a:lstStyle>
            <a:lvl1pPr algn="r">
              <a:defRPr sz="1200">
                <a:solidFill>
                  <a:schemeClr val="tx2"/>
                </a:solidFill>
              </a:defRPr>
            </a:lvl1pPr>
          </a:lstStyle>
          <a:p>
            <a:fld id="{F15C7773-4A6F-3E49-BF7C-86DD3ECE6526}" type="slidenum">
              <a:rPr lang="es-MX" smtClean="0"/>
              <a:t>‹#›</a:t>
            </a:fld>
            <a:endParaRPr lang="es-MX"/>
          </a:p>
        </p:txBody>
      </p:sp>
    </p:spTree>
    <p:extLst>
      <p:ext uri="{BB962C8B-B14F-4D97-AF65-F5344CB8AC3E}">
        <p14:creationId xmlns:p14="http://schemas.microsoft.com/office/powerpoint/2010/main" val="5093134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9716269" cy="1039427"/>
          </a:xfrm>
        </p:spPr>
        <p:txBody>
          <a:bodyPr/>
          <a:lstStyle/>
          <a:p>
            <a:r>
              <a:rPr lang="es-ES_tradnl" dirty="0"/>
              <a:t>Clic para editar título</a:t>
            </a:r>
            <a:endParaRPr lang="en-US" dirty="0"/>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8" name="Footer Placeholder 4"/>
          <p:cNvSpPr>
            <a:spLocks noGrp="1"/>
          </p:cNvSpPr>
          <p:nvPr>
            <p:ph type="ftr" sz="quarter" idx="3"/>
          </p:nvPr>
        </p:nvSpPr>
        <p:spPr>
          <a:xfrm>
            <a:off x="609600" y="6356351"/>
            <a:ext cx="9275973" cy="365125"/>
          </a:xfrm>
          <a:prstGeom prst="rect">
            <a:avLst/>
          </a:prstGeom>
        </p:spPr>
        <p:txBody>
          <a:bodyPr vert="horz" lIns="91440" tIns="45720" rIns="91440" bIns="45720" rtlCol="0" anchor="ctr"/>
          <a:lstStyle>
            <a:lvl1pPr algn="l">
              <a:defRPr sz="1300" i="1">
                <a:solidFill>
                  <a:schemeClr val="tx2"/>
                </a:solidFill>
              </a:defRPr>
            </a:lvl1pPr>
          </a:lstStyle>
          <a:p>
            <a:r>
              <a:rPr lang="es-ES_tradnl"/>
              <a:t>I Semana Latinoamericana y Caribeña de Iniciación a la Vida Cristiana.                  18 - 22 de Marzo de 2019, Casa Lago CEM, Cuautitlan Izcali, Estado de México.</a:t>
            </a:r>
            <a:endParaRPr lang="es-MX"/>
          </a:p>
        </p:txBody>
      </p:sp>
      <p:sp>
        <p:nvSpPr>
          <p:cNvPr id="9" name="Slide Number Placeholder 5"/>
          <p:cNvSpPr>
            <a:spLocks noGrp="1"/>
          </p:cNvSpPr>
          <p:nvPr>
            <p:ph type="sldNum" sz="quarter" idx="4"/>
          </p:nvPr>
        </p:nvSpPr>
        <p:spPr>
          <a:xfrm>
            <a:off x="10284441" y="6356351"/>
            <a:ext cx="1297959" cy="365125"/>
          </a:xfrm>
          <a:prstGeom prst="rect">
            <a:avLst/>
          </a:prstGeom>
        </p:spPr>
        <p:txBody>
          <a:bodyPr vert="horz" lIns="91440" tIns="45720" rIns="91440" bIns="45720" rtlCol="0" anchor="ctr"/>
          <a:lstStyle>
            <a:lvl1pPr algn="r">
              <a:defRPr sz="1200">
                <a:solidFill>
                  <a:schemeClr val="tx2"/>
                </a:solidFill>
              </a:defRPr>
            </a:lvl1pPr>
          </a:lstStyle>
          <a:p>
            <a:fld id="{F15C7773-4A6F-3E49-BF7C-86DD3ECE6526}" type="slidenum">
              <a:rPr lang="es-MX" smtClean="0"/>
              <a:t>‹#›</a:t>
            </a:fld>
            <a:endParaRPr lang="es-MX"/>
          </a:p>
        </p:txBody>
      </p:sp>
    </p:spTree>
    <p:extLst>
      <p:ext uri="{BB962C8B-B14F-4D97-AF65-F5344CB8AC3E}">
        <p14:creationId xmlns:p14="http://schemas.microsoft.com/office/powerpoint/2010/main" val="28311692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9716269" cy="1039427"/>
          </a:xfrm>
        </p:spPr>
        <p:txBody>
          <a:bodyPr/>
          <a:lstStyle>
            <a:lvl1pPr>
              <a:defRPr/>
            </a:lvl1pPr>
          </a:lstStyle>
          <a:p>
            <a:r>
              <a:rPr lang="es-ES_tradnl"/>
              <a:t>Clic para editar título</a:t>
            </a:r>
            <a:endParaRPr lang="en-US"/>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10" name="Footer Placeholder 4"/>
          <p:cNvSpPr>
            <a:spLocks noGrp="1"/>
          </p:cNvSpPr>
          <p:nvPr>
            <p:ph type="ftr" sz="quarter" idx="10"/>
          </p:nvPr>
        </p:nvSpPr>
        <p:spPr>
          <a:xfrm>
            <a:off x="609600" y="6356351"/>
            <a:ext cx="9275973" cy="365125"/>
          </a:xfrm>
          <a:prstGeom prst="rect">
            <a:avLst/>
          </a:prstGeom>
        </p:spPr>
        <p:txBody>
          <a:bodyPr vert="horz" lIns="91440" tIns="45720" rIns="91440" bIns="45720" rtlCol="0" anchor="ctr"/>
          <a:lstStyle>
            <a:lvl1pPr algn="l">
              <a:defRPr sz="1300" i="1">
                <a:solidFill>
                  <a:schemeClr val="tx2"/>
                </a:solidFill>
              </a:defRPr>
            </a:lvl1pPr>
          </a:lstStyle>
          <a:p>
            <a:r>
              <a:rPr lang="es-ES_tradnl"/>
              <a:t>I Semana Latinoamericana y Caribeña de Iniciación a la Vida Cristiana.                  18 - 22 de Marzo de 2019, Casa Lago CEM, Cuautitlan Izcali, Estado de México.</a:t>
            </a:r>
            <a:endParaRPr lang="es-MX"/>
          </a:p>
        </p:txBody>
      </p:sp>
      <p:sp>
        <p:nvSpPr>
          <p:cNvPr id="11" name="Slide Number Placeholder 5"/>
          <p:cNvSpPr>
            <a:spLocks noGrp="1"/>
          </p:cNvSpPr>
          <p:nvPr>
            <p:ph type="sldNum" sz="quarter" idx="11"/>
          </p:nvPr>
        </p:nvSpPr>
        <p:spPr>
          <a:xfrm>
            <a:off x="10284441" y="6356351"/>
            <a:ext cx="1297959" cy="365125"/>
          </a:xfrm>
          <a:prstGeom prst="rect">
            <a:avLst/>
          </a:prstGeom>
        </p:spPr>
        <p:txBody>
          <a:bodyPr vert="horz" lIns="91440" tIns="45720" rIns="91440" bIns="45720" rtlCol="0" anchor="ctr"/>
          <a:lstStyle>
            <a:lvl1pPr algn="r">
              <a:defRPr sz="1200">
                <a:solidFill>
                  <a:schemeClr val="tx2"/>
                </a:solidFill>
              </a:defRPr>
            </a:lvl1pPr>
          </a:lstStyle>
          <a:p>
            <a:fld id="{F15C7773-4A6F-3E49-BF7C-86DD3ECE6526}" type="slidenum">
              <a:rPr lang="es-MX" smtClean="0"/>
              <a:t>‹#›</a:t>
            </a:fld>
            <a:endParaRPr lang="es-MX"/>
          </a:p>
        </p:txBody>
      </p:sp>
    </p:spTree>
    <p:extLst>
      <p:ext uri="{BB962C8B-B14F-4D97-AF65-F5344CB8AC3E}">
        <p14:creationId xmlns:p14="http://schemas.microsoft.com/office/powerpoint/2010/main" val="4175389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7" name="Date Placeholder 6"/>
          <p:cNvSpPr>
            <a:spLocks noGrp="1"/>
          </p:cNvSpPr>
          <p:nvPr>
            <p:ph type="dt" sz="half" idx="10"/>
          </p:nvPr>
        </p:nvSpPr>
        <p:spPr/>
        <p:txBody>
          <a:bodyPr/>
          <a:lstStyle/>
          <a:p>
            <a:fld id="{1160EA64-D806-43AC-9DF2-F8C432F32B4C}"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2186884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6" name="Footer Placeholder 4"/>
          <p:cNvSpPr>
            <a:spLocks noGrp="1"/>
          </p:cNvSpPr>
          <p:nvPr>
            <p:ph type="ftr" sz="quarter" idx="3"/>
          </p:nvPr>
        </p:nvSpPr>
        <p:spPr>
          <a:xfrm>
            <a:off x="609600" y="6356351"/>
            <a:ext cx="9275973" cy="365125"/>
          </a:xfrm>
          <a:prstGeom prst="rect">
            <a:avLst/>
          </a:prstGeom>
        </p:spPr>
        <p:txBody>
          <a:bodyPr vert="horz" lIns="91440" tIns="45720" rIns="91440" bIns="45720" rtlCol="0" anchor="ctr"/>
          <a:lstStyle>
            <a:lvl1pPr algn="l">
              <a:defRPr sz="1300" i="1">
                <a:solidFill>
                  <a:schemeClr val="tx2"/>
                </a:solidFill>
              </a:defRPr>
            </a:lvl1pPr>
          </a:lstStyle>
          <a:p>
            <a:r>
              <a:rPr lang="es-ES_tradnl"/>
              <a:t>I Semana Latinoamericana y Caribeña de Iniciación a la Vida Cristiana.                  18 - 22 de Marzo de 2019, Casa Lago CEM, Cuautitlan Izcali, Estado de México.</a:t>
            </a:r>
            <a:endParaRPr lang="es-MX"/>
          </a:p>
        </p:txBody>
      </p:sp>
      <p:sp>
        <p:nvSpPr>
          <p:cNvPr id="7" name="Slide Number Placeholder 5"/>
          <p:cNvSpPr>
            <a:spLocks noGrp="1"/>
          </p:cNvSpPr>
          <p:nvPr>
            <p:ph type="sldNum" sz="quarter" idx="4"/>
          </p:nvPr>
        </p:nvSpPr>
        <p:spPr>
          <a:xfrm>
            <a:off x="10284441" y="6356351"/>
            <a:ext cx="1297959" cy="365125"/>
          </a:xfrm>
          <a:prstGeom prst="rect">
            <a:avLst/>
          </a:prstGeom>
        </p:spPr>
        <p:txBody>
          <a:bodyPr vert="horz" lIns="91440" tIns="45720" rIns="91440" bIns="45720" rtlCol="0" anchor="ctr"/>
          <a:lstStyle>
            <a:lvl1pPr algn="r">
              <a:defRPr sz="1200">
                <a:solidFill>
                  <a:schemeClr val="tx2"/>
                </a:solidFill>
              </a:defRPr>
            </a:lvl1pPr>
          </a:lstStyle>
          <a:p>
            <a:fld id="{F15C7773-4A6F-3E49-BF7C-86DD3ECE6526}" type="slidenum">
              <a:rPr lang="es-MX" smtClean="0"/>
              <a:t>‹#›</a:t>
            </a:fld>
            <a:endParaRPr lang="es-MX"/>
          </a:p>
        </p:txBody>
      </p:sp>
    </p:spTree>
    <p:extLst>
      <p:ext uri="{BB962C8B-B14F-4D97-AF65-F5344CB8AC3E}">
        <p14:creationId xmlns:p14="http://schemas.microsoft.com/office/powerpoint/2010/main" val="33443596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ooter Placeholder 4"/>
          <p:cNvSpPr>
            <a:spLocks noGrp="1"/>
          </p:cNvSpPr>
          <p:nvPr>
            <p:ph type="ftr" sz="quarter" idx="3"/>
          </p:nvPr>
        </p:nvSpPr>
        <p:spPr>
          <a:xfrm>
            <a:off x="609600" y="6356351"/>
            <a:ext cx="9275973" cy="365125"/>
          </a:xfrm>
          <a:prstGeom prst="rect">
            <a:avLst/>
          </a:prstGeom>
        </p:spPr>
        <p:txBody>
          <a:bodyPr vert="horz" lIns="91440" tIns="45720" rIns="91440" bIns="45720" rtlCol="0" anchor="ctr"/>
          <a:lstStyle>
            <a:lvl1pPr algn="l">
              <a:defRPr sz="1300" i="1">
                <a:solidFill>
                  <a:schemeClr val="tx2"/>
                </a:solidFill>
              </a:defRPr>
            </a:lvl1pPr>
          </a:lstStyle>
          <a:p>
            <a:r>
              <a:rPr lang="es-ES_tradnl"/>
              <a:t>I Semana Latinoamericana y Caribeña de Iniciación a la Vida Cristiana.                  18 - 22 de Marzo de 2019, Casa Lago CEM, Cuautitlan Izcali, Estado de México.</a:t>
            </a:r>
            <a:endParaRPr lang="es-MX"/>
          </a:p>
        </p:txBody>
      </p:sp>
      <p:sp>
        <p:nvSpPr>
          <p:cNvPr id="8" name="Slide Number Placeholder 5"/>
          <p:cNvSpPr>
            <a:spLocks noGrp="1"/>
          </p:cNvSpPr>
          <p:nvPr>
            <p:ph type="sldNum" sz="quarter" idx="4"/>
          </p:nvPr>
        </p:nvSpPr>
        <p:spPr>
          <a:xfrm>
            <a:off x="10284441" y="6356351"/>
            <a:ext cx="1297959" cy="365125"/>
          </a:xfrm>
          <a:prstGeom prst="rect">
            <a:avLst/>
          </a:prstGeom>
        </p:spPr>
        <p:txBody>
          <a:bodyPr vert="horz" lIns="91440" tIns="45720" rIns="91440" bIns="45720" rtlCol="0" anchor="ctr"/>
          <a:lstStyle>
            <a:lvl1pPr algn="r">
              <a:defRPr sz="1200">
                <a:solidFill>
                  <a:schemeClr val="tx2"/>
                </a:solidFill>
              </a:defRPr>
            </a:lvl1pPr>
          </a:lstStyle>
          <a:p>
            <a:fld id="{F15C7773-4A6F-3E49-BF7C-86DD3ECE6526}" type="slidenum">
              <a:rPr lang="es-MX" smtClean="0"/>
              <a:t>‹#›</a:t>
            </a:fld>
            <a:endParaRPr lang="es-MX"/>
          </a:p>
        </p:txBody>
      </p:sp>
    </p:spTree>
    <p:extLst>
      <p:ext uri="{BB962C8B-B14F-4D97-AF65-F5344CB8AC3E}">
        <p14:creationId xmlns:p14="http://schemas.microsoft.com/office/powerpoint/2010/main" val="2531466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1_En blanco">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ooter Placeholder 4"/>
          <p:cNvSpPr>
            <a:spLocks noGrp="1"/>
          </p:cNvSpPr>
          <p:nvPr>
            <p:ph type="ftr" sz="quarter" idx="3"/>
          </p:nvPr>
        </p:nvSpPr>
        <p:spPr>
          <a:xfrm>
            <a:off x="609600" y="6356351"/>
            <a:ext cx="9275973" cy="365125"/>
          </a:xfrm>
          <a:prstGeom prst="rect">
            <a:avLst/>
          </a:prstGeom>
        </p:spPr>
        <p:txBody>
          <a:bodyPr vert="horz" lIns="91440" tIns="45720" rIns="91440" bIns="45720" rtlCol="0" anchor="ctr"/>
          <a:lstStyle>
            <a:lvl1pPr algn="l">
              <a:defRPr sz="1300" i="1">
                <a:solidFill>
                  <a:schemeClr val="tx2"/>
                </a:solidFill>
              </a:defRPr>
            </a:lvl1pPr>
          </a:lstStyle>
          <a:p>
            <a:r>
              <a:rPr lang="es-ES_tradnl"/>
              <a:t>I Semana Latinoamericana y Caribeña de Iniciación a la Vida Cristiana.                  18 - 22 de Marzo de 2019, Casa Lago CEM, Cuautitlan Izcali, Estado de México.</a:t>
            </a:r>
            <a:endParaRPr lang="es-MX"/>
          </a:p>
        </p:txBody>
      </p:sp>
      <p:sp>
        <p:nvSpPr>
          <p:cNvPr id="8" name="Slide Number Placeholder 5"/>
          <p:cNvSpPr>
            <a:spLocks noGrp="1"/>
          </p:cNvSpPr>
          <p:nvPr>
            <p:ph type="sldNum" sz="quarter" idx="4"/>
          </p:nvPr>
        </p:nvSpPr>
        <p:spPr>
          <a:xfrm>
            <a:off x="10284441" y="6356351"/>
            <a:ext cx="1297959" cy="365125"/>
          </a:xfrm>
          <a:prstGeom prst="rect">
            <a:avLst/>
          </a:prstGeom>
        </p:spPr>
        <p:txBody>
          <a:bodyPr vert="horz" lIns="91440" tIns="45720" rIns="91440" bIns="45720" rtlCol="0" anchor="ctr"/>
          <a:lstStyle>
            <a:lvl1pPr algn="r">
              <a:defRPr sz="1200">
                <a:solidFill>
                  <a:schemeClr val="tx2"/>
                </a:solidFill>
              </a:defRPr>
            </a:lvl1pPr>
          </a:lstStyle>
          <a:p>
            <a:fld id="{F15C7773-4A6F-3E49-BF7C-86DD3ECE6526}" type="slidenum">
              <a:rPr lang="es-MX" smtClean="0"/>
              <a:t>‹#›</a:t>
            </a:fld>
            <a:endParaRPr lang="es-MX"/>
          </a:p>
        </p:txBody>
      </p:sp>
      <p:pic>
        <p:nvPicPr>
          <p:cNvPr id="6" name="Imagen 5" descr="celam.png">
            <a:extLst>
              <a:ext uri="{FF2B5EF4-FFF2-40B4-BE49-F238E27FC236}">
                <a16:creationId xmlns:a16="http://schemas.microsoft.com/office/drawing/2014/main" id="{CEE7A006-46F7-3444-811A-5A7D9645DA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4394" y="278167"/>
            <a:ext cx="1189457" cy="1169633"/>
          </a:xfrm>
          <a:prstGeom prst="rect">
            <a:avLst/>
          </a:prstGeom>
        </p:spPr>
      </p:pic>
    </p:spTree>
    <p:extLst>
      <p:ext uri="{BB962C8B-B14F-4D97-AF65-F5344CB8AC3E}">
        <p14:creationId xmlns:p14="http://schemas.microsoft.com/office/powerpoint/2010/main" val="38279768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s-MX"/>
          </a:p>
        </p:txBody>
      </p:sp>
      <p:sp>
        <p:nvSpPr>
          <p:cNvPr id="6" name="Footer Placeholder 5"/>
          <p:cNvSpPr>
            <a:spLocks noGrp="1"/>
          </p:cNvSpPr>
          <p:nvPr>
            <p:ph type="ftr" sz="quarter" idx="11"/>
          </p:nvPr>
        </p:nvSpPr>
        <p:spPr/>
        <p:txBody>
          <a:bodyPr/>
          <a:lstStyle/>
          <a:p>
            <a:r>
              <a:rPr lang="es-ES_tradnl"/>
              <a:t>I Semana Latinoamericana y Caribeña de Iniciación a la Vida Cristiana.                  18 - 22 de Marzo de 2019, Casa Lago CEM, Cuautitlan Izcali, Estado de México.</a:t>
            </a:r>
            <a:endParaRPr lang="es-MX"/>
          </a:p>
        </p:txBody>
      </p:sp>
      <p:sp>
        <p:nvSpPr>
          <p:cNvPr id="7" name="Slide Number Placeholder 6"/>
          <p:cNvSpPr>
            <a:spLocks noGrp="1"/>
          </p:cNvSpPr>
          <p:nvPr>
            <p:ph type="sldNum" sz="quarter" idx="12"/>
          </p:nvPr>
        </p:nvSpPr>
        <p:spPr/>
        <p:txBody>
          <a:bodyPr/>
          <a:lstStyle/>
          <a:p>
            <a:fld id="{F15C7773-4A6F-3E49-BF7C-86DD3ECE6526}" type="slidenum">
              <a:rPr lang="es-MX" smtClean="0"/>
              <a:t>‹#›</a:t>
            </a:fld>
            <a:endParaRPr lang="es-MX"/>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s-ES_tradnl"/>
              <a:t>Clic para editar título</a:t>
            </a:r>
            <a:endParaRPr lang="en-US" dirty="0"/>
          </a:p>
        </p:txBody>
      </p:sp>
    </p:spTree>
    <p:extLst>
      <p:ext uri="{BB962C8B-B14F-4D97-AF65-F5344CB8AC3E}">
        <p14:creationId xmlns:p14="http://schemas.microsoft.com/office/powerpoint/2010/main" val="17935286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s-MX"/>
          </a:p>
        </p:txBody>
      </p:sp>
      <p:sp>
        <p:nvSpPr>
          <p:cNvPr id="7" name="Slide Number Placeholder 6"/>
          <p:cNvSpPr>
            <a:spLocks noGrp="1"/>
          </p:cNvSpPr>
          <p:nvPr>
            <p:ph type="sldNum" sz="quarter" idx="12"/>
          </p:nvPr>
        </p:nvSpPr>
        <p:spPr/>
        <p:txBody>
          <a:bodyPr/>
          <a:lstStyle/>
          <a:p>
            <a:fld id="{F15C7773-4A6F-3E49-BF7C-86DD3ECE6526}" type="slidenum">
              <a:rPr lang="es-MX" smtClean="0"/>
              <a:t>‹#›</a:t>
            </a:fld>
            <a:endParaRPr lang="es-MX"/>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p:txBody>
          <a:bodyPr/>
          <a:lstStyle/>
          <a:p>
            <a:r>
              <a:rPr lang="es-ES_tradnl"/>
              <a:t>I Semana Latinoamericana y Caribeña de Iniciación a la Vida Cristiana.                  18 - 22 de Marzo de 2019, Casa Lago CEM, Cuautitlan Izcali, Estado de México.</a:t>
            </a:r>
            <a:endParaRPr lang="es-MX"/>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s-ES_tradnl"/>
              <a:t>Clic para editar título</a:t>
            </a:r>
            <a:endParaRPr lang="en-US" dirty="0"/>
          </a:p>
        </p:txBody>
      </p:sp>
    </p:spTree>
    <p:extLst>
      <p:ext uri="{BB962C8B-B14F-4D97-AF65-F5344CB8AC3E}">
        <p14:creationId xmlns:p14="http://schemas.microsoft.com/office/powerpoint/2010/main" val="30741202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s-MX"/>
          </a:p>
        </p:txBody>
      </p:sp>
      <p:sp>
        <p:nvSpPr>
          <p:cNvPr id="5" name="Footer Placeholder 4"/>
          <p:cNvSpPr>
            <a:spLocks noGrp="1"/>
          </p:cNvSpPr>
          <p:nvPr>
            <p:ph type="ftr" sz="quarter" idx="11"/>
          </p:nvPr>
        </p:nvSpPr>
        <p:spPr/>
        <p:txBody>
          <a:bodyPr/>
          <a:lstStyle/>
          <a:p>
            <a:r>
              <a:rPr lang="es-ES_tradnl"/>
              <a:t>I Semana Latinoamericana y Caribeña de Iniciación a la Vida Cristiana.                  18 - 22 de Marzo de 2019, Casa Lago CEM, Cuautitlan Izcali, Estado de México.</a:t>
            </a:r>
            <a:endParaRPr lang="es-MX"/>
          </a:p>
        </p:txBody>
      </p:sp>
      <p:sp>
        <p:nvSpPr>
          <p:cNvPr id="6" name="Slide Number Placeholder 5"/>
          <p:cNvSpPr>
            <a:spLocks noGrp="1"/>
          </p:cNvSpPr>
          <p:nvPr>
            <p:ph type="sldNum" sz="quarter" idx="12"/>
          </p:nvPr>
        </p:nvSpPr>
        <p:spPr/>
        <p:txBody>
          <a:bodyPr/>
          <a:lstStyle/>
          <a:p>
            <a:fld id="{F15C7773-4A6F-3E49-BF7C-86DD3ECE6526}" type="slidenum">
              <a:rPr lang="es-MX" smtClean="0"/>
              <a:t>‹#›</a:t>
            </a:fld>
            <a:endParaRPr lang="es-MX"/>
          </a:p>
        </p:txBody>
      </p:sp>
    </p:spTree>
    <p:extLst>
      <p:ext uri="{BB962C8B-B14F-4D97-AF65-F5344CB8AC3E}">
        <p14:creationId xmlns:p14="http://schemas.microsoft.com/office/powerpoint/2010/main" val="31757764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398103" y="395428"/>
            <a:ext cx="1980708" cy="5788981"/>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s-MX"/>
          </a:p>
        </p:txBody>
      </p:sp>
      <p:sp>
        <p:nvSpPr>
          <p:cNvPr id="5" name="Footer Placeholder 4"/>
          <p:cNvSpPr>
            <a:spLocks noGrp="1"/>
          </p:cNvSpPr>
          <p:nvPr>
            <p:ph type="ftr" sz="quarter" idx="11"/>
          </p:nvPr>
        </p:nvSpPr>
        <p:spPr/>
        <p:txBody>
          <a:bodyPr/>
          <a:lstStyle/>
          <a:p>
            <a:r>
              <a:rPr lang="es-ES_tradnl"/>
              <a:t>I Semana Latinoamericana y Caribeña de Iniciación a la Vida Cristiana.                  18 - 22 de Marzo de 2019, Casa Lago CEM, Cuautitlan Izcali, Estado de México.</a:t>
            </a:r>
            <a:endParaRPr lang="es-MX"/>
          </a:p>
        </p:txBody>
      </p:sp>
      <p:sp>
        <p:nvSpPr>
          <p:cNvPr id="6" name="Slide Number Placeholder 5"/>
          <p:cNvSpPr>
            <a:spLocks noGrp="1"/>
          </p:cNvSpPr>
          <p:nvPr>
            <p:ph type="sldNum" sz="quarter" idx="12"/>
          </p:nvPr>
        </p:nvSpPr>
        <p:spPr/>
        <p:txBody>
          <a:bodyPr/>
          <a:lstStyle/>
          <a:p>
            <a:fld id="{F15C7773-4A6F-3E49-BF7C-86DD3ECE6526}" type="slidenum">
              <a:rPr lang="es-MX" smtClean="0"/>
              <a:t>‹#›</a:t>
            </a:fld>
            <a:endParaRPr lang="es-MX"/>
          </a:p>
        </p:txBody>
      </p:sp>
    </p:spTree>
    <p:extLst>
      <p:ext uri="{BB962C8B-B14F-4D97-AF65-F5344CB8AC3E}">
        <p14:creationId xmlns:p14="http://schemas.microsoft.com/office/powerpoint/2010/main" val="29425899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4457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Tree>
    <p:extLst>
      <p:ext uri="{BB962C8B-B14F-4D97-AF65-F5344CB8AC3E}">
        <p14:creationId xmlns:p14="http://schemas.microsoft.com/office/powerpoint/2010/main" val="20143746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our Step Process">
    <p:spTree>
      <p:nvGrpSpPr>
        <p:cNvPr id="1" name=""/>
        <p:cNvGrpSpPr/>
        <p:nvPr/>
      </p:nvGrpSpPr>
      <p:grpSpPr>
        <a:xfrm>
          <a:off x="0" y="0"/>
          <a:ext cx="0" cy="0"/>
          <a:chOff x="0" y="0"/>
          <a:chExt cx="0" cy="0"/>
        </a:xfrm>
      </p:grpSpPr>
      <p:cxnSp>
        <p:nvCxnSpPr>
          <p:cNvPr id="12" name="Straight Connector 11"/>
          <p:cNvCxnSpPr/>
          <p:nvPr/>
        </p:nvCxnSpPr>
        <p:spPr>
          <a:xfrm>
            <a:off x="1024128" y="5393393"/>
            <a:ext cx="10139172"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868076" y="3107393"/>
            <a:ext cx="0" cy="22860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242043" y="3107393"/>
            <a:ext cx="0" cy="22860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17814" y="3107393"/>
            <a:ext cx="0" cy="22860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1024128" y="2179636"/>
            <a:ext cx="9720072" cy="477300"/>
          </a:xfrm>
        </p:spPr>
        <p:txBody>
          <a:bodyPr lIns="137160" rIns="137160" anchor="ctr">
            <a:normAutofit/>
          </a:bodyPr>
          <a:lstStyle>
            <a:lvl1pPr marL="0" indent="0">
              <a:spcBef>
                <a:spcPts val="0"/>
              </a:spcBef>
              <a:spcAft>
                <a:spcPts val="0"/>
              </a:spcAft>
              <a:buNone/>
              <a:defRPr sz="20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a descriptive statement here</a:t>
            </a:r>
          </a:p>
        </p:txBody>
      </p:sp>
      <p:sp>
        <p:nvSpPr>
          <p:cNvPr id="7" name="Date Placeholder 6"/>
          <p:cNvSpPr>
            <a:spLocks noGrp="1"/>
          </p:cNvSpPr>
          <p:nvPr>
            <p:ph type="dt" sz="half" idx="10"/>
          </p:nvPr>
        </p:nvSpPr>
        <p:spPr/>
        <p:txBody>
          <a:body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1" name="Text Placeholder 10"/>
          <p:cNvSpPr>
            <a:spLocks noGrp="1"/>
          </p:cNvSpPr>
          <p:nvPr>
            <p:ph type="body" sz="quarter" idx="13" hasCustomPrompt="1"/>
          </p:nvPr>
        </p:nvSpPr>
        <p:spPr>
          <a:xfrm>
            <a:off x="1366977" y="3123957"/>
            <a:ext cx="1920240" cy="2190994"/>
          </a:xfrm>
        </p:spPr>
        <p:txBody>
          <a:bodyPr>
            <a:noAutofit/>
          </a:bodyPr>
          <a:lstStyle>
            <a:lvl1pPr marL="0" indent="0">
              <a:buFontTx/>
              <a:buNone/>
              <a:defRPr sz="1800" baseline="0"/>
            </a:lvl1pPr>
            <a:lvl2pPr marL="0" indent="0">
              <a:buFontTx/>
              <a:buNone/>
              <a:defRPr sz="1800"/>
            </a:lvl2pPr>
            <a:lvl3pPr marL="0" indent="0">
              <a:buFontTx/>
              <a:buNone/>
              <a:defRPr sz="1800"/>
            </a:lvl3pPr>
            <a:lvl4pPr marL="0" indent="0">
              <a:buFontTx/>
              <a:buNone/>
              <a:defRPr sz="1800"/>
            </a:lvl4pPr>
            <a:lvl5pPr marL="0" indent="0">
              <a:buFontTx/>
              <a:buNone/>
              <a:defRPr sz="1800"/>
            </a:lvl5pPr>
            <a:lvl6pPr marL="0" indent="0">
              <a:buFontTx/>
              <a:buNone/>
              <a:defRPr sz="1800"/>
            </a:lvl6pPr>
            <a:lvl7pPr marL="0" indent="0">
              <a:buFontTx/>
              <a:buNone/>
              <a:defRPr sz="1800"/>
            </a:lvl7pPr>
            <a:lvl8pPr marL="0" indent="0">
              <a:buFontTx/>
              <a:buNone/>
              <a:defRPr sz="1800"/>
            </a:lvl8pPr>
            <a:lvl9pPr marL="0" indent="0">
              <a:buFontTx/>
              <a:buNone/>
              <a:defRPr sz="1800"/>
            </a:lvl9pPr>
          </a:lstStyle>
          <a:p>
            <a:pPr lvl="0"/>
            <a:r>
              <a:rPr lang="en-US"/>
              <a:t>Add your first process step here</a:t>
            </a:r>
          </a:p>
        </p:txBody>
      </p:sp>
      <p:sp>
        <p:nvSpPr>
          <p:cNvPr id="16" name="TextBox 15"/>
          <p:cNvSpPr txBox="1"/>
          <p:nvPr/>
        </p:nvSpPr>
        <p:spPr>
          <a:xfrm>
            <a:off x="1020672" y="2961888"/>
            <a:ext cx="295974" cy="677108"/>
          </a:xfrm>
          <a:prstGeom prst="rect">
            <a:avLst/>
          </a:prstGeom>
          <a:noFill/>
        </p:spPr>
        <p:txBody>
          <a:bodyPr wrap="square" lIns="0" tIns="0" rIns="0" bIns="0" rtlCol="0">
            <a:spAutoFit/>
          </a:bodyPr>
          <a:lstStyle/>
          <a:p>
            <a:pPr algn="r"/>
            <a:r>
              <a:rPr lang="en-US" sz="4400">
                <a:solidFill>
                  <a:srgbClr val="4F81BD"/>
                </a:solidFill>
                <a:latin typeface="Tw Cen MT Condensed" panose="020B0606020104020203"/>
              </a:rPr>
              <a:t>1</a:t>
            </a:r>
          </a:p>
        </p:txBody>
      </p:sp>
      <p:sp>
        <p:nvSpPr>
          <p:cNvPr id="17" name="Text Placeholder 10"/>
          <p:cNvSpPr>
            <a:spLocks noGrp="1"/>
          </p:cNvSpPr>
          <p:nvPr>
            <p:ph type="body" sz="quarter" idx="14" hasCustomPrompt="1"/>
          </p:nvPr>
        </p:nvSpPr>
        <p:spPr>
          <a:xfrm>
            <a:off x="3991205" y="3123957"/>
            <a:ext cx="1920240" cy="2190994"/>
          </a:xfrm>
        </p:spPr>
        <p:txBody>
          <a:bodyPr>
            <a:noAutofit/>
          </a:bodyPr>
          <a:lstStyle>
            <a:lvl1pPr marL="0" indent="0">
              <a:buFontTx/>
              <a:buNone/>
              <a:defRPr sz="1800"/>
            </a:lvl1pPr>
            <a:lvl2pPr marL="0" indent="0">
              <a:buFontTx/>
              <a:buNone/>
              <a:defRPr sz="1800"/>
            </a:lvl2pPr>
            <a:lvl3pPr marL="0" indent="0">
              <a:buFontTx/>
              <a:buNone/>
              <a:defRPr sz="1800"/>
            </a:lvl3pPr>
            <a:lvl4pPr marL="0" indent="0">
              <a:buFontTx/>
              <a:buNone/>
              <a:defRPr sz="1800"/>
            </a:lvl4pPr>
            <a:lvl5pPr marL="0" indent="0">
              <a:buFontTx/>
              <a:buNone/>
              <a:defRPr sz="1800"/>
            </a:lvl5pPr>
            <a:lvl6pPr marL="0" indent="0">
              <a:buFontTx/>
              <a:buNone/>
              <a:defRPr sz="1800"/>
            </a:lvl6pPr>
            <a:lvl7pPr marL="0" indent="0">
              <a:buFontTx/>
              <a:buNone/>
              <a:defRPr sz="1800"/>
            </a:lvl7pPr>
            <a:lvl8pPr marL="0" indent="0">
              <a:buFontTx/>
              <a:buNone/>
              <a:defRPr sz="1800"/>
            </a:lvl8pPr>
            <a:lvl9pPr marL="0" indent="0">
              <a:buFontTx/>
              <a:buNone/>
              <a:defRPr sz="1800"/>
            </a:lvl9pPr>
          </a:lstStyle>
          <a:p>
            <a:pPr lvl="0"/>
            <a:r>
              <a:rPr lang="en-US"/>
              <a:t>Add your second process step here</a:t>
            </a:r>
          </a:p>
        </p:txBody>
      </p:sp>
      <p:sp>
        <p:nvSpPr>
          <p:cNvPr id="18" name="TextBox 17"/>
          <p:cNvSpPr txBox="1"/>
          <p:nvPr/>
        </p:nvSpPr>
        <p:spPr>
          <a:xfrm>
            <a:off x="3644900" y="2961888"/>
            <a:ext cx="295974" cy="677108"/>
          </a:xfrm>
          <a:prstGeom prst="rect">
            <a:avLst/>
          </a:prstGeom>
          <a:noFill/>
        </p:spPr>
        <p:txBody>
          <a:bodyPr wrap="square" lIns="0" tIns="0" rIns="0" bIns="0" rtlCol="0">
            <a:spAutoFit/>
          </a:bodyPr>
          <a:lstStyle/>
          <a:p>
            <a:pPr algn="r"/>
            <a:r>
              <a:rPr lang="en-US" sz="4400">
                <a:solidFill>
                  <a:srgbClr val="C0504D"/>
                </a:solidFill>
                <a:latin typeface="Tw Cen MT Condensed" panose="020B0606020104020203"/>
              </a:rPr>
              <a:t>2</a:t>
            </a:r>
          </a:p>
        </p:txBody>
      </p:sp>
      <p:sp>
        <p:nvSpPr>
          <p:cNvPr id="19" name="Text Placeholder 10"/>
          <p:cNvSpPr>
            <a:spLocks noGrp="1"/>
          </p:cNvSpPr>
          <p:nvPr>
            <p:ph type="body" sz="quarter" idx="15" hasCustomPrompt="1"/>
          </p:nvPr>
        </p:nvSpPr>
        <p:spPr>
          <a:xfrm>
            <a:off x="6617237" y="3123957"/>
            <a:ext cx="1920240" cy="2190994"/>
          </a:xfrm>
        </p:spPr>
        <p:txBody>
          <a:bodyPr>
            <a:noAutofit/>
          </a:bodyPr>
          <a:lstStyle>
            <a:lvl1pPr marL="0" indent="0">
              <a:buFontTx/>
              <a:buNone/>
              <a:defRPr sz="1800"/>
            </a:lvl1pPr>
            <a:lvl2pPr marL="0" indent="0">
              <a:buFontTx/>
              <a:buNone/>
              <a:defRPr sz="1800"/>
            </a:lvl2pPr>
            <a:lvl3pPr marL="0" indent="0">
              <a:buFontTx/>
              <a:buNone/>
              <a:defRPr sz="1800"/>
            </a:lvl3pPr>
            <a:lvl4pPr marL="0" indent="0">
              <a:buFontTx/>
              <a:buNone/>
              <a:defRPr sz="1800"/>
            </a:lvl4pPr>
            <a:lvl5pPr marL="0" indent="0">
              <a:buFontTx/>
              <a:buNone/>
              <a:defRPr sz="1800"/>
            </a:lvl5pPr>
            <a:lvl6pPr marL="0" indent="0">
              <a:buFontTx/>
              <a:buNone/>
              <a:defRPr sz="1800"/>
            </a:lvl6pPr>
            <a:lvl7pPr marL="0" indent="0">
              <a:buFontTx/>
              <a:buNone/>
              <a:defRPr sz="1800"/>
            </a:lvl7pPr>
            <a:lvl8pPr marL="0" indent="0">
              <a:buFontTx/>
              <a:buNone/>
              <a:defRPr sz="1800"/>
            </a:lvl8pPr>
            <a:lvl9pPr marL="0" indent="0">
              <a:buFontTx/>
              <a:buNone/>
              <a:defRPr sz="1800"/>
            </a:lvl9pPr>
          </a:lstStyle>
          <a:p>
            <a:pPr lvl="0"/>
            <a:r>
              <a:rPr lang="en-US"/>
              <a:t>Add your third process step here</a:t>
            </a:r>
          </a:p>
        </p:txBody>
      </p:sp>
      <p:sp>
        <p:nvSpPr>
          <p:cNvPr id="20" name="TextBox 19"/>
          <p:cNvSpPr txBox="1"/>
          <p:nvPr/>
        </p:nvSpPr>
        <p:spPr>
          <a:xfrm>
            <a:off x="6270932" y="2961888"/>
            <a:ext cx="295974" cy="677108"/>
          </a:xfrm>
          <a:prstGeom prst="rect">
            <a:avLst/>
          </a:prstGeom>
          <a:noFill/>
        </p:spPr>
        <p:txBody>
          <a:bodyPr wrap="square" lIns="0" tIns="0" rIns="0" bIns="0" rtlCol="0">
            <a:spAutoFit/>
          </a:bodyPr>
          <a:lstStyle/>
          <a:p>
            <a:pPr algn="r"/>
            <a:r>
              <a:rPr lang="en-US" sz="4400">
                <a:solidFill>
                  <a:srgbClr val="9BBB59"/>
                </a:solidFill>
                <a:latin typeface="Tw Cen MT Condensed" panose="020B0606020104020203"/>
              </a:rPr>
              <a:t>3</a:t>
            </a:r>
          </a:p>
        </p:txBody>
      </p:sp>
      <p:sp>
        <p:nvSpPr>
          <p:cNvPr id="21" name="Text Placeholder 10"/>
          <p:cNvSpPr>
            <a:spLocks noGrp="1"/>
          </p:cNvSpPr>
          <p:nvPr>
            <p:ph type="body" sz="quarter" idx="16" hasCustomPrompt="1"/>
          </p:nvPr>
        </p:nvSpPr>
        <p:spPr>
          <a:xfrm>
            <a:off x="9243269" y="3123957"/>
            <a:ext cx="1920240" cy="2190994"/>
          </a:xfrm>
        </p:spPr>
        <p:txBody>
          <a:bodyPr>
            <a:noAutofit/>
          </a:bodyPr>
          <a:lstStyle>
            <a:lvl1pPr marL="0" indent="0">
              <a:buFontTx/>
              <a:buNone/>
              <a:defRPr sz="1800" baseline="0"/>
            </a:lvl1pPr>
            <a:lvl2pPr marL="0" indent="0">
              <a:buFontTx/>
              <a:buNone/>
              <a:defRPr sz="1800"/>
            </a:lvl2pPr>
            <a:lvl3pPr marL="0" indent="0">
              <a:buFontTx/>
              <a:buNone/>
              <a:defRPr sz="1800"/>
            </a:lvl3pPr>
            <a:lvl4pPr marL="0" indent="0">
              <a:buFontTx/>
              <a:buNone/>
              <a:defRPr sz="1800"/>
            </a:lvl4pPr>
            <a:lvl5pPr marL="0" indent="0">
              <a:buFontTx/>
              <a:buNone/>
              <a:defRPr sz="1800"/>
            </a:lvl5pPr>
            <a:lvl6pPr marL="0" indent="0">
              <a:buFontTx/>
              <a:buNone/>
              <a:defRPr sz="1800"/>
            </a:lvl6pPr>
            <a:lvl7pPr marL="0" indent="0">
              <a:buFontTx/>
              <a:buNone/>
              <a:defRPr sz="1800"/>
            </a:lvl7pPr>
            <a:lvl8pPr marL="0" indent="0">
              <a:buFontTx/>
              <a:buNone/>
              <a:defRPr sz="1800"/>
            </a:lvl8pPr>
            <a:lvl9pPr marL="0" indent="0">
              <a:buFontTx/>
              <a:buNone/>
              <a:defRPr sz="1800"/>
            </a:lvl9pPr>
          </a:lstStyle>
          <a:p>
            <a:pPr lvl="0"/>
            <a:r>
              <a:rPr lang="en-US"/>
              <a:t>Add your fourth process step here</a:t>
            </a:r>
          </a:p>
        </p:txBody>
      </p:sp>
      <p:sp>
        <p:nvSpPr>
          <p:cNvPr id="22" name="TextBox 21"/>
          <p:cNvSpPr txBox="1"/>
          <p:nvPr/>
        </p:nvSpPr>
        <p:spPr>
          <a:xfrm>
            <a:off x="8896964" y="2961888"/>
            <a:ext cx="295974" cy="677108"/>
          </a:xfrm>
          <a:prstGeom prst="rect">
            <a:avLst/>
          </a:prstGeom>
          <a:noFill/>
        </p:spPr>
        <p:txBody>
          <a:bodyPr wrap="square" lIns="0" tIns="0" rIns="0" bIns="0" rtlCol="0">
            <a:spAutoFit/>
          </a:bodyPr>
          <a:lstStyle/>
          <a:p>
            <a:pPr algn="r"/>
            <a:r>
              <a:rPr lang="en-US" sz="4400">
                <a:solidFill>
                  <a:srgbClr val="4BACC6"/>
                </a:solidFill>
                <a:latin typeface="Tw Cen MT Condensed" panose="020B0606020104020203"/>
              </a:rPr>
              <a:t>4</a:t>
            </a:r>
          </a:p>
        </p:txBody>
      </p:sp>
    </p:spTree>
    <p:extLst>
      <p:ext uri="{BB962C8B-B14F-4D97-AF65-F5344CB8AC3E}">
        <p14:creationId xmlns:p14="http://schemas.microsoft.com/office/powerpoint/2010/main" val="180311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11/27/2019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2600043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ive Step Process">
    <p:spTree>
      <p:nvGrpSpPr>
        <p:cNvPr id="1" name=""/>
        <p:cNvGrpSpPr/>
        <p:nvPr/>
      </p:nvGrpSpPr>
      <p:grpSpPr>
        <a:xfrm>
          <a:off x="0" y="0"/>
          <a:ext cx="0" cy="0"/>
          <a:chOff x="0" y="0"/>
          <a:chExt cx="0" cy="0"/>
        </a:xfrm>
      </p:grpSpPr>
      <p:cxnSp>
        <p:nvCxnSpPr>
          <p:cNvPr id="12" name="Straight Connector 11"/>
          <p:cNvCxnSpPr/>
          <p:nvPr/>
        </p:nvCxnSpPr>
        <p:spPr>
          <a:xfrm>
            <a:off x="1024128" y="5393393"/>
            <a:ext cx="10139172"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957384" y="3107393"/>
            <a:ext cx="6244281" cy="2286000"/>
            <a:chOff x="2944050" y="3107393"/>
            <a:chExt cx="6288663" cy="2286000"/>
          </a:xfrm>
        </p:grpSpPr>
        <p:cxnSp>
          <p:nvCxnSpPr>
            <p:cNvPr id="23" name="Straight Connector 22"/>
            <p:cNvCxnSpPr/>
            <p:nvPr/>
          </p:nvCxnSpPr>
          <p:spPr>
            <a:xfrm flipV="1">
              <a:off x="7136492" y="3107393"/>
              <a:ext cx="0" cy="22860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040271" y="3107393"/>
              <a:ext cx="0" cy="22860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44050" y="3107393"/>
              <a:ext cx="0" cy="22860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232713" y="3107393"/>
              <a:ext cx="0" cy="22860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1024128" y="2179636"/>
            <a:ext cx="9720072" cy="477300"/>
          </a:xfrm>
        </p:spPr>
        <p:txBody>
          <a:bodyPr lIns="137160" rIns="137160" anchor="ctr">
            <a:normAutofit/>
          </a:bodyPr>
          <a:lstStyle>
            <a:lvl1pPr marL="0" indent="0">
              <a:spcBef>
                <a:spcPts val="0"/>
              </a:spcBef>
              <a:spcAft>
                <a:spcPts val="0"/>
              </a:spcAft>
              <a:buNone/>
              <a:defRPr sz="20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a descriptive statement here</a:t>
            </a:r>
          </a:p>
        </p:txBody>
      </p:sp>
      <p:sp>
        <p:nvSpPr>
          <p:cNvPr id="7" name="Date Placeholder 6"/>
          <p:cNvSpPr>
            <a:spLocks noGrp="1"/>
          </p:cNvSpPr>
          <p:nvPr>
            <p:ph type="dt" sz="half" idx="10"/>
          </p:nvPr>
        </p:nvSpPr>
        <p:spPr/>
        <p:txBody>
          <a:body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
        <p:nvSpPr>
          <p:cNvPr id="11" name="Text Placeholder 10"/>
          <p:cNvSpPr>
            <a:spLocks noGrp="1"/>
          </p:cNvSpPr>
          <p:nvPr>
            <p:ph type="body" sz="quarter" idx="13" hasCustomPrompt="1"/>
          </p:nvPr>
        </p:nvSpPr>
        <p:spPr>
          <a:xfrm>
            <a:off x="1366977" y="3123957"/>
            <a:ext cx="1554480" cy="2190994"/>
          </a:xfrm>
        </p:spPr>
        <p:txBody>
          <a:bodyPr>
            <a:noAutofit/>
          </a:bodyPr>
          <a:lstStyle>
            <a:lvl1pPr marL="0" indent="0">
              <a:buFontTx/>
              <a:buNone/>
              <a:defRPr sz="1800" baseline="0"/>
            </a:lvl1pPr>
            <a:lvl2pPr marL="0" indent="0">
              <a:buFontTx/>
              <a:buNone/>
              <a:defRPr sz="1800"/>
            </a:lvl2pPr>
            <a:lvl3pPr marL="0" indent="0">
              <a:buFontTx/>
              <a:buNone/>
              <a:defRPr sz="1800"/>
            </a:lvl3pPr>
            <a:lvl4pPr marL="0" indent="0">
              <a:buFontTx/>
              <a:buNone/>
              <a:defRPr sz="1800"/>
            </a:lvl4pPr>
            <a:lvl5pPr marL="0" indent="0">
              <a:buFontTx/>
              <a:buNone/>
              <a:defRPr sz="1800"/>
            </a:lvl5pPr>
            <a:lvl6pPr marL="0" indent="0">
              <a:buFontTx/>
              <a:buNone/>
              <a:defRPr sz="1800"/>
            </a:lvl6pPr>
            <a:lvl7pPr marL="0" indent="0">
              <a:buFontTx/>
              <a:buNone/>
              <a:defRPr sz="1800"/>
            </a:lvl7pPr>
            <a:lvl8pPr marL="0" indent="0">
              <a:buFontTx/>
              <a:buNone/>
              <a:defRPr sz="1800"/>
            </a:lvl8pPr>
            <a:lvl9pPr marL="0" indent="0">
              <a:buFontTx/>
              <a:buNone/>
              <a:defRPr sz="1800"/>
            </a:lvl9pPr>
          </a:lstStyle>
          <a:p>
            <a:pPr lvl="0"/>
            <a:r>
              <a:rPr lang="en-US"/>
              <a:t>Add your first process step here</a:t>
            </a:r>
          </a:p>
        </p:txBody>
      </p:sp>
      <p:sp>
        <p:nvSpPr>
          <p:cNvPr id="16" name="TextBox 15"/>
          <p:cNvSpPr txBox="1"/>
          <p:nvPr/>
        </p:nvSpPr>
        <p:spPr>
          <a:xfrm>
            <a:off x="1020672" y="2961888"/>
            <a:ext cx="295974" cy="677108"/>
          </a:xfrm>
          <a:prstGeom prst="rect">
            <a:avLst/>
          </a:prstGeom>
          <a:noFill/>
          <a:ln>
            <a:noFill/>
          </a:ln>
        </p:spPr>
        <p:txBody>
          <a:bodyPr wrap="square" lIns="0" tIns="0" rIns="0" bIns="0" rtlCol="0">
            <a:spAutoFit/>
          </a:bodyPr>
          <a:lstStyle/>
          <a:p>
            <a:pPr algn="r"/>
            <a:r>
              <a:rPr lang="en-US" sz="4400">
                <a:solidFill>
                  <a:srgbClr val="4F81BD"/>
                </a:solidFill>
                <a:latin typeface="Tw Cen MT Condensed" panose="020B0606020104020203"/>
              </a:rPr>
              <a:t>1</a:t>
            </a:r>
          </a:p>
        </p:txBody>
      </p:sp>
      <p:sp>
        <p:nvSpPr>
          <p:cNvPr id="17" name="Text Placeholder 10"/>
          <p:cNvSpPr>
            <a:spLocks noGrp="1"/>
          </p:cNvSpPr>
          <p:nvPr>
            <p:ph type="body" sz="quarter" idx="14" hasCustomPrompt="1"/>
          </p:nvPr>
        </p:nvSpPr>
        <p:spPr>
          <a:xfrm>
            <a:off x="3337477" y="3123957"/>
            <a:ext cx="1554480" cy="2190994"/>
          </a:xfrm>
        </p:spPr>
        <p:txBody>
          <a:bodyPr>
            <a:noAutofit/>
          </a:bodyPr>
          <a:lstStyle>
            <a:lvl1pPr marL="0" indent="0">
              <a:buFontTx/>
              <a:buNone/>
              <a:defRPr sz="1800"/>
            </a:lvl1pPr>
            <a:lvl2pPr marL="0" indent="0">
              <a:buFontTx/>
              <a:buNone/>
              <a:defRPr sz="1800"/>
            </a:lvl2pPr>
            <a:lvl3pPr marL="0" indent="0">
              <a:buFontTx/>
              <a:buNone/>
              <a:defRPr sz="1800"/>
            </a:lvl3pPr>
            <a:lvl4pPr marL="0" indent="0">
              <a:buFontTx/>
              <a:buNone/>
              <a:defRPr sz="1800"/>
            </a:lvl4pPr>
            <a:lvl5pPr marL="0" indent="0">
              <a:buFontTx/>
              <a:buNone/>
              <a:defRPr sz="1800"/>
            </a:lvl5pPr>
            <a:lvl6pPr marL="0" indent="0">
              <a:buFontTx/>
              <a:buNone/>
              <a:defRPr sz="1800"/>
            </a:lvl6pPr>
            <a:lvl7pPr marL="0" indent="0">
              <a:buFontTx/>
              <a:buNone/>
              <a:defRPr sz="1800"/>
            </a:lvl7pPr>
            <a:lvl8pPr marL="0" indent="0">
              <a:buFontTx/>
              <a:buNone/>
              <a:defRPr sz="1800"/>
            </a:lvl8pPr>
            <a:lvl9pPr marL="0" indent="0">
              <a:buFontTx/>
              <a:buNone/>
              <a:defRPr sz="1800"/>
            </a:lvl9pPr>
          </a:lstStyle>
          <a:p>
            <a:pPr lvl="0"/>
            <a:r>
              <a:rPr lang="en-US"/>
              <a:t>Add your second process step here</a:t>
            </a:r>
          </a:p>
        </p:txBody>
      </p:sp>
      <p:sp>
        <p:nvSpPr>
          <p:cNvPr id="18" name="TextBox 17"/>
          <p:cNvSpPr txBox="1"/>
          <p:nvPr/>
        </p:nvSpPr>
        <p:spPr>
          <a:xfrm>
            <a:off x="2994213" y="2961888"/>
            <a:ext cx="295974" cy="677108"/>
          </a:xfrm>
          <a:prstGeom prst="rect">
            <a:avLst/>
          </a:prstGeom>
          <a:noFill/>
          <a:ln>
            <a:noFill/>
          </a:ln>
        </p:spPr>
        <p:txBody>
          <a:bodyPr wrap="square" lIns="0" tIns="0" rIns="0" bIns="0" rtlCol="0">
            <a:spAutoFit/>
          </a:bodyPr>
          <a:lstStyle/>
          <a:p>
            <a:pPr algn="r"/>
            <a:r>
              <a:rPr lang="en-US" sz="4400">
                <a:solidFill>
                  <a:srgbClr val="C0504D"/>
                </a:solidFill>
                <a:latin typeface="Tw Cen MT Condensed" panose="020B0606020104020203"/>
              </a:rPr>
              <a:t>2</a:t>
            </a:r>
          </a:p>
        </p:txBody>
      </p:sp>
      <p:sp>
        <p:nvSpPr>
          <p:cNvPr id="19" name="Text Placeholder 10"/>
          <p:cNvSpPr>
            <a:spLocks noGrp="1"/>
          </p:cNvSpPr>
          <p:nvPr>
            <p:ph type="body" sz="quarter" idx="15" hasCustomPrompt="1"/>
          </p:nvPr>
        </p:nvSpPr>
        <p:spPr>
          <a:xfrm>
            <a:off x="5431547" y="3123957"/>
            <a:ext cx="1554480" cy="2190994"/>
          </a:xfrm>
        </p:spPr>
        <p:txBody>
          <a:bodyPr>
            <a:noAutofit/>
          </a:bodyPr>
          <a:lstStyle>
            <a:lvl1pPr marL="0" indent="0">
              <a:buFontTx/>
              <a:buNone/>
              <a:defRPr sz="1800"/>
            </a:lvl1pPr>
            <a:lvl2pPr marL="0" indent="0">
              <a:buFontTx/>
              <a:buNone/>
              <a:defRPr sz="1800"/>
            </a:lvl2pPr>
            <a:lvl3pPr marL="0" indent="0">
              <a:buFontTx/>
              <a:buNone/>
              <a:defRPr sz="1800"/>
            </a:lvl3pPr>
            <a:lvl4pPr marL="0" indent="0">
              <a:buFontTx/>
              <a:buNone/>
              <a:defRPr sz="1800"/>
            </a:lvl4pPr>
            <a:lvl5pPr marL="0" indent="0">
              <a:buFontTx/>
              <a:buNone/>
              <a:defRPr sz="1800"/>
            </a:lvl5pPr>
            <a:lvl6pPr marL="0" indent="0">
              <a:buFontTx/>
              <a:buNone/>
              <a:defRPr sz="1800"/>
            </a:lvl6pPr>
            <a:lvl7pPr marL="0" indent="0">
              <a:buFontTx/>
              <a:buNone/>
              <a:defRPr sz="1800"/>
            </a:lvl7pPr>
            <a:lvl8pPr marL="0" indent="0">
              <a:buFontTx/>
              <a:buNone/>
              <a:defRPr sz="1800"/>
            </a:lvl8pPr>
            <a:lvl9pPr marL="0" indent="0">
              <a:buFontTx/>
              <a:buNone/>
              <a:defRPr sz="1800"/>
            </a:lvl9pPr>
          </a:lstStyle>
          <a:p>
            <a:pPr lvl="0"/>
            <a:r>
              <a:rPr lang="en-US"/>
              <a:t>Add your third process step here</a:t>
            </a:r>
          </a:p>
        </p:txBody>
      </p:sp>
      <p:sp>
        <p:nvSpPr>
          <p:cNvPr id="20" name="TextBox 19"/>
          <p:cNvSpPr txBox="1"/>
          <p:nvPr/>
        </p:nvSpPr>
        <p:spPr>
          <a:xfrm>
            <a:off x="5086771" y="2961888"/>
            <a:ext cx="295974" cy="677108"/>
          </a:xfrm>
          <a:prstGeom prst="rect">
            <a:avLst/>
          </a:prstGeom>
          <a:noFill/>
          <a:ln>
            <a:noFill/>
          </a:ln>
        </p:spPr>
        <p:txBody>
          <a:bodyPr wrap="square" lIns="0" tIns="0" rIns="0" bIns="0" rtlCol="0">
            <a:spAutoFit/>
          </a:bodyPr>
          <a:lstStyle/>
          <a:p>
            <a:pPr algn="r"/>
            <a:r>
              <a:rPr lang="en-US" sz="4400">
                <a:solidFill>
                  <a:srgbClr val="9BBB59"/>
                </a:solidFill>
                <a:latin typeface="Tw Cen MT Condensed" panose="020B0606020104020203"/>
              </a:rPr>
              <a:t>3</a:t>
            </a:r>
          </a:p>
        </p:txBody>
      </p:sp>
      <p:sp>
        <p:nvSpPr>
          <p:cNvPr id="27" name="Text Placeholder 10"/>
          <p:cNvSpPr>
            <a:spLocks noGrp="1"/>
          </p:cNvSpPr>
          <p:nvPr>
            <p:ph type="body" sz="quarter" idx="17" hasCustomPrompt="1"/>
          </p:nvPr>
        </p:nvSpPr>
        <p:spPr>
          <a:xfrm>
            <a:off x="7528654" y="3123957"/>
            <a:ext cx="1554480" cy="2190994"/>
          </a:xfrm>
        </p:spPr>
        <p:txBody>
          <a:bodyPr>
            <a:noAutofit/>
          </a:bodyPr>
          <a:lstStyle>
            <a:lvl1pPr marL="0" indent="0">
              <a:buFontTx/>
              <a:buNone/>
              <a:defRPr sz="1800" baseline="0"/>
            </a:lvl1pPr>
            <a:lvl2pPr marL="0" indent="0">
              <a:buFontTx/>
              <a:buNone/>
              <a:defRPr sz="1800"/>
            </a:lvl2pPr>
            <a:lvl3pPr marL="0" indent="0">
              <a:buFontTx/>
              <a:buNone/>
              <a:defRPr sz="1800"/>
            </a:lvl3pPr>
            <a:lvl4pPr marL="0" indent="0">
              <a:buFontTx/>
              <a:buNone/>
              <a:defRPr sz="1800"/>
            </a:lvl4pPr>
            <a:lvl5pPr marL="0" indent="0">
              <a:buFontTx/>
              <a:buNone/>
              <a:defRPr sz="1800"/>
            </a:lvl5pPr>
            <a:lvl6pPr marL="0" indent="0">
              <a:buFontTx/>
              <a:buNone/>
              <a:defRPr sz="1800"/>
            </a:lvl6pPr>
            <a:lvl7pPr marL="0" indent="0">
              <a:buFontTx/>
              <a:buNone/>
              <a:defRPr sz="1800"/>
            </a:lvl7pPr>
            <a:lvl8pPr marL="0" indent="0">
              <a:buFontTx/>
              <a:buNone/>
              <a:defRPr sz="1800"/>
            </a:lvl8pPr>
            <a:lvl9pPr marL="0" indent="0">
              <a:buFontTx/>
              <a:buNone/>
              <a:defRPr sz="1800"/>
            </a:lvl9pPr>
          </a:lstStyle>
          <a:p>
            <a:pPr lvl="0"/>
            <a:r>
              <a:rPr lang="en-US"/>
              <a:t>Add your fourth process step here</a:t>
            </a:r>
          </a:p>
        </p:txBody>
      </p:sp>
      <p:sp>
        <p:nvSpPr>
          <p:cNvPr id="28" name="TextBox 27"/>
          <p:cNvSpPr txBox="1"/>
          <p:nvPr/>
        </p:nvSpPr>
        <p:spPr>
          <a:xfrm>
            <a:off x="7186824" y="2961888"/>
            <a:ext cx="295974" cy="677108"/>
          </a:xfrm>
          <a:prstGeom prst="rect">
            <a:avLst/>
          </a:prstGeom>
          <a:noFill/>
          <a:ln>
            <a:noFill/>
          </a:ln>
        </p:spPr>
        <p:txBody>
          <a:bodyPr wrap="square" lIns="0" tIns="0" rIns="0" bIns="0" rtlCol="0">
            <a:spAutoFit/>
          </a:bodyPr>
          <a:lstStyle/>
          <a:p>
            <a:pPr algn="r"/>
            <a:r>
              <a:rPr lang="en-US" sz="4400">
                <a:solidFill>
                  <a:srgbClr val="8064A2"/>
                </a:solidFill>
                <a:latin typeface="Tw Cen MT Condensed" panose="020B0606020104020203"/>
              </a:rPr>
              <a:t>4</a:t>
            </a:r>
          </a:p>
        </p:txBody>
      </p:sp>
      <p:sp>
        <p:nvSpPr>
          <p:cNvPr id="21" name="Text Placeholder 10"/>
          <p:cNvSpPr>
            <a:spLocks noGrp="1"/>
          </p:cNvSpPr>
          <p:nvPr>
            <p:ph type="body" sz="quarter" idx="16" hasCustomPrompt="1"/>
          </p:nvPr>
        </p:nvSpPr>
        <p:spPr>
          <a:xfrm>
            <a:off x="9578497" y="3123957"/>
            <a:ext cx="1554480" cy="2190994"/>
          </a:xfrm>
        </p:spPr>
        <p:txBody>
          <a:bodyPr>
            <a:noAutofit/>
          </a:bodyPr>
          <a:lstStyle>
            <a:lvl1pPr marL="0" indent="0">
              <a:buFontTx/>
              <a:buNone/>
              <a:defRPr sz="1800" baseline="0"/>
            </a:lvl1pPr>
            <a:lvl2pPr marL="0" indent="0">
              <a:buFontTx/>
              <a:buNone/>
              <a:defRPr sz="1800"/>
            </a:lvl2pPr>
            <a:lvl3pPr marL="0" indent="0">
              <a:buFontTx/>
              <a:buNone/>
              <a:defRPr sz="1800"/>
            </a:lvl3pPr>
            <a:lvl4pPr marL="0" indent="0">
              <a:buFontTx/>
              <a:buNone/>
              <a:defRPr sz="1800"/>
            </a:lvl4pPr>
            <a:lvl5pPr marL="0" indent="0">
              <a:buFontTx/>
              <a:buNone/>
              <a:defRPr sz="1800"/>
            </a:lvl5pPr>
            <a:lvl6pPr marL="0" indent="0">
              <a:buFontTx/>
              <a:buNone/>
              <a:defRPr sz="1800"/>
            </a:lvl6pPr>
            <a:lvl7pPr marL="0" indent="0">
              <a:buFontTx/>
              <a:buNone/>
              <a:defRPr sz="1800"/>
            </a:lvl7pPr>
            <a:lvl8pPr marL="0" indent="0">
              <a:buFontTx/>
              <a:buNone/>
              <a:defRPr sz="1800"/>
            </a:lvl8pPr>
            <a:lvl9pPr marL="0" indent="0">
              <a:buFontTx/>
              <a:buNone/>
              <a:defRPr sz="1800"/>
            </a:lvl9pPr>
          </a:lstStyle>
          <a:p>
            <a:pPr lvl="0"/>
            <a:r>
              <a:rPr lang="en-US"/>
              <a:t>Add your fifth process step here</a:t>
            </a:r>
          </a:p>
        </p:txBody>
      </p:sp>
      <p:sp>
        <p:nvSpPr>
          <p:cNvPr id="22" name="TextBox 21"/>
          <p:cNvSpPr txBox="1"/>
          <p:nvPr/>
        </p:nvSpPr>
        <p:spPr>
          <a:xfrm>
            <a:off x="9232192" y="2961888"/>
            <a:ext cx="295974" cy="677108"/>
          </a:xfrm>
          <a:prstGeom prst="rect">
            <a:avLst/>
          </a:prstGeom>
          <a:noFill/>
          <a:ln>
            <a:noFill/>
          </a:ln>
        </p:spPr>
        <p:txBody>
          <a:bodyPr wrap="square" lIns="0" tIns="0" rIns="0" bIns="0" rtlCol="0">
            <a:spAutoFit/>
          </a:bodyPr>
          <a:lstStyle/>
          <a:p>
            <a:pPr algn="r"/>
            <a:r>
              <a:rPr lang="en-US" sz="4400">
                <a:solidFill>
                  <a:srgbClr val="4BACC6"/>
                </a:solidFill>
                <a:latin typeface="Tw Cen MT Condensed" panose="020B0606020104020203"/>
              </a:rPr>
              <a:t>5</a:t>
            </a:r>
          </a:p>
        </p:txBody>
      </p:sp>
    </p:spTree>
    <p:extLst>
      <p:ext uri="{BB962C8B-B14F-4D97-AF65-F5344CB8AC3E}">
        <p14:creationId xmlns:p14="http://schemas.microsoft.com/office/powerpoint/2010/main" val="22545811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7553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Tree>
    <p:extLst>
      <p:ext uri="{BB962C8B-B14F-4D97-AF65-F5344CB8AC3E}">
        <p14:creationId xmlns:p14="http://schemas.microsoft.com/office/powerpoint/2010/main" val="21358488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Tree>
    <p:extLst>
      <p:ext uri="{BB962C8B-B14F-4D97-AF65-F5344CB8AC3E}">
        <p14:creationId xmlns:p14="http://schemas.microsoft.com/office/powerpoint/2010/main" val="25873843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0000"/>
                  <a:lumOff val="10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Tree>
    <p:extLst>
      <p:ext uri="{BB962C8B-B14F-4D97-AF65-F5344CB8AC3E}">
        <p14:creationId xmlns:p14="http://schemas.microsoft.com/office/powerpoint/2010/main" val="8562079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0000"/>
                  <a:lumOff val="10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Tree>
    <p:extLst>
      <p:ext uri="{BB962C8B-B14F-4D97-AF65-F5344CB8AC3E}">
        <p14:creationId xmlns:p14="http://schemas.microsoft.com/office/powerpoint/2010/main" val="23917749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Tree>
    <p:extLst>
      <p:ext uri="{BB962C8B-B14F-4D97-AF65-F5344CB8AC3E}">
        <p14:creationId xmlns:p14="http://schemas.microsoft.com/office/powerpoint/2010/main" val="18650808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867E5644-1E61-4311-A31E-84CB9C7AA8A9}" type="slidenum">
              <a:rPr lang="en-US" dirty="0">
                <a:solidFill>
                  <a:prstClr val="black">
                    <a:lumMod val="90000"/>
                    <a:lumOff val="10000"/>
                  </a:prstClr>
                </a:solidFill>
              </a:rPr>
              <a:pPr/>
              <a:t>‹#›</a:t>
            </a:fld>
            <a:endParaRPr lang="en-US" dirty="0">
              <a:solidFill>
                <a:prstClr val="black">
                  <a:lumMod val="90000"/>
                  <a:lumOff val="10000"/>
                </a:prstClr>
              </a:solidFill>
            </a:endParaRP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0601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spTree>
    <p:extLst>
      <p:ext uri="{BB962C8B-B14F-4D97-AF65-F5344CB8AC3E}">
        <p14:creationId xmlns:p14="http://schemas.microsoft.com/office/powerpoint/2010/main" val="26961485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525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7" name="Date Placeholder 6"/>
          <p:cNvSpPr>
            <a:spLocks noGrp="1"/>
          </p:cNvSpPr>
          <p:nvPr>
            <p:ph type="dt" sz="half" idx="10"/>
          </p:nvPr>
        </p:nvSpPr>
        <p:spPr/>
        <p:txBody>
          <a:bodyPr/>
          <a:lstStyle/>
          <a:p>
            <a:fld id="{4F7D4976-E339-4826-83B7-FBD03F55ECF8}"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7593360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896222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980530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dirty="0"/>
              <a:t>11/27/2019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903965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233301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759860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771298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080889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1480828-6983-48AD-9E27-CBD3696F837E}"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678899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C5EFB91-0324-450E-B17F-36DC0ECCE413}" type="datetimeFigureOut">
              <a:rPr lang="en-US" dirty="0"/>
              <a:t>11/27/2019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226297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155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7930381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864750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11/27/2019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509923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61670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11/27/2019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91559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421455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47062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9491785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495523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11/27/2019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821037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00239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7694365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462794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11/27/2019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607310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9163655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259030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t>11/27/2019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579397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402225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8979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685371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031344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E16A73BC-5D11-4675-B334-102E1E8C9B50}"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78909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bg>
      <p:bgRef idx="1001">
        <a:schemeClr val="bg2"/>
      </p:bgRef>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9" name="Date Placeholder 8"/>
          <p:cNvSpPr>
            <a:spLocks noGrp="1"/>
          </p:cNvSpPr>
          <p:nvPr>
            <p:ph type="dt" sz="half" idx="10"/>
          </p:nvPr>
        </p:nvSpPr>
        <p:spPr/>
        <p:txBody>
          <a:bodyPr/>
          <a:lstStyle/>
          <a:p>
            <a:fld id="{D1BE4249-C0D0-4B06-8692-E8BB871AF643}" type="datetimeFigureOut">
              <a:rPr lang="en-US" dirty="0"/>
              <a:t>11/27/2019</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217869936"/>
      </p:ext>
    </p:extLst>
  </p:cSld>
  <p:clrMapOvr>
    <a:overrideClrMapping bg1="dk1" tx1="lt1" bg2="dk2" tx2="lt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t>11/27/2019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054000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462144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968074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11/27/2019</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588365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ítulo y objeto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lvl1pPr>
              <a:defRPr sz="1800"/>
            </a:lvl1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11/27/2019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445417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11/27/2019</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108747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11/27/2019</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491978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11/27/2019</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224215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11/27/2019</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476028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11/27/2019</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17980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11/27/2019</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58161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2"/>
      </p:bgRef>
    </p:bg>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9" y="0"/>
            <a:ext cx="6102097" cy="6858000"/>
          </a:xfrm>
          <a:solidFill>
            <a:schemeClr val="tx1">
              <a:lumMod val="8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11/27/2019</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61579199"/>
      </p:ext>
    </p:extLst>
  </p:cSld>
  <p:clrMapOvr>
    <a:overrideClrMapping bg1="dk1" tx1="lt1" bg2="dk2" tx2="lt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11/27/2019</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760805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11/27/2019</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421936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11/27/2019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32107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11/27/2019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132688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13" name="Rectangle 12"/>
          <p:cNvSpPr/>
          <p:nvPr/>
        </p:nvSpPr>
        <p:spPr>
          <a:xfrm>
            <a:off x="0" y="-1"/>
            <a:ext cx="12192000" cy="4572001"/>
          </a:xfrm>
          <a:prstGeom prst="rect">
            <a:avLst/>
          </a:prstGeom>
          <a:blipFill dpi="0" rotWithShape="1">
            <a:blip r:embed="rId2">
              <a:duotone>
                <a:schemeClr val="accent1">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348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403474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A61015F-7CC6-4D0A-9D87-873EA4C304CC}"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10" name="Rectangle 9"/>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0896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031571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Editar los estilos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836536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3288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916052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09415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05C68B11-C5A8-448C-8CE9-B1A273C79CFC}"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789001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7616CA0-919D-4A49-9C8A-62FDFB3A5183}"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6280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700712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208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709979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39938732"/>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06137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7" name="Date Placeholder 6"/>
          <p:cNvSpPr>
            <a:spLocks noGrp="1"/>
          </p:cNvSpPr>
          <p:nvPr>
            <p:ph type="dt" sz="half" idx="10"/>
          </p:nvPr>
        </p:nvSpPr>
        <p:spPr/>
        <p:txBody>
          <a:bodyPr/>
          <a:lstStyle/>
          <a:p>
            <a:fld id="{1160EA64-D806-43AC-9DF2-F8C432F32B4C}"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14860777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11/27/2019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795240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7" name="Date Placeholder 6"/>
          <p:cNvSpPr>
            <a:spLocks noGrp="1"/>
          </p:cNvSpPr>
          <p:nvPr>
            <p:ph type="dt" sz="half" idx="10"/>
          </p:nvPr>
        </p:nvSpPr>
        <p:spPr/>
        <p:txBody>
          <a:bodyPr/>
          <a:lstStyle/>
          <a:p>
            <a:fld id="{4F7D4976-E339-4826-83B7-FBD03F55ECF8}"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915382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72834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6212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11/27/2019</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2910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160EA64-D806-43AC-9DF2-F8C432F32B4C}" type="datetimeFigureOut">
              <a:rPr lang="en-US" dirty="0"/>
              <a:t>11/27/2019</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676898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160EA64-D806-43AC-9DF2-F8C432F32B4C}" type="datetimeFigureOut">
              <a:rPr lang="en-US" dirty="0"/>
              <a:pPr/>
              <a:t>11/27/2019</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101567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974072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767033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Nine Step Process Arrow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18C68F-D26B-8F47-958C-23B49CF8A634}" type="datetimeFigureOut">
              <a:rPr kumimoji="0" lang="en-US" sz="1050" b="0" i="0" u="none" strike="noStrike" kern="1200" cap="none" spc="0" normalizeH="0" baseline="0" noProof="0" dirty="0">
                <a:ln>
                  <a:noFill/>
                </a:ln>
                <a:solidFill>
                  <a:prstClr val="black">
                    <a:lumMod val="90000"/>
                    <a:lumOff val="10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11/27/2019</a:t>
            </a:fld>
            <a:endParaRPr kumimoji="0" lang="en-US" sz="1050" b="0" i="0" u="none" strike="noStrike" kern="1200" cap="none" spc="0" normalizeH="0" baseline="0" noProof="0" dirty="0">
              <a:ln>
                <a:noFill/>
              </a:ln>
              <a:solidFill>
                <a:prstClr val="black">
                  <a:lumMod val="90000"/>
                  <a:lumOff val="10000"/>
                </a:prstClr>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lumMod val="90000"/>
                  <a:lumOff val="10000"/>
                </a:prstClr>
              </a:solidFill>
              <a:effectLst/>
              <a:uLnTx/>
              <a:uFillTx/>
              <a:latin typeface="Gill Sans MT" panose="020B0502020104020203"/>
              <a:ea typeface="+mn-ea"/>
              <a:cs typeface="+mn-cs"/>
            </a:endParaRPr>
          </a:p>
        </p:txBody>
      </p:sp>
      <p:sp>
        <p:nvSpPr>
          <p:cNvPr id="5" name="Freeform 4"/>
          <p:cNvSpPr/>
          <p:nvPr/>
        </p:nvSpPr>
        <p:spPr>
          <a:xfrm rot="5400000">
            <a:off x="8995312" y="3381329"/>
            <a:ext cx="1285105" cy="3775925"/>
          </a:xfrm>
          <a:custGeom>
            <a:avLst/>
            <a:gdLst>
              <a:gd name="connsiteX0" fmla="*/ 0 w 1285105"/>
              <a:gd name="connsiteY0" fmla="*/ 636318 h 3775925"/>
              <a:gd name="connsiteX1" fmla="*/ 1 w 1285105"/>
              <a:gd name="connsiteY1" fmla="*/ 636317 h 3775925"/>
              <a:gd name="connsiteX2" fmla="*/ 1 w 1285105"/>
              <a:gd name="connsiteY2" fmla="*/ 369714 h 3775925"/>
              <a:gd name="connsiteX3" fmla="*/ 0 w 1285105"/>
              <a:gd name="connsiteY3" fmla="*/ 369714 h 3775925"/>
              <a:gd name="connsiteX4" fmla="*/ 642552 w 1285105"/>
              <a:gd name="connsiteY4" fmla="*/ 0 h 3775925"/>
              <a:gd name="connsiteX5" fmla="*/ 1285104 w 1285105"/>
              <a:gd name="connsiteY5" fmla="*/ 369714 h 3775925"/>
              <a:gd name="connsiteX6" fmla="*/ 1285105 w 1285105"/>
              <a:gd name="connsiteY6" fmla="*/ 369714 h 3775925"/>
              <a:gd name="connsiteX7" fmla="*/ 1285105 w 1285105"/>
              <a:gd name="connsiteY7" fmla="*/ 636318 h 3775925"/>
              <a:gd name="connsiteX8" fmla="*/ 1285105 w 1285105"/>
              <a:gd name="connsiteY8" fmla="*/ 3509321 h 3775925"/>
              <a:gd name="connsiteX9" fmla="*/ 1285105 w 1285105"/>
              <a:gd name="connsiteY9" fmla="*/ 3775925 h 3775925"/>
              <a:gd name="connsiteX10" fmla="*/ 1 w 1285105"/>
              <a:gd name="connsiteY10" fmla="*/ 3775925 h 3775925"/>
              <a:gd name="connsiteX11" fmla="*/ 1 w 1285105"/>
              <a:gd name="connsiteY11" fmla="*/ 3509321 h 3775925"/>
              <a:gd name="connsiteX12" fmla="*/ 1 w 1285105"/>
              <a:gd name="connsiteY12" fmla="*/ 636318 h 377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105" h="3775925">
                <a:moveTo>
                  <a:pt x="0" y="636318"/>
                </a:moveTo>
                <a:lnTo>
                  <a:pt x="1" y="636317"/>
                </a:lnTo>
                <a:lnTo>
                  <a:pt x="1" y="369714"/>
                </a:lnTo>
                <a:lnTo>
                  <a:pt x="0" y="369714"/>
                </a:lnTo>
                <a:lnTo>
                  <a:pt x="642552" y="0"/>
                </a:lnTo>
                <a:lnTo>
                  <a:pt x="1285104" y="369714"/>
                </a:lnTo>
                <a:lnTo>
                  <a:pt x="1285105" y="369714"/>
                </a:lnTo>
                <a:lnTo>
                  <a:pt x="1285105" y="636318"/>
                </a:lnTo>
                <a:lnTo>
                  <a:pt x="1285105" y="3509321"/>
                </a:lnTo>
                <a:lnTo>
                  <a:pt x="1285105" y="3775925"/>
                </a:lnTo>
                <a:lnTo>
                  <a:pt x="1" y="3775925"/>
                </a:lnTo>
                <a:lnTo>
                  <a:pt x="1" y="3509321"/>
                </a:lnTo>
                <a:lnTo>
                  <a:pt x="1" y="63631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Freeform 5"/>
          <p:cNvSpPr/>
          <p:nvPr/>
        </p:nvSpPr>
        <p:spPr>
          <a:xfrm>
            <a:off x="4341339" y="4626739"/>
            <a:ext cx="3879035"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Freeform 6"/>
          <p:cNvSpPr/>
          <p:nvPr/>
        </p:nvSpPr>
        <p:spPr>
          <a:xfrm rot="5400000">
            <a:off x="1976101" y="3178846"/>
            <a:ext cx="1590871" cy="3879036"/>
          </a:xfrm>
          <a:custGeom>
            <a:avLst/>
            <a:gdLst>
              <a:gd name="connsiteX0" fmla="*/ 305766 w 1590871"/>
              <a:gd name="connsiteY0" fmla="*/ 369714 h 3879036"/>
              <a:gd name="connsiteX1" fmla="*/ 948318 w 1590871"/>
              <a:gd name="connsiteY1" fmla="*/ 0 h 3879036"/>
              <a:gd name="connsiteX2" fmla="*/ 1590870 w 1590871"/>
              <a:gd name="connsiteY2" fmla="*/ 369714 h 3879036"/>
              <a:gd name="connsiteX3" fmla="*/ 1590871 w 1590871"/>
              <a:gd name="connsiteY3" fmla="*/ 369714 h 3879036"/>
              <a:gd name="connsiteX4" fmla="*/ 1590871 w 1590871"/>
              <a:gd name="connsiteY4" fmla="*/ 3664847 h 3879036"/>
              <a:gd name="connsiteX5" fmla="*/ 1376683 w 1590871"/>
              <a:gd name="connsiteY5" fmla="*/ 3879035 h 3879036"/>
              <a:gd name="connsiteX6" fmla="*/ 305767 w 1590871"/>
              <a:gd name="connsiteY6" fmla="*/ 3879035 h 3879036"/>
              <a:gd name="connsiteX7" fmla="*/ 305767 w 1590871"/>
              <a:gd name="connsiteY7" fmla="*/ 369714 h 3879036"/>
              <a:gd name="connsiteX8" fmla="*/ 0 w 1590871"/>
              <a:gd name="connsiteY8" fmla="*/ 3879036 h 3879036"/>
              <a:gd name="connsiteX9" fmla="*/ 0 w 1590871"/>
              <a:gd name="connsiteY9" fmla="*/ 2593932 h 3879036"/>
              <a:gd name="connsiteX10" fmla="*/ 305766 w 1590871"/>
              <a:gd name="connsiteY10" fmla="*/ 2593932 h 3879036"/>
              <a:gd name="connsiteX11" fmla="*/ 305766 w 1590871"/>
              <a:gd name="connsiteY11" fmla="*/ 3879036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871" h="3879036">
                <a:moveTo>
                  <a:pt x="305766" y="369714"/>
                </a:moveTo>
                <a:lnTo>
                  <a:pt x="948318" y="0"/>
                </a:lnTo>
                <a:lnTo>
                  <a:pt x="1590870" y="369714"/>
                </a:lnTo>
                <a:lnTo>
                  <a:pt x="1590871" y="369714"/>
                </a:lnTo>
                <a:lnTo>
                  <a:pt x="1590871" y="3664847"/>
                </a:lnTo>
                <a:cubicBezTo>
                  <a:pt x="1590871" y="3783140"/>
                  <a:pt x="1494976" y="3879035"/>
                  <a:pt x="1376683" y="3879035"/>
                </a:cubicBezTo>
                <a:lnTo>
                  <a:pt x="305767" y="3879035"/>
                </a:lnTo>
                <a:lnTo>
                  <a:pt x="305767" y="369714"/>
                </a:lnTo>
                <a:close/>
                <a:moveTo>
                  <a:pt x="0" y="3879036"/>
                </a:moveTo>
                <a:lnTo>
                  <a:pt x="0" y="2593932"/>
                </a:lnTo>
                <a:lnTo>
                  <a:pt x="305766" y="2593932"/>
                </a:lnTo>
                <a:lnTo>
                  <a:pt x="305766" y="3879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Freeform 7"/>
          <p:cNvSpPr/>
          <p:nvPr/>
        </p:nvSpPr>
        <p:spPr>
          <a:xfrm rot="10800000" flipH="1">
            <a:off x="832017" y="2766945"/>
            <a:ext cx="3509322" cy="1925699"/>
          </a:xfrm>
          <a:custGeom>
            <a:avLst/>
            <a:gdLst>
              <a:gd name="connsiteX0" fmla="*/ 1 w 3509322"/>
              <a:gd name="connsiteY0" fmla="*/ 369714 h 1925699"/>
              <a:gd name="connsiteX1" fmla="*/ 1285105 w 3509322"/>
              <a:gd name="connsiteY1" fmla="*/ 369714 h 1925699"/>
              <a:gd name="connsiteX2" fmla="*/ 642553 w 3509322"/>
              <a:gd name="connsiteY2" fmla="*/ 0 h 1925699"/>
              <a:gd name="connsiteX3" fmla="*/ 214189 w 3509322"/>
              <a:gd name="connsiteY3" fmla="*/ 1925699 h 1925699"/>
              <a:gd name="connsiteX4" fmla="*/ 3509322 w 3509322"/>
              <a:gd name="connsiteY4" fmla="*/ 1925699 h 1925699"/>
              <a:gd name="connsiteX5" fmla="*/ 3509322 w 3509322"/>
              <a:gd name="connsiteY5" fmla="*/ 640595 h 1925699"/>
              <a:gd name="connsiteX6" fmla="*/ 1285105 w 3509322"/>
              <a:gd name="connsiteY6" fmla="*/ 640595 h 1925699"/>
              <a:gd name="connsiteX7" fmla="*/ 1285105 w 3509322"/>
              <a:gd name="connsiteY7" fmla="*/ 369715 h 1925699"/>
              <a:gd name="connsiteX8" fmla="*/ 0 w 3509322"/>
              <a:gd name="connsiteY8" fmla="*/ 369715 h 1925699"/>
              <a:gd name="connsiteX9" fmla="*/ 0 w 3509322"/>
              <a:gd name="connsiteY9" fmla="*/ 640596 h 1925699"/>
              <a:gd name="connsiteX10" fmla="*/ 1 w 3509322"/>
              <a:gd name="connsiteY10" fmla="*/ 640596 h 1925699"/>
              <a:gd name="connsiteX11" fmla="*/ 1 w 3509322"/>
              <a:gd name="connsiteY11" fmla="*/ 1711511 h 1925699"/>
              <a:gd name="connsiteX12" fmla="*/ 214189 w 3509322"/>
              <a:gd name="connsiteY12" fmla="*/ 1925699 h 192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322" h="1925699">
                <a:moveTo>
                  <a:pt x="1" y="369714"/>
                </a:moveTo>
                <a:lnTo>
                  <a:pt x="1285105" y="369714"/>
                </a:lnTo>
                <a:lnTo>
                  <a:pt x="642553" y="0"/>
                </a:lnTo>
                <a:close/>
                <a:moveTo>
                  <a:pt x="214189" y="1925699"/>
                </a:moveTo>
                <a:lnTo>
                  <a:pt x="3509322" y="1925699"/>
                </a:lnTo>
                <a:lnTo>
                  <a:pt x="3509322" y="640595"/>
                </a:lnTo>
                <a:lnTo>
                  <a:pt x="1285105" y="640595"/>
                </a:lnTo>
                <a:lnTo>
                  <a:pt x="1285105" y="369715"/>
                </a:lnTo>
                <a:lnTo>
                  <a:pt x="0" y="369715"/>
                </a:lnTo>
                <a:lnTo>
                  <a:pt x="0" y="640596"/>
                </a:lnTo>
                <a:lnTo>
                  <a:pt x="1" y="640596"/>
                </a:lnTo>
                <a:lnTo>
                  <a:pt x="1" y="1711511"/>
                </a:lnTo>
                <a:cubicBezTo>
                  <a:pt x="1" y="1829804"/>
                  <a:pt x="95896" y="1925699"/>
                  <a:pt x="214189" y="19256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Freeform 8"/>
          <p:cNvSpPr/>
          <p:nvPr/>
        </p:nvSpPr>
        <p:spPr>
          <a:xfrm flipH="1">
            <a:off x="3971626" y="2766944"/>
            <a:ext cx="3879035"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Freeform 9"/>
          <p:cNvSpPr/>
          <p:nvPr/>
        </p:nvSpPr>
        <p:spPr>
          <a:xfrm rot="5400000">
            <a:off x="8633750" y="1325816"/>
            <a:ext cx="1573429" cy="3879036"/>
          </a:xfrm>
          <a:custGeom>
            <a:avLst/>
            <a:gdLst>
              <a:gd name="connsiteX0" fmla="*/ 288325 w 1573429"/>
              <a:gd name="connsiteY0" fmla="*/ 3509322 h 3879036"/>
              <a:gd name="connsiteX1" fmla="*/ 288325 w 1573429"/>
              <a:gd name="connsiteY1" fmla="*/ 0 h 3879036"/>
              <a:gd name="connsiteX2" fmla="*/ 1359241 w 1573429"/>
              <a:gd name="connsiteY2" fmla="*/ 0 h 3879036"/>
              <a:gd name="connsiteX3" fmla="*/ 1573429 w 1573429"/>
              <a:gd name="connsiteY3" fmla="*/ 214189 h 3879036"/>
              <a:gd name="connsiteX4" fmla="*/ 1573429 w 1573429"/>
              <a:gd name="connsiteY4" fmla="*/ 3509322 h 3879036"/>
              <a:gd name="connsiteX5" fmla="*/ 930877 w 1573429"/>
              <a:gd name="connsiteY5" fmla="*/ 3879036 h 3879036"/>
              <a:gd name="connsiteX6" fmla="*/ 0 w 1573429"/>
              <a:gd name="connsiteY6" fmla="*/ 1285105 h 3879036"/>
              <a:gd name="connsiteX7" fmla="*/ 0 w 1573429"/>
              <a:gd name="connsiteY7" fmla="*/ 0 h 3879036"/>
              <a:gd name="connsiteX8" fmla="*/ 288321 w 1573429"/>
              <a:gd name="connsiteY8" fmla="*/ 0 h 3879036"/>
              <a:gd name="connsiteX9" fmla="*/ 288321 w 1573429"/>
              <a:gd name="connsiteY9" fmla="*/ 1285105 h 38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3429" h="3879036">
                <a:moveTo>
                  <a:pt x="288325" y="3509322"/>
                </a:moveTo>
                <a:lnTo>
                  <a:pt x="288325" y="0"/>
                </a:lnTo>
                <a:lnTo>
                  <a:pt x="1359241" y="0"/>
                </a:lnTo>
                <a:cubicBezTo>
                  <a:pt x="1477534" y="0"/>
                  <a:pt x="1573429" y="95896"/>
                  <a:pt x="1573429" y="214189"/>
                </a:cubicBezTo>
                <a:lnTo>
                  <a:pt x="1573429" y="3509322"/>
                </a:lnTo>
                <a:lnTo>
                  <a:pt x="930877" y="3879036"/>
                </a:lnTo>
                <a:close/>
                <a:moveTo>
                  <a:pt x="0" y="1285105"/>
                </a:moveTo>
                <a:lnTo>
                  <a:pt x="0" y="0"/>
                </a:lnTo>
                <a:lnTo>
                  <a:pt x="288321" y="0"/>
                </a:lnTo>
                <a:lnTo>
                  <a:pt x="288321" y="12851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Freeform 10"/>
          <p:cNvSpPr/>
          <p:nvPr/>
        </p:nvSpPr>
        <p:spPr>
          <a:xfrm rot="10800000" flipH="1">
            <a:off x="7850662" y="905193"/>
            <a:ext cx="3509321" cy="1943142"/>
          </a:xfrm>
          <a:custGeom>
            <a:avLst/>
            <a:gdLst>
              <a:gd name="connsiteX0" fmla="*/ 2224217 w 3509321"/>
              <a:gd name="connsiteY0" fmla="*/ 369714 h 1943142"/>
              <a:gd name="connsiteX1" fmla="*/ 3509321 w 3509321"/>
              <a:gd name="connsiteY1" fmla="*/ 369714 h 1943142"/>
              <a:gd name="connsiteX2" fmla="*/ 2866769 w 3509321"/>
              <a:gd name="connsiteY2" fmla="*/ 0 h 1943142"/>
              <a:gd name="connsiteX3" fmla="*/ 2224217 w 3509321"/>
              <a:gd name="connsiteY3" fmla="*/ 658036 h 1943142"/>
              <a:gd name="connsiteX4" fmla="*/ 3509321 w 3509321"/>
              <a:gd name="connsiteY4" fmla="*/ 658036 h 1943142"/>
              <a:gd name="connsiteX5" fmla="*/ 3509321 w 3509321"/>
              <a:gd name="connsiteY5" fmla="*/ 369715 h 1943142"/>
              <a:gd name="connsiteX6" fmla="*/ 2224217 w 3509321"/>
              <a:gd name="connsiteY6" fmla="*/ 369715 h 1943142"/>
              <a:gd name="connsiteX7" fmla="*/ 0 w 3509321"/>
              <a:gd name="connsiteY7" fmla="*/ 1943142 h 1943142"/>
              <a:gd name="connsiteX8" fmla="*/ 3295133 w 3509321"/>
              <a:gd name="connsiteY8" fmla="*/ 1943142 h 1943142"/>
              <a:gd name="connsiteX9" fmla="*/ 3509321 w 3509321"/>
              <a:gd name="connsiteY9" fmla="*/ 1728954 h 1943142"/>
              <a:gd name="connsiteX10" fmla="*/ 3509321 w 3509321"/>
              <a:gd name="connsiteY10" fmla="*/ 658038 h 1943142"/>
              <a:gd name="connsiteX11" fmla="*/ 0 w 3509321"/>
              <a:gd name="connsiteY11" fmla="*/ 658038 h 19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321" h="1943142">
                <a:moveTo>
                  <a:pt x="2224217" y="369714"/>
                </a:moveTo>
                <a:lnTo>
                  <a:pt x="3509321" y="369714"/>
                </a:lnTo>
                <a:lnTo>
                  <a:pt x="2866769" y="0"/>
                </a:lnTo>
                <a:close/>
                <a:moveTo>
                  <a:pt x="2224217" y="658036"/>
                </a:moveTo>
                <a:lnTo>
                  <a:pt x="3509321" y="658036"/>
                </a:lnTo>
                <a:lnTo>
                  <a:pt x="3509321" y="369715"/>
                </a:lnTo>
                <a:lnTo>
                  <a:pt x="2224217" y="369715"/>
                </a:lnTo>
                <a:close/>
                <a:moveTo>
                  <a:pt x="0" y="1943142"/>
                </a:moveTo>
                <a:lnTo>
                  <a:pt x="3295133" y="1943142"/>
                </a:lnTo>
                <a:cubicBezTo>
                  <a:pt x="3413426" y="1943142"/>
                  <a:pt x="3509321" y="1847247"/>
                  <a:pt x="3509321" y="1728954"/>
                </a:cubicBezTo>
                <a:lnTo>
                  <a:pt x="3509321" y="658038"/>
                </a:lnTo>
                <a:lnTo>
                  <a:pt x="0" y="65803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Freeform 11"/>
          <p:cNvSpPr/>
          <p:nvPr/>
        </p:nvSpPr>
        <p:spPr>
          <a:xfrm>
            <a:off x="4341340" y="905193"/>
            <a:ext cx="3879035"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0 w 3879035"/>
              <a:gd name="connsiteY6" fmla="*/ 2 h 1285104"/>
              <a:gd name="connsiteX7" fmla="*/ 0 w 3879035"/>
              <a:gd name="connsiteY7" fmla="*/ 0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0" y="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Freeform 12"/>
          <p:cNvSpPr/>
          <p:nvPr/>
        </p:nvSpPr>
        <p:spPr>
          <a:xfrm>
            <a:off x="832019" y="905193"/>
            <a:ext cx="3879035" cy="1285104"/>
          </a:xfrm>
          <a:custGeom>
            <a:avLst/>
            <a:gdLst>
              <a:gd name="connsiteX0" fmla="*/ 0 w 3879035"/>
              <a:gd name="connsiteY0" fmla="*/ 0 h 1285104"/>
              <a:gd name="connsiteX1" fmla="*/ 3509321 w 3879035"/>
              <a:gd name="connsiteY1" fmla="*/ 0 h 1285104"/>
              <a:gd name="connsiteX2" fmla="*/ 3879035 w 3879035"/>
              <a:gd name="connsiteY2" fmla="*/ 642552 h 1285104"/>
              <a:gd name="connsiteX3" fmla="*/ 3509321 w 3879035"/>
              <a:gd name="connsiteY3" fmla="*/ 1285104 h 1285104"/>
              <a:gd name="connsiteX4" fmla="*/ 0 w 3879035"/>
              <a:gd name="connsiteY4" fmla="*/ 1285104 h 1285104"/>
              <a:gd name="connsiteX5" fmla="*/ 0 w 3879035"/>
              <a:gd name="connsiteY5" fmla="*/ 1285102 h 1285104"/>
              <a:gd name="connsiteX6" fmla="*/ 369713 w 3879035"/>
              <a:gd name="connsiteY6" fmla="*/ 642552 h 1285104"/>
              <a:gd name="connsiteX7" fmla="*/ 0 w 3879035"/>
              <a:gd name="connsiteY7" fmla="*/ 2 h 12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9035" h="1285104">
                <a:moveTo>
                  <a:pt x="0" y="0"/>
                </a:moveTo>
                <a:lnTo>
                  <a:pt x="3509321" y="0"/>
                </a:lnTo>
                <a:lnTo>
                  <a:pt x="3879035" y="642552"/>
                </a:lnTo>
                <a:lnTo>
                  <a:pt x="3509321" y="1285104"/>
                </a:lnTo>
                <a:lnTo>
                  <a:pt x="0" y="1285104"/>
                </a:lnTo>
                <a:lnTo>
                  <a:pt x="0" y="1285102"/>
                </a:lnTo>
                <a:lnTo>
                  <a:pt x="369713" y="642552"/>
                </a:lnTo>
                <a:lnTo>
                  <a:pt x="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TextBox 13"/>
          <p:cNvSpPr txBox="1"/>
          <p:nvPr/>
        </p:nvSpPr>
        <p:spPr>
          <a:xfrm>
            <a:off x="1258033" y="1039913"/>
            <a:ext cx="690387" cy="101566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4F81BD">
                    <a:lumMod val="75000"/>
                  </a:srgbClr>
                </a:solidFill>
                <a:effectLst/>
                <a:uLnTx/>
                <a:uFillTx/>
                <a:latin typeface="Gill Sans MT" panose="020B0502020104020203"/>
                <a:ea typeface="+mn-ea"/>
                <a:cs typeface="+mn-cs"/>
              </a:rPr>
              <a:t>1</a:t>
            </a:r>
          </a:p>
        </p:txBody>
      </p:sp>
      <p:cxnSp>
        <p:nvCxnSpPr>
          <p:cNvPr id="16" name="Straight Connector 15"/>
          <p:cNvCxnSpPr/>
          <p:nvPr/>
        </p:nvCxnSpPr>
        <p:spPr>
          <a:xfrm>
            <a:off x="1938895" y="1068856"/>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43885" y="1039913"/>
            <a:ext cx="770970" cy="101566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9BBB59">
                    <a:lumMod val="75000"/>
                  </a:srgbClr>
                </a:solidFill>
                <a:effectLst/>
                <a:uLnTx/>
                <a:uFillTx/>
                <a:latin typeface="Gill Sans MT" panose="020B0502020104020203"/>
                <a:ea typeface="+mn-ea"/>
                <a:cs typeface="+mn-cs"/>
              </a:rPr>
              <a:t>2</a:t>
            </a:r>
          </a:p>
        </p:txBody>
      </p:sp>
      <p:cxnSp>
        <p:nvCxnSpPr>
          <p:cNvPr id="19" name="Straight Connector 18"/>
          <p:cNvCxnSpPr/>
          <p:nvPr/>
        </p:nvCxnSpPr>
        <p:spPr>
          <a:xfrm>
            <a:off x="5514855" y="1068856"/>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220374" y="1039913"/>
            <a:ext cx="770970" cy="101566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79646">
                    <a:lumMod val="75000"/>
                  </a:srgbClr>
                </a:solidFill>
                <a:effectLst/>
                <a:uLnTx/>
                <a:uFillTx/>
                <a:latin typeface="Gill Sans MT" panose="020B0502020104020203"/>
                <a:ea typeface="+mn-ea"/>
                <a:cs typeface="+mn-cs"/>
              </a:rPr>
              <a:t>3</a:t>
            </a:r>
          </a:p>
        </p:txBody>
      </p:sp>
      <p:cxnSp>
        <p:nvCxnSpPr>
          <p:cNvPr id="22" name="Straight Connector 21"/>
          <p:cNvCxnSpPr/>
          <p:nvPr/>
        </p:nvCxnSpPr>
        <p:spPr>
          <a:xfrm>
            <a:off x="8991344" y="1068856"/>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28149" y="2897751"/>
            <a:ext cx="690387" cy="101566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79646">
                    <a:lumMod val="75000"/>
                  </a:srgbClr>
                </a:solidFill>
                <a:effectLst/>
                <a:uLnTx/>
                <a:uFillTx/>
                <a:latin typeface="Gill Sans MT" panose="020B0502020104020203"/>
                <a:ea typeface="+mn-ea"/>
                <a:cs typeface="+mn-cs"/>
              </a:rPr>
              <a:t>6</a:t>
            </a:r>
          </a:p>
        </p:txBody>
      </p:sp>
      <p:cxnSp>
        <p:nvCxnSpPr>
          <p:cNvPr id="25" name="Straight Connector 24"/>
          <p:cNvCxnSpPr/>
          <p:nvPr/>
        </p:nvCxnSpPr>
        <p:spPr>
          <a:xfrm>
            <a:off x="1609011" y="2926694"/>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307389" y="2897751"/>
            <a:ext cx="770970" cy="101566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9BBB59">
                    <a:lumMod val="75000"/>
                  </a:srgbClr>
                </a:solidFill>
                <a:effectLst/>
                <a:uLnTx/>
                <a:uFillTx/>
                <a:latin typeface="Gill Sans MT" panose="020B0502020104020203"/>
                <a:ea typeface="+mn-ea"/>
                <a:cs typeface="+mn-cs"/>
              </a:rPr>
              <a:t>5</a:t>
            </a:r>
          </a:p>
        </p:txBody>
      </p:sp>
      <p:cxnSp>
        <p:nvCxnSpPr>
          <p:cNvPr id="28" name="Straight Connector 27"/>
          <p:cNvCxnSpPr/>
          <p:nvPr/>
        </p:nvCxnSpPr>
        <p:spPr>
          <a:xfrm>
            <a:off x="5078359" y="2926694"/>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783878" y="2897751"/>
            <a:ext cx="770970" cy="101566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4F81BD">
                    <a:lumMod val="75000"/>
                  </a:srgbClr>
                </a:solidFill>
                <a:effectLst/>
                <a:uLnTx/>
                <a:uFillTx/>
                <a:latin typeface="Gill Sans MT" panose="020B0502020104020203"/>
                <a:ea typeface="+mn-ea"/>
                <a:cs typeface="+mn-cs"/>
              </a:rPr>
              <a:t>4</a:t>
            </a:r>
          </a:p>
        </p:txBody>
      </p:sp>
      <p:cxnSp>
        <p:nvCxnSpPr>
          <p:cNvPr id="31" name="Straight Connector 30"/>
          <p:cNvCxnSpPr/>
          <p:nvPr/>
        </p:nvCxnSpPr>
        <p:spPr>
          <a:xfrm>
            <a:off x="8554848" y="2926694"/>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258033" y="4759502"/>
            <a:ext cx="690387" cy="101566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4F81BD">
                    <a:lumMod val="75000"/>
                  </a:srgbClr>
                </a:solidFill>
                <a:effectLst/>
                <a:uLnTx/>
                <a:uFillTx/>
                <a:latin typeface="Gill Sans MT" panose="020B0502020104020203"/>
                <a:ea typeface="+mn-ea"/>
                <a:cs typeface="+mn-cs"/>
              </a:rPr>
              <a:t>7</a:t>
            </a:r>
          </a:p>
        </p:txBody>
      </p:sp>
      <p:cxnSp>
        <p:nvCxnSpPr>
          <p:cNvPr id="34" name="Straight Connector 33"/>
          <p:cNvCxnSpPr/>
          <p:nvPr/>
        </p:nvCxnSpPr>
        <p:spPr>
          <a:xfrm>
            <a:off x="1938895" y="4788445"/>
            <a:ext cx="0" cy="957779"/>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43885" y="4759502"/>
            <a:ext cx="770970" cy="101566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9BBB59">
                    <a:lumMod val="75000"/>
                  </a:srgbClr>
                </a:solidFill>
                <a:effectLst/>
                <a:uLnTx/>
                <a:uFillTx/>
                <a:latin typeface="Gill Sans MT" panose="020B0502020104020203"/>
                <a:ea typeface="+mn-ea"/>
                <a:cs typeface="+mn-cs"/>
              </a:rPr>
              <a:t>8</a:t>
            </a:r>
          </a:p>
        </p:txBody>
      </p:sp>
      <p:cxnSp>
        <p:nvCxnSpPr>
          <p:cNvPr id="37" name="Straight Connector 36"/>
          <p:cNvCxnSpPr/>
          <p:nvPr/>
        </p:nvCxnSpPr>
        <p:spPr>
          <a:xfrm>
            <a:off x="5514855" y="4788445"/>
            <a:ext cx="0" cy="957779"/>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220374" y="4759502"/>
            <a:ext cx="770970" cy="101566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79646">
                    <a:lumMod val="75000"/>
                  </a:srgbClr>
                </a:solidFill>
                <a:effectLst/>
                <a:uLnTx/>
                <a:uFillTx/>
                <a:latin typeface="Gill Sans MT" panose="020B0502020104020203"/>
                <a:ea typeface="+mn-ea"/>
                <a:cs typeface="+mn-cs"/>
              </a:rPr>
              <a:t>9</a:t>
            </a:r>
          </a:p>
        </p:txBody>
      </p:sp>
      <p:cxnSp>
        <p:nvCxnSpPr>
          <p:cNvPr id="40" name="Straight Connector 39"/>
          <p:cNvCxnSpPr/>
          <p:nvPr/>
        </p:nvCxnSpPr>
        <p:spPr>
          <a:xfrm>
            <a:off x="8991344" y="4788445"/>
            <a:ext cx="0" cy="9577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100" b="0" i="0" u="none" strike="noStrike" kern="1200" cap="none" spc="0" normalizeH="0" baseline="0" noProof="0" dirty="0">
                <a:ln>
                  <a:noFill/>
                </a:ln>
                <a:solidFill>
                  <a:prstClr val="black">
                    <a:lumMod val="90000"/>
                    <a:lumOff val="10000"/>
                  </a:prstClr>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black">
                  <a:lumMod val="90000"/>
                  <a:lumOff val="10000"/>
                </a:prstClr>
              </a:solidFill>
              <a:effectLst/>
              <a:uLnTx/>
              <a:uFillTx/>
              <a:latin typeface="Gill Sans MT" panose="020B0502020104020203"/>
              <a:ea typeface="+mn-ea"/>
              <a:cs typeface="+mn-cs"/>
            </a:endParaRPr>
          </a:p>
        </p:txBody>
      </p:sp>
      <p:sp>
        <p:nvSpPr>
          <p:cNvPr id="44" name="Text Placeholder 43"/>
          <p:cNvSpPr>
            <a:spLocks noGrp="1"/>
          </p:cNvSpPr>
          <p:nvPr>
            <p:ph type="body" sz="quarter" idx="13" hasCustomPrompt="1"/>
          </p:nvPr>
        </p:nvSpPr>
        <p:spPr>
          <a:xfrm>
            <a:off x="2103653" y="1068856"/>
            <a:ext cx="2103120" cy="957778"/>
          </a:xfrm>
          <a:effectLst/>
        </p:spPr>
        <p:txBody>
          <a:bodyPr>
            <a:noAutofit/>
          </a:bodyPr>
          <a:lstStyle>
            <a:lvl1pPr marL="0" indent="0">
              <a:buNone/>
              <a:defRPr sz="1400">
                <a:effectLst/>
              </a:defRPr>
            </a:lvl1pPr>
            <a:lvl2pPr marL="0" indent="0">
              <a:buNone/>
              <a:defRPr sz="1400"/>
            </a:lvl2pPr>
            <a:lvl3pPr marL="0" indent="0">
              <a:buNone/>
              <a:defRPr sz="1400"/>
            </a:lvl3pPr>
            <a:lvl4pPr marL="0" indent="0">
              <a:buNone/>
              <a:defRPr sz="1400"/>
            </a:lvl4pPr>
            <a:lvl5pPr marL="0" inden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en-US"/>
              <a:t>Add process step here</a:t>
            </a:r>
          </a:p>
        </p:txBody>
      </p:sp>
      <p:sp>
        <p:nvSpPr>
          <p:cNvPr id="46" name="Text Placeholder 43"/>
          <p:cNvSpPr>
            <a:spLocks noGrp="1"/>
          </p:cNvSpPr>
          <p:nvPr>
            <p:ph type="body" sz="quarter" idx="14" hasCustomPrompt="1"/>
          </p:nvPr>
        </p:nvSpPr>
        <p:spPr>
          <a:xfrm>
            <a:off x="5679614" y="1068856"/>
            <a:ext cx="2103120" cy="957778"/>
          </a:xfrm>
          <a:effectLst/>
        </p:spPr>
        <p:txBody>
          <a:bodyPr>
            <a:noAutofit/>
          </a:bodyPr>
          <a:lstStyle>
            <a:lvl1pPr marL="0" indent="0">
              <a:buNone/>
              <a:defRPr sz="1400">
                <a:effectLst/>
              </a:defRPr>
            </a:lvl1pPr>
            <a:lvl2pPr marL="0" indent="0">
              <a:buNone/>
              <a:defRPr sz="1400"/>
            </a:lvl2pPr>
            <a:lvl3pPr marL="0" indent="0">
              <a:buNone/>
              <a:defRPr sz="1400"/>
            </a:lvl3pPr>
            <a:lvl4pPr marL="0" indent="0">
              <a:buNone/>
              <a:defRPr sz="1400"/>
            </a:lvl4pPr>
            <a:lvl5pPr marL="0" inden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en-US"/>
              <a:t>Add process step here</a:t>
            </a:r>
          </a:p>
        </p:txBody>
      </p:sp>
      <p:sp>
        <p:nvSpPr>
          <p:cNvPr id="47" name="Text Placeholder 43"/>
          <p:cNvSpPr>
            <a:spLocks noGrp="1"/>
          </p:cNvSpPr>
          <p:nvPr>
            <p:ph type="body" sz="quarter" idx="15" hasCustomPrompt="1"/>
          </p:nvPr>
        </p:nvSpPr>
        <p:spPr>
          <a:xfrm>
            <a:off x="9156103" y="1068856"/>
            <a:ext cx="2103120" cy="957778"/>
          </a:xfrm>
          <a:effectLst/>
        </p:spPr>
        <p:txBody>
          <a:bodyPr>
            <a:noAutofit/>
          </a:bodyPr>
          <a:lstStyle>
            <a:lvl1pPr marL="0" indent="0">
              <a:buNone/>
              <a:defRPr sz="1400">
                <a:effectLst/>
              </a:defRPr>
            </a:lvl1pPr>
            <a:lvl2pPr marL="0" indent="0">
              <a:buNone/>
              <a:defRPr sz="1400"/>
            </a:lvl2pPr>
            <a:lvl3pPr marL="0" indent="0">
              <a:buNone/>
              <a:defRPr sz="1400"/>
            </a:lvl3pPr>
            <a:lvl4pPr marL="0" indent="0">
              <a:buNone/>
              <a:defRPr sz="1400"/>
            </a:lvl4pPr>
            <a:lvl5pPr marL="0" inden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en-US"/>
              <a:t>Add process step here</a:t>
            </a:r>
          </a:p>
        </p:txBody>
      </p:sp>
      <p:sp>
        <p:nvSpPr>
          <p:cNvPr id="48" name="Text Placeholder 43"/>
          <p:cNvSpPr>
            <a:spLocks noGrp="1"/>
          </p:cNvSpPr>
          <p:nvPr>
            <p:ph type="body" sz="quarter" idx="16" hasCustomPrompt="1"/>
          </p:nvPr>
        </p:nvSpPr>
        <p:spPr>
          <a:xfrm>
            <a:off x="8719608" y="2926693"/>
            <a:ext cx="2103120" cy="957778"/>
          </a:xfrm>
          <a:effectLst/>
        </p:spPr>
        <p:txBody>
          <a:bodyPr>
            <a:noAutofit/>
          </a:bodyPr>
          <a:lstStyle>
            <a:lvl1pPr marL="0" indent="0">
              <a:buNone/>
              <a:defRPr sz="1400">
                <a:effectLst/>
              </a:defRPr>
            </a:lvl1pPr>
            <a:lvl2pPr marL="0" indent="0">
              <a:buNone/>
              <a:defRPr sz="1400"/>
            </a:lvl2pPr>
            <a:lvl3pPr marL="0" indent="0">
              <a:buNone/>
              <a:defRPr sz="1400"/>
            </a:lvl3pPr>
            <a:lvl4pPr marL="0" indent="0">
              <a:buNone/>
              <a:defRPr sz="1400"/>
            </a:lvl4pPr>
            <a:lvl5pPr marL="0" inden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en-US"/>
              <a:t>Add process step here</a:t>
            </a:r>
          </a:p>
        </p:txBody>
      </p:sp>
      <p:sp>
        <p:nvSpPr>
          <p:cNvPr id="49" name="Text Placeholder 43"/>
          <p:cNvSpPr>
            <a:spLocks noGrp="1"/>
          </p:cNvSpPr>
          <p:nvPr>
            <p:ph type="body" sz="quarter" idx="17" hasCustomPrompt="1"/>
          </p:nvPr>
        </p:nvSpPr>
        <p:spPr>
          <a:xfrm>
            <a:off x="5243118" y="2926693"/>
            <a:ext cx="2103120" cy="957778"/>
          </a:xfrm>
          <a:effectLst/>
        </p:spPr>
        <p:txBody>
          <a:bodyPr>
            <a:noAutofit/>
          </a:bodyPr>
          <a:lstStyle>
            <a:lvl1pPr marL="0" indent="0">
              <a:buNone/>
              <a:defRPr sz="1400">
                <a:effectLst/>
              </a:defRPr>
            </a:lvl1pPr>
            <a:lvl2pPr marL="0" indent="0">
              <a:buNone/>
              <a:defRPr sz="1400"/>
            </a:lvl2pPr>
            <a:lvl3pPr marL="0" indent="0">
              <a:buNone/>
              <a:defRPr sz="1400"/>
            </a:lvl3pPr>
            <a:lvl4pPr marL="0" indent="0">
              <a:buNone/>
              <a:defRPr sz="1400"/>
            </a:lvl4pPr>
            <a:lvl5pPr marL="0" inden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en-US"/>
              <a:t>Add process step here</a:t>
            </a:r>
          </a:p>
        </p:txBody>
      </p:sp>
      <p:sp>
        <p:nvSpPr>
          <p:cNvPr id="50" name="Text Placeholder 43"/>
          <p:cNvSpPr>
            <a:spLocks noGrp="1"/>
          </p:cNvSpPr>
          <p:nvPr>
            <p:ph type="body" sz="quarter" idx="18" hasCustomPrompt="1"/>
          </p:nvPr>
        </p:nvSpPr>
        <p:spPr>
          <a:xfrm>
            <a:off x="1773770" y="2926693"/>
            <a:ext cx="2103120" cy="957778"/>
          </a:xfrm>
          <a:effectLst/>
        </p:spPr>
        <p:txBody>
          <a:bodyPr>
            <a:noAutofit/>
          </a:bodyPr>
          <a:lstStyle>
            <a:lvl1pPr marL="0" indent="0">
              <a:buNone/>
              <a:defRPr sz="1400">
                <a:effectLst/>
              </a:defRPr>
            </a:lvl1pPr>
            <a:lvl2pPr marL="0" indent="0">
              <a:buNone/>
              <a:defRPr sz="1400"/>
            </a:lvl2pPr>
            <a:lvl3pPr marL="0" indent="0">
              <a:buNone/>
              <a:defRPr sz="1400"/>
            </a:lvl3pPr>
            <a:lvl4pPr marL="0" indent="0">
              <a:buNone/>
              <a:defRPr sz="1400"/>
            </a:lvl4pPr>
            <a:lvl5pPr marL="0" inden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en-US"/>
              <a:t>Add process step here</a:t>
            </a:r>
          </a:p>
        </p:txBody>
      </p:sp>
      <p:sp>
        <p:nvSpPr>
          <p:cNvPr id="51" name="Text Placeholder 43"/>
          <p:cNvSpPr>
            <a:spLocks noGrp="1"/>
          </p:cNvSpPr>
          <p:nvPr>
            <p:ph type="body" sz="quarter" idx="19" hasCustomPrompt="1"/>
          </p:nvPr>
        </p:nvSpPr>
        <p:spPr>
          <a:xfrm>
            <a:off x="2103653" y="4788445"/>
            <a:ext cx="2103120" cy="957778"/>
          </a:xfrm>
          <a:effectLst/>
        </p:spPr>
        <p:txBody>
          <a:bodyPr>
            <a:noAutofit/>
          </a:bodyPr>
          <a:lstStyle>
            <a:lvl1pPr marL="0" indent="0">
              <a:buNone/>
              <a:defRPr sz="1400">
                <a:effectLst/>
              </a:defRPr>
            </a:lvl1pPr>
            <a:lvl2pPr marL="0" indent="0">
              <a:buNone/>
              <a:defRPr sz="1400"/>
            </a:lvl2pPr>
            <a:lvl3pPr marL="0" indent="0">
              <a:buNone/>
              <a:defRPr sz="1400"/>
            </a:lvl3pPr>
            <a:lvl4pPr marL="0" indent="0">
              <a:buNone/>
              <a:defRPr sz="1400"/>
            </a:lvl4pPr>
            <a:lvl5pPr marL="0" inden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en-US"/>
              <a:t>Add process step here</a:t>
            </a:r>
          </a:p>
        </p:txBody>
      </p:sp>
      <p:sp>
        <p:nvSpPr>
          <p:cNvPr id="52" name="Text Placeholder 43"/>
          <p:cNvSpPr>
            <a:spLocks noGrp="1"/>
          </p:cNvSpPr>
          <p:nvPr>
            <p:ph type="body" sz="quarter" idx="20" hasCustomPrompt="1"/>
          </p:nvPr>
        </p:nvSpPr>
        <p:spPr>
          <a:xfrm>
            <a:off x="5679614" y="4788445"/>
            <a:ext cx="2103120" cy="957778"/>
          </a:xfrm>
          <a:effectLst/>
        </p:spPr>
        <p:txBody>
          <a:bodyPr>
            <a:noAutofit/>
          </a:bodyPr>
          <a:lstStyle>
            <a:lvl1pPr marL="0" indent="0">
              <a:buNone/>
              <a:defRPr sz="1400">
                <a:effectLst/>
              </a:defRPr>
            </a:lvl1pPr>
            <a:lvl2pPr marL="0" indent="0">
              <a:buNone/>
              <a:defRPr sz="1400"/>
            </a:lvl2pPr>
            <a:lvl3pPr marL="0" indent="0">
              <a:buNone/>
              <a:defRPr sz="1400"/>
            </a:lvl3pPr>
            <a:lvl4pPr marL="0" indent="0">
              <a:buNone/>
              <a:defRPr sz="1400"/>
            </a:lvl4pPr>
            <a:lvl5pPr marL="0" inden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en-US"/>
              <a:t>Add process step here</a:t>
            </a:r>
          </a:p>
        </p:txBody>
      </p:sp>
      <p:sp>
        <p:nvSpPr>
          <p:cNvPr id="53" name="Text Placeholder 43"/>
          <p:cNvSpPr>
            <a:spLocks noGrp="1"/>
          </p:cNvSpPr>
          <p:nvPr>
            <p:ph type="body" sz="quarter" idx="21" hasCustomPrompt="1"/>
          </p:nvPr>
        </p:nvSpPr>
        <p:spPr>
          <a:xfrm>
            <a:off x="9156103" y="4788445"/>
            <a:ext cx="2103120" cy="957778"/>
          </a:xfrm>
          <a:effectLst/>
        </p:spPr>
        <p:txBody>
          <a:bodyPr>
            <a:noAutofit/>
          </a:bodyPr>
          <a:lstStyle>
            <a:lvl1pPr marL="0" indent="0">
              <a:buNone/>
              <a:defRPr sz="1400">
                <a:effectLst/>
              </a:defRPr>
            </a:lvl1pPr>
            <a:lvl2pPr marL="0" indent="0">
              <a:buNone/>
              <a:defRPr sz="1400"/>
            </a:lvl2pPr>
            <a:lvl3pPr marL="0" indent="0">
              <a:buNone/>
              <a:defRPr sz="1400"/>
            </a:lvl3pPr>
            <a:lvl4pPr marL="0" indent="0">
              <a:buNone/>
              <a:defRPr sz="1400"/>
            </a:lvl4pPr>
            <a:lvl5pPr marL="0" inden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en-US"/>
              <a:t>Add process step here</a:t>
            </a:r>
          </a:p>
        </p:txBody>
      </p:sp>
    </p:spTree>
    <p:extLst>
      <p:ext uri="{BB962C8B-B14F-4D97-AF65-F5344CB8AC3E}">
        <p14:creationId xmlns:p14="http://schemas.microsoft.com/office/powerpoint/2010/main" val="1675867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3448B07-2C06-4CF2-8E91-F7385E71E2CB}"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0270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04936D4-0671-4B70-A95D-BFBC9A35DA5B}"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97059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8593667" y="6272784"/>
            <a:ext cx="2644309" cy="365125"/>
          </a:xfrm>
        </p:spPr>
        <p:txBody>
          <a:bodyPr/>
          <a:lstStyle/>
          <a:p>
            <a:fld id="{DDD67DAC-232D-4042-B5C0-E64770A42A28}" type="datetimeFigureOut">
              <a:rPr lang="en-US" dirty="0"/>
              <a:t>11/27/2019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54249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ECECD2C-79BD-4B90-B3FA-E3B19B3FF97B}"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97937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9E9FDB6-7A26-4DBB-9BB0-088C0534314D}"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6954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11/27/2019</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03715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2E7C72F-E0F0-449A-A903-6D7865ED3EFA}" type="datetimeFigureOut">
              <a:rPr lang="en-US" dirty="0"/>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61850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1207D-C9F3-42EA-960B-DC9955B358C7}" type="datetimeFigureOut">
              <a:rPr lang="en-US" dirty="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33475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D8827A6-8947-4115-8D9E-E89B1EC0518D}"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32229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D460A6F-F31A-4CA3-B222-0B3C224FF998}" type="datetimeFigureOut">
              <a:rPr lang="en-US" dirty="0"/>
              <a:t>11/27/2019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84006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1069D4-B020-4602-B87C-B094679675DF}"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54345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6C11EA-3D59-4DFE-9385-0A032B3191AF}"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75006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884237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005226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5586B75A-687E-405C-8A0B-8D00578BA2C3}" type="datetimeFigureOut">
              <a:rPr lang="en-US" dirty="0"/>
              <a:pPr/>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25452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11/27/2019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7062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11/27/2019</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6093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11/27/2019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24783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11/27/2019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07610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67200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11/27/2019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91686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8" name="Date Placeholder 7"/>
          <p:cNvSpPr>
            <a:spLocks noGrp="1"/>
          </p:cNvSpPr>
          <p:nvPr>
            <p:ph type="dt" sz="half" idx="10"/>
          </p:nvPr>
        </p:nvSpPr>
        <p:spPr/>
        <p:txBody>
          <a:bodyPr/>
          <a:lstStyle/>
          <a:p>
            <a:fld id="{5586B75A-687E-405C-8A0B-8D00578BA2C3}" type="datetimeFigureOut">
              <a:rPr lang="en-US" dirty="0"/>
              <a:pPr/>
              <a:t>11/27/2019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61341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54055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05759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11/27/2019</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8118347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14959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11/27/2019</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9008053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11/27/2019</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090509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28570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041971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95139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5474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8" name="Date Placeholder 7"/>
          <p:cNvSpPr>
            <a:spLocks noGrp="1"/>
          </p:cNvSpPr>
          <p:nvPr>
            <p:ph type="dt" sz="half" idx="10"/>
          </p:nvPr>
        </p:nvSpPr>
        <p:spPr/>
        <p:txBody>
          <a:bodyPr/>
          <a:lstStyle/>
          <a:p>
            <a:fld id="{FD0B8D63-E026-4E54-B301-C824E1BD14F3}" type="datetimeFigureOut">
              <a:rPr lang="en-US" dirty="0"/>
              <a:t>11/27/2019</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73094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11/27/2019</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574237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662597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64765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11/27/2019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898571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837110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11/27/2019</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4744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11/27/2019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810126453"/>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4398488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916298887"/>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3693873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9898995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11/27/2019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0836216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11/27/2019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5572211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643443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9834761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326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11/27/2019</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05142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404284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dirty="0"/>
              <a:t>11/27/2019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7658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089557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508592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867144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821601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81480828-6983-48AD-9E27-CBD3696F837E}"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234515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2C5EFB91-0324-450E-B17F-36DC0ECCE413}" type="datetimeFigureOut">
              <a:rPr lang="en-US" dirty="0"/>
              <a:t>11/27/2019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301381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803380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4227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11/27/2019</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631114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811638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768327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dirty="0"/>
              <a:t>11/27/2019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924923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894055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11/27/2019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89180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11/27/2019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825035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11/27/2019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48624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1480828-6983-48AD-9E27-CBD3696F837E}" type="datetimeFigureOut">
              <a:rPr lang="en-US" dirty="0"/>
              <a:t>11/27/2019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0677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C5EFB91-0324-450E-B17F-36DC0ECCE413}" type="datetimeFigureOut">
              <a:rPr lang="en-US" dirty="0"/>
              <a:t>11/27/2019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690984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11/27/2019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1867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9.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1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2.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image" Target="../media/image3.png"/><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microsoft.com/office/2007/relationships/hdphoto" Target="../media/hdphoto1.wdp"/></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2.pn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image" Target="../media/image3.png"/><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microsoft.com/office/2007/relationships/hdphoto" Target="../media/hdphoto1.wdp"/></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microsoft.com/office/2007/relationships/hdphoto" Target="../media/hdphoto1.wdp"/></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11/27/2019</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44585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50" r:id="rId5"/>
    <p:sldLayoutId id="2147483744" r:id="rId6"/>
    <p:sldLayoutId id="2147483745" r:id="rId7"/>
    <p:sldLayoutId id="2147483746" r:id="rId8"/>
    <p:sldLayoutId id="2147483749" r:id="rId9"/>
    <p:sldLayoutId id="2147483747" r:id="rId10"/>
    <p:sldLayoutId id="2147483748"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12192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1039284" y="107577"/>
            <a:ext cx="10109201" cy="1653988"/>
          </a:xfrm>
          <a:prstGeom prst="rect">
            <a:avLst/>
          </a:prstGeom>
        </p:spPr>
        <p:txBody>
          <a:bodyPr vert="horz" lIns="91440" tIns="45720" rIns="91440" bIns="45720" rtlCol="0" anchor="ctr">
            <a:noAutofit/>
          </a:bodyPr>
          <a:lstStyle/>
          <a:p>
            <a:r>
              <a:rPr lang="es-ES_tradnl"/>
              <a:t>Clic para editar título</a:t>
            </a:r>
            <a:endParaRPr/>
          </a:p>
        </p:txBody>
      </p:sp>
      <p:sp>
        <p:nvSpPr>
          <p:cNvPr id="3" name="Text Placeholder 2"/>
          <p:cNvSpPr>
            <a:spLocks noGrp="1"/>
          </p:cNvSpPr>
          <p:nvPr>
            <p:ph type="body" idx="1"/>
          </p:nvPr>
        </p:nvSpPr>
        <p:spPr>
          <a:xfrm>
            <a:off x="1039284" y="1882588"/>
            <a:ext cx="10109201" cy="3953436"/>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2"/>
          </p:nvPr>
        </p:nvSpPr>
        <p:spPr>
          <a:xfrm>
            <a:off x="8869083" y="6356351"/>
            <a:ext cx="28448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06040A78-2A4B-4566-8626-79DE0D4C1085}" type="datetimeFigureOut">
              <a:rPr lang="en-US" smtClean="0"/>
              <a:t>11/27/2019</a:t>
            </a:fld>
            <a:endParaRPr lang="en-US"/>
          </a:p>
        </p:txBody>
      </p:sp>
      <p:sp>
        <p:nvSpPr>
          <p:cNvPr id="5" name="Footer Placeholder 4"/>
          <p:cNvSpPr>
            <a:spLocks noGrp="1"/>
          </p:cNvSpPr>
          <p:nvPr>
            <p:ph type="ftr" sz="quarter" idx="3"/>
          </p:nvPr>
        </p:nvSpPr>
        <p:spPr>
          <a:xfrm>
            <a:off x="472141" y="6356351"/>
            <a:ext cx="38608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5588000" y="6356351"/>
            <a:ext cx="1016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3EC526B6-F861-4D54-BBE9-4BB519D3F342}" type="slidenum">
              <a:rPr lang="en-US" smtClean="0"/>
              <a:t>‹#›</a:t>
            </a:fld>
            <a:endParaRPr lang="en-US"/>
          </a:p>
        </p:txBody>
      </p:sp>
    </p:spTree>
    <p:extLst>
      <p:ext uri="{BB962C8B-B14F-4D97-AF65-F5344CB8AC3E}">
        <p14:creationId xmlns:p14="http://schemas.microsoft.com/office/powerpoint/2010/main" val="644172999"/>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7984EF86-9766-4D1C-BFBD-743527F77F61}" type="slidenum">
              <a:rPr lang="es-MX" smtClean="0"/>
              <a:t>‹#›</a:t>
            </a:fld>
            <a:endParaRPr lang="es-MX"/>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s-MX"/>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12855DD3-0659-4163-BF8D-80A75F3E3224}" type="datetimeFigureOut">
              <a:rPr lang="es-MX" smtClean="0"/>
              <a:t>27/11/2019</a:t>
            </a:fld>
            <a:endParaRPr lang="es-MX"/>
          </a:p>
        </p:txBody>
      </p:sp>
    </p:spTree>
    <p:extLst>
      <p:ext uri="{BB962C8B-B14F-4D97-AF65-F5344CB8AC3E}">
        <p14:creationId xmlns:p14="http://schemas.microsoft.com/office/powerpoint/2010/main" val="33766457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71924" y="6238816"/>
            <a:ext cx="2753747"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1160EA64-D806-43AC-9DF2-F8C432F32B4C}" type="datetimeFigureOut">
              <a:rPr lang="en-US" smtClean="0"/>
              <a:t>11/27/2019</a:t>
            </a:fld>
            <a:endParaRPr lang="en-US" dirty="0"/>
          </a:p>
        </p:txBody>
      </p:sp>
      <p:sp>
        <p:nvSpPr>
          <p:cNvPr id="5" name="Footer Placeholder 4"/>
          <p:cNvSpPr>
            <a:spLocks noGrp="1"/>
          </p:cNvSpPr>
          <p:nvPr>
            <p:ph type="ftr" sz="quarter" idx="3"/>
          </p:nvPr>
        </p:nvSpPr>
        <p:spPr>
          <a:xfrm>
            <a:off x="1469652" y="6236208"/>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986816" y="6217920"/>
            <a:ext cx="48768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55676437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hf sldNum="0" hdr="0" ftr="0" dt="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n-US" dirty="0"/>
          </a:p>
        </p:txBody>
      </p:sp>
      <p:sp>
        <p:nvSpPr>
          <p:cNvPr id="5" name="Footer Placeholder 4"/>
          <p:cNvSpPr>
            <a:spLocks noGrp="1"/>
          </p:cNvSpPr>
          <p:nvPr>
            <p:ph type="ftr" sz="quarter" idx="3"/>
          </p:nvPr>
        </p:nvSpPr>
        <p:spPr>
          <a:xfrm>
            <a:off x="609600" y="6356351"/>
            <a:ext cx="9275973" cy="365125"/>
          </a:xfrm>
          <a:prstGeom prst="rect">
            <a:avLst/>
          </a:prstGeom>
        </p:spPr>
        <p:txBody>
          <a:bodyPr vert="horz" lIns="91440" tIns="45720" rIns="91440" bIns="45720" rtlCol="0" anchor="ctr"/>
          <a:lstStyle>
            <a:lvl1pPr algn="l">
              <a:defRPr sz="1300" i="1">
                <a:solidFill>
                  <a:schemeClr val="tx2"/>
                </a:solidFill>
              </a:defRPr>
            </a:lvl1pPr>
          </a:lstStyle>
          <a:p>
            <a:r>
              <a:rPr lang="es-ES_tradnl"/>
              <a:t>I Semana Latinoamericana y Caribeña de Iniciación a la Vida Cristiana.                  18 - 22 de Marzo de 2019, Casa Lago CEM, Cuautitlan Izcali, Estado de México.</a:t>
            </a:r>
            <a:endParaRPr lang="es-MX"/>
          </a:p>
        </p:txBody>
      </p:sp>
      <p:sp>
        <p:nvSpPr>
          <p:cNvPr id="6" name="Slide Number Placeholder 5"/>
          <p:cNvSpPr>
            <a:spLocks noGrp="1"/>
          </p:cNvSpPr>
          <p:nvPr>
            <p:ph type="sldNum" sz="quarter" idx="4"/>
          </p:nvPr>
        </p:nvSpPr>
        <p:spPr>
          <a:xfrm>
            <a:off x="10284441" y="6356351"/>
            <a:ext cx="1297959" cy="365125"/>
          </a:xfrm>
          <a:prstGeom prst="rect">
            <a:avLst/>
          </a:prstGeom>
        </p:spPr>
        <p:txBody>
          <a:bodyPr vert="horz" lIns="91440" tIns="45720" rIns="91440" bIns="45720" rtlCol="0" anchor="ctr"/>
          <a:lstStyle>
            <a:lvl1pPr algn="r">
              <a:defRPr sz="1200">
                <a:solidFill>
                  <a:schemeClr val="tx2"/>
                </a:solidFill>
              </a:defRPr>
            </a:lvl1pPr>
          </a:lstStyle>
          <a:p>
            <a:fld id="{F15C7773-4A6F-3E49-BF7C-86DD3ECE6526}" type="slidenum">
              <a:rPr lang="es-MX" smtClean="0"/>
              <a:t>‹#›</a:t>
            </a:fld>
            <a:endParaRPr lang="es-MX"/>
          </a:p>
        </p:txBody>
      </p:sp>
      <p:sp>
        <p:nvSpPr>
          <p:cNvPr id="9" name="Rectangle 8"/>
          <p:cNvSpPr/>
          <p:nvPr/>
        </p:nvSpPr>
        <p:spPr>
          <a:xfrm>
            <a:off x="365760" y="278167"/>
            <a:ext cx="10109931" cy="1169633"/>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3"/>
            <a:ext cx="9857232" cy="986768"/>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68171" y="408373"/>
            <a:ext cx="9716271" cy="916937"/>
          </a:xfrm>
          <a:prstGeom prst="rect">
            <a:avLst/>
          </a:prstGeom>
        </p:spPr>
        <p:txBody>
          <a:bodyPr vert="horz" lIns="91440" tIns="45720" rIns="91440" bIns="45720" rtlCol="0" anchor="ctr">
            <a:normAutofit/>
          </a:bodyPr>
          <a:lstStyle/>
          <a:p>
            <a:r>
              <a:rPr lang="es-ES_tradnl" dirty="0"/>
              <a:t>Clic para editar título</a:t>
            </a:r>
            <a:endParaRPr lang="en-US" dirty="0"/>
          </a:p>
        </p:txBody>
      </p:sp>
      <p:pic>
        <p:nvPicPr>
          <p:cNvPr id="11" name="Imagen 10" descr="celam.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64394" y="278167"/>
            <a:ext cx="1189457" cy="1169633"/>
          </a:xfrm>
          <a:prstGeom prst="rect">
            <a:avLst/>
          </a:prstGeom>
        </p:spPr>
      </p:pic>
    </p:spTree>
    <p:extLst>
      <p:ext uri="{BB962C8B-B14F-4D97-AF65-F5344CB8AC3E}">
        <p14:creationId xmlns:p14="http://schemas.microsoft.com/office/powerpoint/2010/main" val="1802993127"/>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hf hdr="0" dt="0"/>
  <p:txStyles>
    <p:titleStyle>
      <a:lvl1pPr algn="l"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just"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just"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just"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just"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just"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6DFF08F-DC6B-4601-B491-B0F83F6DD2DA}" type="datetimeFigureOut">
              <a:rPr lang="en-US" dirty="0">
                <a:solidFill>
                  <a:prstClr val="black">
                    <a:lumMod val="90000"/>
                    <a:lumOff val="10000"/>
                  </a:prstClr>
                </a:solidFill>
              </a:rPr>
              <a:pPr/>
              <a:t>11/27/2019</a:t>
            </a:fld>
            <a:endParaRPr lang="en-US" dirty="0">
              <a:solidFill>
                <a:prstClr val="black">
                  <a:lumMod val="90000"/>
                  <a:lumOff val="10000"/>
                </a:prst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solidFill>
                <a:prstClr val="black">
                  <a:lumMod val="90000"/>
                  <a:lumOff val="10000"/>
                </a:prst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dirty="0">
                <a:solidFill>
                  <a:prstClr val="black">
                    <a:lumMod val="90000"/>
                    <a:lumOff val="10000"/>
                  </a:prstClr>
                </a:solidFill>
              </a:rPr>
              <a:pPr/>
              <a:t>‹#›</a:t>
            </a:fld>
            <a:endParaRPr lang="en-US" dirty="0">
              <a:solidFill>
                <a:prstClr val="black">
                  <a:lumMod val="90000"/>
                  <a:lumOff val="10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604651"/>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t>11/27/2019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1830303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11/27/2019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92521758"/>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t>11/27/2019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6189194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11/27/2019</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75754342"/>
      </p:ext>
    </p:extLst>
  </p:cSld>
  <p:clrMap bg1="dk1" tx1="lt1" bg2="dk2" tx2="lt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11/27/2019</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905756"/>
      </p:ext>
    </p:extLst>
  </p:cSld>
  <p:clrMap bg1="dk1" tx1="lt1" bg2="dk2" tx2="lt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11/27/2019</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462467555"/>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11/27/2019</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119713904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48A1663-7765-4EF4-B97F-A02E70C6265E}" type="datetimeFigureOut">
              <a:rPr lang="en-US" dirty="0"/>
              <a:t>11/27/2019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2516090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sldNum="0" hdr="0" ftr="0" dt="0"/>
  <p:txStyles>
    <p:titleStyle>
      <a:lvl1pPr algn="l" defTabSz="914400" rtl="0"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11/27/2019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8351681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11/27/2019</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84375234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11/27/2019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3384588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t>11/27/2019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6418473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t>11/27/2019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6212133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25.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1.png"/><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2.png"/><Relationship Id="rId2" Type="http://schemas.openxmlformats.org/officeDocument/2006/relationships/diagramData" Target="../diagrams/data7.xml"/><Relationship Id="rId1" Type="http://schemas.openxmlformats.org/officeDocument/2006/relationships/slideLayout" Target="../slideLayouts/slideLayout2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0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xml"/><Relationship Id="rId1" Type="http://schemas.openxmlformats.org/officeDocument/2006/relationships/slideLayout" Target="../slideLayouts/slideLayout21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10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91.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7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B156829C-5486-4C2A-926C-40F97F7E64A6}"/>
              </a:ext>
            </a:extLst>
          </p:cNvPr>
          <p:cNvSpPr>
            <a:spLocks noGrp="1"/>
          </p:cNvSpPr>
          <p:nvPr>
            <p:ph type="ctrTitle"/>
          </p:nvPr>
        </p:nvSpPr>
        <p:spPr>
          <a:xfrm>
            <a:off x="351905" y="72059"/>
            <a:ext cx="4092633" cy="3579184"/>
          </a:xfrm>
        </p:spPr>
        <p:txBody>
          <a:bodyPr>
            <a:noAutofit/>
          </a:bodyPr>
          <a:lstStyle/>
          <a:p>
            <a:r>
              <a:rPr lang="es-419" sz="7200" b="1" dirty="0"/>
              <a:t>DISCERNIR </a:t>
            </a:r>
            <a:r>
              <a:rPr lang="es-CR" sz="4000" b="1" spc="0" dirty="0">
                <a:solidFill>
                  <a:schemeClr val="tx1"/>
                </a:solidFill>
                <a:effectLst>
                  <a:outerShdw blurRad="38100" dist="38100" dir="2700000" algn="tl">
                    <a:srgbClr val="000000">
                      <a:alpha val="43137"/>
                    </a:srgbClr>
                  </a:outerShdw>
                </a:effectLst>
                <a:latin typeface="Arial" panose="020B0604020202020204"/>
              </a:rPr>
              <a:t>nuestra capacidad de iniciar a la </a:t>
            </a:r>
            <a:r>
              <a:rPr lang="es-CR" sz="4000" b="1" dirty="0">
                <a:solidFill>
                  <a:schemeClr val="tx1"/>
                </a:solidFill>
                <a:effectLst>
                  <a:outerShdw blurRad="38100" dist="38100" dir="2700000" algn="tl">
                    <a:srgbClr val="000000">
                      <a:alpha val="43137"/>
                    </a:srgbClr>
                  </a:outerShdw>
                </a:effectLst>
                <a:latin typeface="Arial" panose="020B0604020202020204"/>
              </a:rPr>
              <a:t>fe</a:t>
            </a:r>
            <a:endParaRPr lang="es-419" sz="5400" b="1" dirty="0">
              <a:solidFill>
                <a:schemeClr val="tx1"/>
              </a:solidFill>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0A11C38-1EF3-489F-8520-A964E5BC93E4}"/>
              </a:ext>
            </a:extLst>
          </p:cNvPr>
          <p:cNvPicPr>
            <a:picLocks noChangeAspect="1"/>
          </p:cNvPicPr>
          <p:nvPr/>
        </p:nvPicPr>
        <p:blipFill rotWithShape="1">
          <a:blip r:embed="rId2"/>
          <a:srcRect l="18271" r="24705" b="-1"/>
          <a:stretch/>
        </p:blipFill>
        <p:spPr>
          <a:xfrm>
            <a:off x="4635095" y="10"/>
            <a:ext cx="7556889" cy="6857990"/>
          </a:xfrm>
          <a:prstGeom prst="rect">
            <a:avLst/>
          </a:prstGeom>
        </p:spPr>
      </p:pic>
      <p:sp>
        <p:nvSpPr>
          <p:cNvPr id="5" name="CuadroTexto 4">
            <a:extLst>
              <a:ext uri="{FF2B5EF4-FFF2-40B4-BE49-F238E27FC236}">
                <a16:creationId xmlns:a16="http://schemas.microsoft.com/office/drawing/2014/main" id="{7110617F-133B-441A-A15B-47F62ECD73F7}"/>
              </a:ext>
            </a:extLst>
          </p:cNvPr>
          <p:cNvSpPr txBox="1"/>
          <p:nvPr/>
        </p:nvSpPr>
        <p:spPr>
          <a:xfrm>
            <a:off x="351905" y="4078777"/>
            <a:ext cx="3987339" cy="1323439"/>
          </a:xfrm>
          <a:prstGeom prst="rect">
            <a:avLst/>
          </a:prstGeom>
          <a:noFill/>
        </p:spPr>
        <p:txBody>
          <a:bodyPr wrap="square" rtlCol="0">
            <a:spAutoFit/>
          </a:bodyPr>
          <a:lstStyle/>
          <a:p>
            <a:pPr algn="ctr"/>
            <a:r>
              <a:rPr lang="es-419" sz="4000" b="1" dirty="0">
                <a:solidFill>
                  <a:schemeClr val="accent1"/>
                </a:solidFill>
                <a:effectLst>
                  <a:outerShdw blurRad="38100" dist="38100" dir="2700000" algn="tl">
                    <a:srgbClr val="000000">
                      <a:alpha val="43137"/>
                    </a:srgbClr>
                  </a:outerShdw>
                </a:effectLst>
              </a:rPr>
              <a:t>PROCESO EVANGELIZADOR</a:t>
            </a:r>
          </a:p>
        </p:txBody>
      </p:sp>
    </p:spTree>
    <p:extLst>
      <p:ext uri="{BB962C8B-B14F-4D97-AF65-F5344CB8AC3E}">
        <p14:creationId xmlns:p14="http://schemas.microsoft.com/office/powerpoint/2010/main" val="292902304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BAEF80-E470-48A3-A74F-00A365ECD881}"/>
              </a:ext>
            </a:extLst>
          </p:cNvPr>
          <p:cNvSpPr>
            <a:spLocks noGrp="1"/>
          </p:cNvSpPr>
          <p:nvPr>
            <p:ph type="title"/>
          </p:nvPr>
        </p:nvSpPr>
        <p:spPr>
          <a:xfrm>
            <a:off x="726255" y="193962"/>
            <a:ext cx="10573512" cy="1406236"/>
          </a:xfrm>
          <a:solidFill>
            <a:schemeClr val="accent1">
              <a:lumMod val="40000"/>
              <a:lumOff val="60000"/>
            </a:schemeClr>
          </a:solidFill>
        </p:spPr>
        <p:txBody>
          <a:bodyPr>
            <a:normAutofit fontScale="90000"/>
          </a:bodyPr>
          <a:lstStyle/>
          <a:p>
            <a:pPr lvl="0"/>
            <a:r>
              <a:rPr lang="es-ES_tradnl" dirty="0"/>
              <a:t>Pedagogía Divina, originalidad de la Revelación cristiana</a:t>
            </a:r>
            <a:endParaRPr lang="es-419" dirty="0"/>
          </a:p>
        </p:txBody>
      </p:sp>
      <p:sp>
        <p:nvSpPr>
          <p:cNvPr id="3" name="Marcador de contenido 2">
            <a:extLst>
              <a:ext uri="{FF2B5EF4-FFF2-40B4-BE49-F238E27FC236}">
                <a16:creationId xmlns:a16="http://schemas.microsoft.com/office/drawing/2014/main" id="{C5B56DCC-B3CC-4435-8BCB-3BEA94853F19}"/>
              </a:ext>
            </a:extLst>
          </p:cNvPr>
          <p:cNvSpPr>
            <a:spLocks noGrp="1"/>
          </p:cNvSpPr>
          <p:nvPr>
            <p:ph idx="1"/>
          </p:nvPr>
        </p:nvSpPr>
        <p:spPr>
          <a:xfrm>
            <a:off x="177338" y="1668087"/>
            <a:ext cx="8556567" cy="4995951"/>
          </a:xfrm>
        </p:spPr>
        <p:txBody>
          <a:bodyPr>
            <a:normAutofit/>
          </a:bodyPr>
          <a:lstStyle/>
          <a:p>
            <a:pPr marL="0" indent="0">
              <a:buNone/>
            </a:pPr>
            <a:r>
              <a:rPr lang="es-CR" sz="3600" dirty="0"/>
              <a:t>Dispuso Dios en su sabiduría revelarse a Sí mismo y dar a conocer el misterio de su voluntad, mediante el cual los hombres, por medio de Cristo, Verbo encarnado, tienen acceso al Padre en el Espíritu Santo y se hacen consortes de la naturaleza Divina. DV 2</a:t>
            </a:r>
          </a:p>
          <a:p>
            <a:pPr marL="0" indent="0">
              <a:buNone/>
            </a:pPr>
            <a:r>
              <a:rPr lang="es-419" sz="3600" dirty="0"/>
              <a:t>La Revelación es la AUTOCOMUNICACIÓN DE DIOS, no simple mensaje.</a:t>
            </a:r>
          </a:p>
        </p:txBody>
      </p:sp>
      <p:pic>
        <p:nvPicPr>
          <p:cNvPr id="6" name="Imagen 3">
            <a:extLst>
              <a:ext uri="{FF2B5EF4-FFF2-40B4-BE49-F238E27FC236}">
                <a16:creationId xmlns:a16="http://schemas.microsoft.com/office/drawing/2014/main" id="{4376AF89-5D16-4932-84DC-460EC44BE3B0}"/>
              </a:ext>
            </a:extLst>
          </p:cNvPr>
          <p:cNvPicPr>
            <a:picLocks noChangeAspect="1"/>
          </p:cNvPicPr>
          <p:nvPr/>
        </p:nvPicPr>
        <p:blipFill>
          <a:blip r:embed="rId2"/>
          <a:stretch>
            <a:fillRect/>
          </a:stretch>
        </p:blipFill>
        <p:spPr>
          <a:xfrm>
            <a:off x="8659994" y="2587924"/>
            <a:ext cx="3532006" cy="2307983"/>
          </a:xfrm>
          <a:prstGeom prst="rect">
            <a:avLst/>
          </a:prstGeom>
        </p:spPr>
      </p:pic>
    </p:spTree>
    <p:extLst>
      <p:ext uri="{BB962C8B-B14F-4D97-AF65-F5344CB8AC3E}">
        <p14:creationId xmlns:p14="http://schemas.microsoft.com/office/powerpoint/2010/main" val="117661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18D1C-4C50-48FD-913E-92C374C1D393}"/>
              </a:ext>
            </a:extLst>
          </p:cNvPr>
          <p:cNvSpPr>
            <a:spLocks noGrp="1"/>
          </p:cNvSpPr>
          <p:nvPr>
            <p:ph type="title"/>
          </p:nvPr>
        </p:nvSpPr>
        <p:spPr>
          <a:xfrm>
            <a:off x="182880" y="110837"/>
            <a:ext cx="10884131" cy="1562792"/>
          </a:xfrm>
        </p:spPr>
        <p:txBody>
          <a:bodyPr>
            <a:normAutofit/>
          </a:bodyPr>
          <a:lstStyle/>
          <a:p>
            <a:r>
              <a:rPr lang="es-419" sz="2600" b="1" dirty="0">
                <a:solidFill>
                  <a:srgbClr val="0070C0"/>
                </a:solidFill>
                <a:effectLst>
                  <a:outerShdw blurRad="38100" dist="38100" dir="2700000" algn="tl">
                    <a:srgbClr val="000000">
                      <a:alpha val="43137"/>
                    </a:srgbClr>
                  </a:outerShdw>
                </a:effectLst>
              </a:rPr>
              <a:t>Notas de originalidad de la revelación: PEDAGOGIA DIVINA </a:t>
            </a:r>
            <a:br>
              <a:rPr lang="es-419" sz="2600" b="1" dirty="0">
                <a:solidFill>
                  <a:srgbClr val="0070C0"/>
                </a:solidFill>
                <a:effectLst>
                  <a:outerShdw blurRad="38100" dist="38100" dir="2700000" algn="tl">
                    <a:srgbClr val="000000">
                      <a:alpha val="43137"/>
                    </a:srgbClr>
                  </a:outerShdw>
                </a:effectLst>
              </a:rPr>
            </a:br>
            <a:r>
              <a:rPr lang="es-419" sz="2600" b="1" dirty="0">
                <a:solidFill>
                  <a:srgbClr val="0070C0"/>
                </a:solidFill>
                <a:effectLst>
                  <a:outerShdw blurRad="38100" dist="38100" dir="2700000" algn="tl">
                    <a:srgbClr val="000000">
                      <a:alpha val="43137"/>
                    </a:srgbClr>
                  </a:outerShdw>
                </a:effectLst>
              </a:rPr>
              <a:t>estilo propio para NUESTRA pedagogía de la fe</a:t>
            </a:r>
          </a:p>
        </p:txBody>
      </p:sp>
      <p:graphicFrame>
        <p:nvGraphicFramePr>
          <p:cNvPr id="4" name="Marcador de contenido 3">
            <a:extLst>
              <a:ext uri="{FF2B5EF4-FFF2-40B4-BE49-F238E27FC236}">
                <a16:creationId xmlns:a16="http://schemas.microsoft.com/office/drawing/2014/main" id="{6385D3C0-62C8-4E82-ABEC-DDDA493DD129}"/>
              </a:ext>
            </a:extLst>
          </p:cNvPr>
          <p:cNvGraphicFramePr>
            <a:graphicFrameLocks noGrp="1"/>
          </p:cNvGraphicFramePr>
          <p:nvPr>
            <p:ph idx="1"/>
            <p:extLst>
              <p:ext uri="{D42A27DB-BD31-4B8C-83A1-F6EECF244321}">
                <p14:modId xmlns:p14="http://schemas.microsoft.com/office/powerpoint/2010/main" val="3824422648"/>
              </p:ext>
            </p:extLst>
          </p:nvPr>
        </p:nvGraphicFramePr>
        <p:xfrm>
          <a:off x="0" y="1397479"/>
          <a:ext cx="12192000" cy="5518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5740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9B3FD-EB36-4C49-8DBA-D6EA0F822869}"/>
              </a:ext>
            </a:extLst>
          </p:cNvPr>
          <p:cNvSpPr>
            <a:spLocks noGrp="1"/>
          </p:cNvSpPr>
          <p:nvPr>
            <p:ph type="title"/>
          </p:nvPr>
        </p:nvSpPr>
        <p:spPr>
          <a:xfrm>
            <a:off x="4433978" y="117418"/>
            <a:ext cx="7514182" cy="1325563"/>
          </a:xfrm>
          <a:ln w="38100">
            <a:solidFill>
              <a:schemeClr val="tx1"/>
            </a:solidFill>
          </a:ln>
        </p:spPr>
        <p:txBody>
          <a:bodyPr>
            <a:normAutofit fontScale="90000"/>
          </a:bodyPr>
          <a:lstStyle/>
          <a:p>
            <a:pPr algn="ctr"/>
            <a:r>
              <a:rPr lang="es-CR" sz="5400" b="1" dirty="0">
                <a:solidFill>
                  <a:srgbClr val="FFC000"/>
                </a:solidFill>
                <a:effectLst>
                  <a:outerShdw blurRad="38100" dist="38100" dir="2700000" algn="tl">
                    <a:srgbClr val="000000">
                      <a:alpha val="43137"/>
                    </a:srgbClr>
                  </a:outerShdw>
                </a:effectLst>
              </a:rPr>
              <a:t>La PEDaGOGÍA DE DIOS</a:t>
            </a:r>
            <a:endParaRPr lang="en-US" sz="5400" b="1" dirty="0">
              <a:solidFill>
                <a:srgbClr val="FFC00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47B8FAFB-FCC5-46FB-B786-F844FCEB04F3}"/>
              </a:ext>
            </a:extLst>
          </p:cNvPr>
          <p:cNvSpPr>
            <a:spLocks noGrp="1"/>
          </p:cNvSpPr>
          <p:nvPr>
            <p:ph idx="1"/>
          </p:nvPr>
        </p:nvSpPr>
        <p:spPr>
          <a:xfrm>
            <a:off x="4433978" y="1621766"/>
            <a:ext cx="7630559" cy="5172503"/>
          </a:xfrm>
        </p:spPr>
        <p:txBody>
          <a:bodyPr>
            <a:normAutofit fontScale="92500" lnSpcReduction="20000"/>
          </a:bodyPr>
          <a:lstStyle/>
          <a:p>
            <a:r>
              <a:rPr lang="es-ES" sz="3200" dirty="0">
                <a:solidFill>
                  <a:schemeClr val="tx1"/>
                </a:solidFill>
              </a:rPr>
              <a:t>El acercamiento deberá hacerse con una actitud permanente de diálogo. </a:t>
            </a:r>
          </a:p>
          <a:p>
            <a:r>
              <a:rPr lang="es-ES" sz="3200" dirty="0">
                <a:solidFill>
                  <a:schemeClr val="tx1"/>
                </a:solidFill>
              </a:rPr>
              <a:t>El diálogo deberá, entonces, caracterizar todas nuestras acciones evangelizadoras.  “El diálogo es un camino para el Reino” (RM 57).  </a:t>
            </a:r>
          </a:p>
          <a:p>
            <a:r>
              <a:rPr lang="es-ES" sz="3200" dirty="0">
                <a:solidFill>
                  <a:schemeClr val="tx1"/>
                </a:solidFill>
              </a:rPr>
              <a:t>El diálogo tiene un fundamento teológico, “Dios, en un diálogo que dura a lo largo de los siglos, ha ofrecido y sigue ofreciendo la salvación a la humanidad. Para ser fiel a la iniciativa divina, la Iglesia debe entrar en diálogo de salvación con todos” (Diálogo y Anuncio, 38).</a:t>
            </a:r>
            <a:endParaRPr lang="es-CR" sz="3200" dirty="0">
              <a:solidFill>
                <a:schemeClr val="tx1"/>
              </a:solidFill>
            </a:endParaRPr>
          </a:p>
          <a:p>
            <a:endParaRPr lang="en-US" dirty="0"/>
          </a:p>
        </p:txBody>
      </p:sp>
      <p:pic>
        <p:nvPicPr>
          <p:cNvPr id="5" name="Picture 4" descr="A close up of a church&#10;&#10;Description generated with high confidence">
            <a:extLst>
              <a:ext uri="{FF2B5EF4-FFF2-40B4-BE49-F238E27FC236}">
                <a16:creationId xmlns:a16="http://schemas.microsoft.com/office/drawing/2014/main" id="{5D59563E-0065-4AB7-AEBA-2EF4EF995063}"/>
              </a:ext>
            </a:extLst>
          </p:cNvPr>
          <p:cNvPicPr>
            <a:picLocks noChangeAspect="1"/>
          </p:cNvPicPr>
          <p:nvPr/>
        </p:nvPicPr>
        <p:blipFill rotWithShape="1">
          <a:blip r:embed="rId3"/>
          <a:srcRect l="26677" r="23081" b="1"/>
          <a:stretch/>
        </p:blipFill>
        <p:spPr>
          <a:xfrm>
            <a:off x="0" y="117418"/>
            <a:ext cx="4259865" cy="6676851"/>
          </a:xfrm>
          <a:prstGeom prst="rect">
            <a:avLst/>
          </a:prstGeom>
        </p:spPr>
      </p:pic>
    </p:spTree>
    <p:extLst>
      <p:ext uri="{BB962C8B-B14F-4D97-AF65-F5344CB8AC3E}">
        <p14:creationId xmlns:p14="http://schemas.microsoft.com/office/powerpoint/2010/main" val="2056456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793707E8-44EF-454B-9FC6-7E7BF16F4752}"/>
              </a:ext>
            </a:extLst>
          </p:cNvPr>
          <p:cNvSpPr>
            <a:spLocks noGrp="1"/>
          </p:cNvSpPr>
          <p:nvPr>
            <p:ph type="title"/>
          </p:nvPr>
        </p:nvSpPr>
        <p:spPr>
          <a:xfrm>
            <a:off x="5879868" y="188422"/>
            <a:ext cx="6312132" cy="2493818"/>
          </a:xfrm>
          <a:solidFill>
            <a:schemeClr val="bg1"/>
          </a:solidFill>
        </p:spPr>
        <p:txBody>
          <a:bodyPr>
            <a:normAutofit/>
          </a:bodyPr>
          <a:lstStyle/>
          <a:p>
            <a:pPr algn="ctr"/>
            <a:r>
              <a:rPr lang="es-CR" sz="3200" b="1" dirty="0">
                <a:solidFill>
                  <a:srgbClr val="0070C0"/>
                </a:solidFill>
                <a:effectLst>
                  <a:outerShdw blurRad="38100" dist="38100" dir="2700000" algn="tl">
                    <a:srgbClr val="000000">
                      <a:alpha val="43137"/>
                    </a:srgbClr>
                  </a:outerShdw>
                </a:effectLst>
              </a:rPr>
              <a:t>COMPRENSIÓN PERTINENTE DE TRADICION:</a:t>
            </a:r>
            <a:br>
              <a:rPr lang="es-CR" sz="3200" b="1" dirty="0">
                <a:solidFill>
                  <a:srgbClr val="0070C0"/>
                </a:solidFill>
                <a:effectLst>
                  <a:outerShdw blurRad="38100" dist="38100" dir="2700000" algn="tl">
                    <a:srgbClr val="000000">
                      <a:alpha val="43137"/>
                    </a:srgbClr>
                  </a:outerShdw>
                </a:effectLst>
              </a:rPr>
            </a:br>
            <a:r>
              <a:rPr lang="es-CR" sz="3200" b="1" dirty="0">
                <a:solidFill>
                  <a:srgbClr val="0070C0"/>
                </a:solidFill>
                <a:effectLst>
                  <a:outerShdw blurRad="38100" dist="38100" dir="2700000" algn="tl">
                    <a:srgbClr val="000000">
                      <a:alpha val="43137"/>
                    </a:srgbClr>
                  </a:outerShdw>
                </a:effectLst>
              </a:rPr>
              <a:t>FIDELIDAD CREATIVA</a:t>
            </a:r>
          </a:p>
        </p:txBody>
      </p:sp>
      <p:pic>
        <p:nvPicPr>
          <p:cNvPr id="7" name="Imagen 6">
            <a:extLst>
              <a:ext uri="{FF2B5EF4-FFF2-40B4-BE49-F238E27FC236}">
                <a16:creationId xmlns:a16="http://schemas.microsoft.com/office/drawing/2014/main" id="{742A84E1-F565-4C26-AE93-0BF49E1103A2}"/>
              </a:ext>
            </a:extLst>
          </p:cNvPr>
          <p:cNvPicPr>
            <a:picLocks noChangeAspect="1"/>
          </p:cNvPicPr>
          <p:nvPr/>
        </p:nvPicPr>
        <p:blipFill>
          <a:blip r:embed="rId2"/>
          <a:stretch>
            <a:fillRect/>
          </a:stretch>
        </p:blipFill>
        <p:spPr>
          <a:xfrm>
            <a:off x="349135" y="67888"/>
            <a:ext cx="5486400" cy="3420094"/>
          </a:xfrm>
          <a:prstGeom prst="rect">
            <a:avLst/>
          </a:prstGeom>
        </p:spPr>
      </p:pic>
      <p:sp>
        <p:nvSpPr>
          <p:cNvPr id="2" name="Rectángulo 1">
            <a:extLst>
              <a:ext uri="{FF2B5EF4-FFF2-40B4-BE49-F238E27FC236}">
                <a16:creationId xmlns:a16="http://schemas.microsoft.com/office/drawing/2014/main" id="{225E6129-FEBD-4B19-ABBE-F25DF32EFFF7}"/>
              </a:ext>
            </a:extLst>
          </p:cNvPr>
          <p:cNvSpPr/>
          <p:nvPr/>
        </p:nvSpPr>
        <p:spPr>
          <a:xfrm>
            <a:off x="388503" y="3622590"/>
            <a:ext cx="11414994" cy="3046988"/>
          </a:xfrm>
          <a:prstGeom prst="rect">
            <a:avLst/>
          </a:prstGeom>
        </p:spPr>
        <p:txBody>
          <a:bodyPr wrap="square">
            <a:spAutoFit/>
          </a:bodyPr>
          <a:lstStyle/>
          <a:p>
            <a:pPr algn="r"/>
            <a:r>
              <a:rPr lang="es-MX" sz="3200" b="1" cap="all" spc="200" dirty="0">
                <a:solidFill>
                  <a:srgbClr val="000000">
                    <a:lumMod val="85000"/>
                    <a:lumOff val="15000"/>
                  </a:srgbClr>
                </a:solidFill>
                <a:ea typeface="+mj-ea"/>
                <a:cs typeface="+mj-cs"/>
              </a:rPr>
              <a:t>La Tradición como transmisión de la Revelación, </a:t>
            </a:r>
            <a:r>
              <a:rPr lang="es-CR" sz="3200" b="1" dirty="0"/>
              <a:t>EXPRESIÓN DEL ESPIRITU SANTO. </a:t>
            </a:r>
          </a:p>
          <a:p>
            <a:r>
              <a:rPr lang="es-CR" sz="3200" b="1" dirty="0"/>
              <a:t>SE REFIERE A LA INSTITUCIÓN O FORMA DE VIDA: MODO DE REALIDAD DE LA PALABRA EN LA EXISTENCIA CRISTIANA. VOLVER MIRADA A LA IGLESIA PRIMITIVA.</a:t>
            </a:r>
            <a:endParaRPr lang="es-419" sz="3200" b="1" dirty="0"/>
          </a:p>
        </p:txBody>
      </p:sp>
    </p:spTree>
    <p:extLst>
      <p:ext uri="{BB962C8B-B14F-4D97-AF65-F5344CB8AC3E}">
        <p14:creationId xmlns:p14="http://schemas.microsoft.com/office/powerpoint/2010/main" val="2988139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5CAF30-92D1-4A56-9DB4-58980EC01DAB}"/>
              </a:ext>
            </a:extLst>
          </p:cNvPr>
          <p:cNvSpPr>
            <a:spLocks noGrp="1"/>
          </p:cNvSpPr>
          <p:nvPr>
            <p:ph type="title"/>
          </p:nvPr>
        </p:nvSpPr>
        <p:spPr>
          <a:xfrm>
            <a:off x="482136" y="105295"/>
            <a:ext cx="11294227" cy="1561961"/>
          </a:xfrm>
          <a:solidFill>
            <a:schemeClr val="accent1">
              <a:lumMod val="40000"/>
              <a:lumOff val="60000"/>
            </a:schemeClr>
          </a:solidFill>
        </p:spPr>
        <p:txBody>
          <a:bodyPr>
            <a:normAutofit fontScale="90000"/>
          </a:bodyPr>
          <a:lstStyle/>
          <a:p>
            <a:pPr algn="ctr"/>
            <a:r>
              <a:rPr lang="es-419" dirty="0"/>
              <a:t>FIDELIDAD A DIOS Y A LAS PERSONAS: TRADICION:</a:t>
            </a:r>
            <a:br>
              <a:rPr lang="es-419" dirty="0"/>
            </a:br>
            <a:r>
              <a:rPr lang="es-419" dirty="0"/>
              <a:t>FIDELIDAD CREATIVA</a:t>
            </a:r>
          </a:p>
        </p:txBody>
      </p:sp>
      <p:pic>
        <p:nvPicPr>
          <p:cNvPr id="4" name="Imagen 3">
            <a:extLst>
              <a:ext uri="{FF2B5EF4-FFF2-40B4-BE49-F238E27FC236}">
                <a16:creationId xmlns:a16="http://schemas.microsoft.com/office/drawing/2014/main" id="{871814EF-6BC6-4DC5-8594-8F55DE4C6D21}"/>
              </a:ext>
            </a:extLst>
          </p:cNvPr>
          <p:cNvPicPr>
            <a:picLocks noChangeAspect="1"/>
          </p:cNvPicPr>
          <p:nvPr/>
        </p:nvPicPr>
        <p:blipFill>
          <a:blip r:embed="rId2"/>
          <a:stretch>
            <a:fillRect/>
          </a:stretch>
        </p:blipFill>
        <p:spPr>
          <a:xfrm>
            <a:off x="2251363" y="1990205"/>
            <a:ext cx="9525000" cy="4762500"/>
          </a:xfrm>
          <a:prstGeom prst="rect">
            <a:avLst/>
          </a:prstGeom>
        </p:spPr>
      </p:pic>
      <p:sp>
        <p:nvSpPr>
          <p:cNvPr id="6" name="Content Placeholder 5">
            <a:extLst>
              <a:ext uri="{FF2B5EF4-FFF2-40B4-BE49-F238E27FC236}">
                <a16:creationId xmlns:a16="http://schemas.microsoft.com/office/drawing/2014/main" id="{3154BE8F-4B24-4ACF-91B7-6AFDB2DC696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44216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2745F-23DC-A245-8CB7-BF9820F1DEE3}"/>
              </a:ext>
            </a:extLst>
          </p:cNvPr>
          <p:cNvSpPr>
            <a:spLocks noGrp="1"/>
          </p:cNvSpPr>
          <p:nvPr>
            <p:ph type="title"/>
          </p:nvPr>
        </p:nvSpPr>
        <p:spPr/>
        <p:txBody>
          <a:bodyPr/>
          <a:lstStyle/>
          <a:p>
            <a:r>
              <a:rPr lang="es-CR" dirty="0"/>
              <a:t>Entonces...</a:t>
            </a:r>
          </a:p>
        </p:txBody>
      </p:sp>
      <p:sp>
        <p:nvSpPr>
          <p:cNvPr id="3" name="Marcador de contenido 2">
            <a:extLst>
              <a:ext uri="{FF2B5EF4-FFF2-40B4-BE49-F238E27FC236}">
                <a16:creationId xmlns:a16="http://schemas.microsoft.com/office/drawing/2014/main" id="{78ED3AAE-E2BD-FD45-97A8-3145AE77DB9A}"/>
              </a:ext>
            </a:extLst>
          </p:cNvPr>
          <p:cNvSpPr>
            <a:spLocks noGrp="1"/>
          </p:cNvSpPr>
          <p:nvPr>
            <p:ph idx="1"/>
          </p:nvPr>
        </p:nvSpPr>
        <p:spPr>
          <a:xfrm>
            <a:off x="2382416" y="2060848"/>
            <a:ext cx="6817568" cy="4123928"/>
          </a:xfrm>
        </p:spPr>
        <p:txBody>
          <a:bodyPr>
            <a:normAutofit/>
          </a:bodyPr>
          <a:lstStyle/>
          <a:p>
            <a:pPr marL="114300" indent="0" algn="ctr">
              <a:buNone/>
            </a:pPr>
            <a:r>
              <a:rPr lang="es-CR" sz="7200" b="1" i="1" dirty="0"/>
              <a:t>¿Qué es evangelizar?</a:t>
            </a:r>
          </a:p>
        </p:txBody>
      </p:sp>
    </p:spTree>
    <p:extLst>
      <p:ext uri="{BB962C8B-B14F-4D97-AF65-F5344CB8AC3E}">
        <p14:creationId xmlns:p14="http://schemas.microsoft.com/office/powerpoint/2010/main" val="2325934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b="1" dirty="0"/>
              <a:t>Evangelización</a:t>
            </a:r>
          </a:p>
        </p:txBody>
      </p:sp>
      <p:sp>
        <p:nvSpPr>
          <p:cNvPr id="3" name="2 Marcador de contenido"/>
          <p:cNvSpPr>
            <a:spLocks noGrp="1"/>
          </p:cNvSpPr>
          <p:nvPr>
            <p:ph idx="1"/>
          </p:nvPr>
        </p:nvSpPr>
        <p:spPr>
          <a:xfrm>
            <a:off x="0" y="1414733"/>
            <a:ext cx="12192000" cy="5193102"/>
          </a:xfrm>
        </p:spPr>
        <p:txBody>
          <a:bodyPr>
            <a:normAutofit/>
          </a:bodyPr>
          <a:lstStyle/>
          <a:p>
            <a:pPr algn="just"/>
            <a:r>
              <a:rPr lang="es-CR" sz="4000" i="1" dirty="0"/>
              <a:t>«Nosotros queremos confirmar una vez más que la tarea de </a:t>
            </a:r>
            <a:r>
              <a:rPr lang="es-CR" sz="4000" i="1" u="sng" dirty="0">
                <a:solidFill>
                  <a:srgbClr val="FFC000"/>
                </a:solidFill>
              </a:rPr>
              <a:t>la evangelización de todos los hombres constituye la misión esencial de la Iglesia</a:t>
            </a:r>
            <a:r>
              <a:rPr lang="es-CR" sz="4000" i="1" dirty="0"/>
              <a:t>" ; una tarea y misión que los cambios amplios y profundos de la sociedad actual hacen cada vez más urgentes. </a:t>
            </a:r>
            <a:r>
              <a:rPr lang="es-CR" sz="4000" i="1" u="sng" dirty="0">
                <a:solidFill>
                  <a:srgbClr val="FFC000"/>
                </a:solidFill>
              </a:rPr>
              <a:t>Evangelizar constituye, en efecto, la dicha y vocación propia de la Iglesia, su identidad más profunda</a:t>
            </a:r>
            <a:r>
              <a:rPr lang="es-CR" sz="4000" i="1" dirty="0"/>
              <a:t>».</a:t>
            </a:r>
            <a:r>
              <a:rPr lang="es-CR" sz="4000" dirty="0"/>
              <a:t>(</a:t>
            </a:r>
            <a:r>
              <a:rPr lang="es-CR" sz="3600" dirty="0"/>
              <a:t>EN 14). </a:t>
            </a:r>
          </a:p>
        </p:txBody>
      </p:sp>
    </p:spTree>
    <p:extLst>
      <p:ext uri="{BB962C8B-B14F-4D97-AF65-F5344CB8AC3E}">
        <p14:creationId xmlns:p14="http://schemas.microsoft.com/office/powerpoint/2010/main" val="3477562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12192000" cy="6858000"/>
          </a:xfrm>
        </p:spPr>
        <p:txBody>
          <a:bodyPr>
            <a:normAutofit/>
          </a:bodyPr>
          <a:lstStyle/>
          <a:p>
            <a:r>
              <a:rPr lang="es-ES_tradnl" sz="3200" dirty="0"/>
              <a:t>La Iglesia no tiene una razón última y definitiva de ser: el referente de la Iglesia no es la Iglesia misma.</a:t>
            </a:r>
          </a:p>
          <a:p>
            <a:r>
              <a:rPr lang="es-ES_tradnl" sz="3200" dirty="0"/>
              <a:t>Sólo el Reino es absoluto (EN 8): </a:t>
            </a:r>
            <a:r>
              <a:rPr lang="es-ES_tradnl" sz="3200" i="1" dirty="0"/>
              <a:t>La Iglesia solamente es Iglesia en la medida en que se centra en el reinado de Dios</a:t>
            </a:r>
            <a:r>
              <a:rPr lang="es-ES_tradnl" sz="3200" dirty="0"/>
              <a:t>. </a:t>
            </a:r>
          </a:p>
          <a:p>
            <a:r>
              <a:rPr lang="es-ES_tradnl" sz="3200" dirty="0"/>
              <a:t>La misión define y da identidad a la Iglesia: “</a:t>
            </a:r>
            <a:r>
              <a:rPr lang="es-ES_tradnl" sz="3200" i="1" dirty="0"/>
              <a:t>no es que la Iglesia de Cristo tenga una misión, sino que la misión de Cristo tiene una Iglesia</a:t>
            </a:r>
            <a:r>
              <a:rPr lang="es-ES_tradnl" sz="3200" dirty="0"/>
              <a:t>”</a:t>
            </a:r>
          </a:p>
          <a:p>
            <a:r>
              <a:rPr lang="es-ES_tradnl" sz="3200" dirty="0"/>
              <a:t>La finalidad de la misión de la Iglesia no es la expansión de la Iglesia para su propio provecho; </a:t>
            </a:r>
            <a:r>
              <a:rPr lang="es-ES_tradnl" sz="3200" i="1" dirty="0"/>
              <a:t>a hombres y mujeres se les invita a la Iglesia para que puedan unirse a una comunidad dedicada al anuncio, servicio y testimonio del reinado de Dios</a:t>
            </a:r>
            <a:r>
              <a:rPr lang="es-ES_tradnl" sz="3200" dirty="0"/>
              <a:t>. </a:t>
            </a:r>
          </a:p>
        </p:txBody>
      </p:sp>
    </p:spTree>
    <p:extLst>
      <p:ext uri="{BB962C8B-B14F-4D97-AF65-F5344CB8AC3E}">
        <p14:creationId xmlns:p14="http://schemas.microsoft.com/office/powerpoint/2010/main" val="2374591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385E-DE4B-924F-95C6-F3BA705BC820}"/>
              </a:ext>
            </a:extLst>
          </p:cNvPr>
          <p:cNvSpPr>
            <a:spLocks noGrp="1"/>
          </p:cNvSpPr>
          <p:nvPr>
            <p:ph type="title"/>
          </p:nvPr>
        </p:nvSpPr>
        <p:spPr>
          <a:xfrm>
            <a:off x="2137496" y="214193"/>
            <a:ext cx="7917007" cy="1188720"/>
          </a:xfrm>
        </p:spPr>
        <p:txBody>
          <a:bodyPr>
            <a:normAutofit/>
          </a:bodyPr>
          <a:lstStyle/>
          <a:p>
            <a:r>
              <a:rPr lang="es-CR" sz="4400" b="1" dirty="0"/>
              <a:t>Cfr. Placuit deo 4</a:t>
            </a:r>
          </a:p>
        </p:txBody>
      </p:sp>
      <p:sp>
        <p:nvSpPr>
          <p:cNvPr id="3" name="Marcador de contenido 2">
            <a:extLst>
              <a:ext uri="{FF2B5EF4-FFF2-40B4-BE49-F238E27FC236}">
                <a16:creationId xmlns:a16="http://schemas.microsoft.com/office/drawing/2014/main" id="{6A071C3B-B089-B84B-8D9A-A149888B27FF}"/>
              </a:ext>
            </a:extLst>
          </p:cNvPr>
          <p:cNvSpPr>
            <a:spLocks noGrp="1"/>
          </p:cNvSpPr>
          <p:nvPr>
            <p:ph idx="1"/>
          </p:nvPr>
        </p:nvSpPr>
        <p:spPr>
          <a:xfrm>
            <a:off x="569344" y="1558188"/>
            <a:ext cx="11197086" cy="4930344"/>
          </a:xfrm>
          <a:solidFill>
            <a:schemeClr val="accent2"/>
          </a:solidFill>
        </p:spPr>
        <p:txBody>
          <a:bodyPr>
            <a:noAutofit/>
          </a:bodyPr>
          <a:lstStyle/>
          <a:p>
            <a:r>
              <a:rPr lang="es-CR" sz="3600" dirty="0"/>
              <a:t>la salvación consiste en nuestra unión con Cristo, quien, con su Encarnación, vida, muerte y resurrección, ha generado un </a:t>
            </a:r>
            <a:r>
              <a:rPr lang="es-CR" sz="3600" b="1" u="sng" dirty="0"/>
              <a:t>nuevo orden de relaciones </a:t>
            </a:r>
            <a:r>
              <a:rPr lang="es-CR" sz="3600" dirty="0"/>
              <a:t>con el Padre, entre los hombres </a:t>
            </a:r>
            <a:r>
              <a:rPr lang="es-CR" sz="3600" i="1" dirty="0"/>
              <a:t>y todo lo creado</a:t>
            </a:r>
            <a:r>
              <a:rPr lang="es-CR" sz="3600" dirty="0"/>
              <a:t>, y nos ha introducido en este orden gracias al don de su Espíritu, para que podamos unirnos al Padre como hijos en el Hijo, y convertirnos en un solo cuerpo en el «primogénito entre muchos hermanos» (</a:t>
            </a:r>
            <a:r>
              <a:rPr lang="es-CR" sz="3600" i="1" dirty="0"/>
              <a:t>Rm</a:t>
            </a:r>
            <a:r>
              <a:rPr lang="es-CR" sz="3600" dirty="0"/>
              <a:t> 8, 29).</a:t>
            </a:r>
          </a:p>
        </p:txBody>
      </p:sp>
    </p:spTree>
    <p:extLst>
      <p:ext uri="{BB962C8B-B14F-4D97-AF65-F5344CB8AC3E}">
        <p14:creationId xmlns:p14="http://schemas.microsoft.com/office/powerpoint/2010/main" val="4081904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16035-B0C8-0C4B-B6C6-C8978A206172}"/>
              </a:ext>
            </a:extLst>
          </p:cNvPr>
          <p:cNvSpPr>
            <a:spLocks noGrp="1"/>
          </p:cNvSpPr>
          <p:nvPr>
            <p:ph type="title"/>
          </p:nvPr>
        </p:nvSpPr>
        <p:spPr>
          <a:xfrm>
            <a:off x="3130551" y="295222"/>
            <a:ext cx="5937755" cy="570193"/>
          </a:xfrm>
        </p:spPr>
        <p:txBody>
          <a:bodyPr>
            <a:normAutofit fontScale="90000"/>
          </a:bodyPr>
          <a:lstStyle/>
          <a:p>
            <a:r>
              <a:rPr lang="es-CR" dirty="0"/>
              <a:t>PLACUIT DEO</a:t>
            </a:r>
          </a:p>
        </p:txBody>
      </p:sp>
      <p:sp>
        <p:nvSpPr>
          <p:cNvPr id="8" name="Forma libre 7">
            <a:extLst>
              <a:ext uri="{FF2B5EF4-FFF2-40B4-BE49-F238E27FC236}">
                <a16:creationId xmlns:a16="http://schemas.microsoft.com/office/drawing/2014/main" id="{4DF68EC0-70BC-AB4B-9875-2EF10DD55121}"/>
              </a:ext>
            </a:extLst>
          </p:cNvPr>
          <p:cNvSpPr/>
          <p:nvPr/>
        </p:nvSpPr>
        <p:spPr>
          <a:xfrm>
            <a:off x="2790533" y="3923620"/>
            <a:ext cx="617511" cy="1176660"/>
          </a:xfrm>
          <a:custGeom>
            <a:avLst/>
            <a:gdLst>
              <a:gd name="connsiteX0" fmla="*/ 0 w 617511"/>
              <a:gd name="connsiteY0" fmla="*/ 0 h 1176660"/>
              <a:gd name="connsiteX1" fmla="*/ 308755 w 617511"/>
              <a:gd name="connsiteY1" fmla="*/ 0 h 1176660"/>
              <a:gd name="connsiteX2" fmla="*/ 308755 w 617511"/>
              <a:gd name="connsiteY2" fmla="*/ 1176660 h 1176660"/>
              <a:gd name="connsiteX3" fmla="*/ 617511 w 617511"/>
              <a:gd name="connsiteY3" fmla="*/ 1176660 h 1176660"/>
            </a:gdLst>
            <a:ahLst/>
            <a:cxnLst>
              <a:cxn ang="0">
                <a:pos x="connsiteX0" y="connsiteY0"/>
              </a:cxn>
              <a:cxn ang="0">
                <a:pos x="connsiteX1" y="connsiteY1"/>
              </a:cxn>
              <a:cxn ang="0">
                <a:pos x="connsiteX2" y="connsiteY2"/>
              </a:cxn>
              <a:cxn ang="0">
                <a:pos x="connsiteX3" y="connsiteY3"/>
              </a:cxn>
            </a:cxnLst>
            <a:rect l="l" t="t" r="r" b="b"/>
            <a:pathLst>
              <a:path w="617511" h="1176660">
                <a:moveTo>
                  <a:pt x="0" y="0"/>
                </a:moveTo>
                <a:lnTo>
                  <a:pt x="308755" y="0"/>
                </a:lnTo>
                <a:lnTo>
                  <a:pt x="308755" y="1176660"/>
                </a:lnTo>
                <a:lnTo>
                  <a:pt x="617511" y="117666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288235" tIns="555108" rIns="288234" bIns="555110" numCol="1" spcCol="1270" anchor="ctr" anchorCtr="0">
            <a:noAutofit/>
          </a:bodyPr>
          <a:lstStyle/>
          <a:p>
            <a:pPr algn="ctr" defTabSz="222250">
              <a:lnSpc>
                <a:spcPct val="90000"/>
              </a:lnSpc>
              <a:spcBef>
                <a:spcPct val="0"/>
              </a:spcBef>
              <a:spcAft>
                <a:spcPct val="35000"/>
              </a:spcAft>
            </a:pPr>
            <a:endParaRPr lang="es-ES" sz="500">
              <a:solidFill>
                <a:srgbClr val="000000">
                  <a:hueOff val="0"/>
                  <a:satOff val="0"/>
                  <a:lumOff val="0"/>
                  <a:alphaOff val="0"/>
                </a:srgbClr>
              </a:solidFill>
              <a:latin typeface="Gill Sans MT" panose="020B0502020104020203"/>
            </a:endParaRPr>
          </a:p>
        </p:txBody>
      </p:sp>
      <p:sp>
        <p:nvSpPr>
          <p:cNvPr id="9" name="Forma libre 8">
            <a:extLst>
              <a:ext uri="{FF2B5EF4-FFF2-40B4-BE49-F238E27FC236}">
                <a16:creationId xmlns:a16="http://schemas.microsoft.com/office/drawing/2014/main" id="{9B503688-280C-1A4A-83DD-ADA5B7D60596}"/>
              </a:ext>
            </a:extLst>
          </p:cNvPr>
          <p:cNvSpPr/>
          <p:nvPr/>
        </p:nvSpPr>
        <p:spPr>
          <a:xfrm>
            <a:off x="2790533" y="3877900"/>
            <a:ext cx="617511" cy="91440"/>
          </a:xfrm>
          <a:custGeom>
            <a:avLst/>
            <a:gdLst>
              <a:gd name="connsiteX0" fmla="*/ 0 w 617511"/>
              <a:gd name="connsiteY0" fmla="*/ 45720 h 91440"/>
              <a:gd name="connsiteX1" fmla="*/ 617511 w 617511"/>
              <a:gd name="connsiteY1" fmla="*/ 45720 h 91440"/>
            </a:gdLst>
            <a:ahLst/>
            <a:cxnLst>
              <a:cxn ang="0">
                <a:pos x="connsiteX0" y="connsiteY0"/>
              </a:cxn>
              <a:cxn ang="0">
                <a:pos x="connsiteX1" y="connsiteY1"/>
              </a:cxn>
            </a:cxnLst>
            <a:rect l="l" t="t" r="r" b="b"/>
            <a:pathLst>
              <a:path w="617511" h="91440">
                <a:moveTo>
                  <a:pt x="0" y="45720"/>
                </a:moveTo>
                <a:lnTo>
                  <a:pt x="617511" y="4572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306018" tIns="30282" rIns="306018" bIns="30283" numCol="1" spcCol="1270" anchor="ctr" anchorCtr="0">
            <a:noAutofit/>
          </a:bodyPr>
          <a:lstStyle/>
          <a:p>
            <a:pPr algn="ctr" defTabSz="222250">
              <a:lnSpc>
                <a:spcPct val="90000"/>
              </a:lnSpc>
              <a:spcBef>
                <a:spcPct val="0"/>
              </a:spcBef>
              <a:spcAft>
                <a:spcPct val="35000"/>
              </a:spcAft>
            </a:pPr>
            <a:endParaRPr lang="es-ES" sz="500">
              <a:solidFill>
                <a:srgbClr val="000000">
                  <a:hueOff val="0"/>
                  <a:satOff val="0"/>
                  <a:lumOff val="0"/>
                  <a:alphaOff val="0"/>
                </a:srgbClr>
              </a:solidFill>
              <a:latin typeface="Gill Sans MT" panose="020B0502020104020203"/>
            </a:endParaRPr>
          </a:p>
        </p:txBody>
      </p:sp>
      <p:sp>
        <p:nvSpPr>
          <p:cNvPr id="10" name="Forma libre 9">
            <a:extLst>
              <a:ext uri="{FF2B5EF4-FFF2-40B4-BE49-F238E27FC236}">
                <a16:creationId xmlns:a16="http://schemas.microsoft.com/office/drawing/2014/main" id="{035C2F0F-CA2D-5A46-BC80-F3B333B3A563}"/>
              </a:ext>
            </a:extLst>
          </p:cNvPr>
          <p:cNvSpPr/>
          <p:nvPr/>
        </p:nvSpPr>
        <p:spPr>
          <a:xfrm>
            <a:off x="2790533" y="2746959"/>
            <a:ext cx="617511" cy="1176660"/>
          </a:xfrm>
          <a:custGeom>
            <a:avLst/>
            <a:gdLst>
              <a:gd name="connsiteX0" fmla="*/ 0 w 617511"/>
              <a:gd name="connsiteY0" fmla="*/ 1176660 h 1176660"/>
              <a:gd name="connsiteX1" fmla="*/ 308755 w 617511"/>
              <a:gd name="connsiteY1" fmla="*/ 1176660 h 1176660"/>
              <a:gd name="connsiteX2" fmla="*/ 308755 w 617511"/>
              <a:gd name="connsiteY2" fmla="*/ 0 h 1176660"/>
              <a:gd name="connsiteX3" fmla="*/ 617511 w 617511"/>
              <a:gd name="connsiteY3" fmla="*/ 0 h 1176660"/>
            </a:gdLst>
            <a:ahLst/>
            <a:cxnLst>
              <a:cxn ang="0">
                <a:pos x="connsiteX0" y="connsiteY0"/>
              </a:cxn>
              <a:cxn ang="0">
                <a:pos x="connsiteX1" y="connsiteY1"/>
              </a:cxn>
              <a:cxn ang="0">
                <a:pos x="connsiteX2" y="connsiteY2"/>
              </a:cxn>
              <a:cxn ang="0">
                <a:pos x="connsiteX3" y="connsiteY3"/>
              </a:cxn>
            </a:cxnLst>
            <a:rect l="l" t="t" r="r" b="b"/>
            <a:pathLst>
              <a:path w="617511" h="1176660">
                <a:moveTo>
                  <a:pt x="0" y="1176660"/>
                </a:moveTo>
                <a:lnTo>
                  <a:pt x="308755" y="1176660"/>
                </a:lnTo>
                <a:lnTo>
                  <a:pt x="308755" y="0"/>
                </a:lnTo>
                <a:lnTo>
                  <a:pt x="617511"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288235" tIns="555109" rIns="288234" bIns="555109" numCol="1" spcCol="1270" anchor="ctr" anchorCtr="0">
            <a:noAutofit/>
          </a:bodyPr>
          <a:lstStyle/>
          <a:p>
            <a:pPr algn="ctr" defTabSz="222250">
              <a:lnSpc>
                <a:spcPct val="90000"/>
              </a:lnSpc>
              <a:spcBef>
                <a:spcPct val="0"/>
              </a:spcBef>
              <a:spcAft>
                <a:spcPct val="35000"/>
              </a:spcAft>
            </a:pPr>
            <a:endParaRPr lang="es-ES" sz="500">
              <a:solidFill>
                <a:srgbClr val="000000">
                  <a:hueOff val="0"/>
                  <a:satOff val="0"/>
                  <a:lumOff val="0"/>
                  <a:alphaOff val="0"/>
                </a:srgbClr>
              </a:solidFill>
              <a:latin typeface="Gill Sans MT" panose="020B0502020104020203"/>
            </a:endParaRPr>
          </a:p>
        </p:txBody>
      </p:sp>
      <p:sp>
        <p:nvSpPr>
          <p:cNvPr id="11" name="Forma libre 10">
            <a:extLst>
              <a:ext uri="{FF2B5EF4-FFF2-40B4-BE49-F238E27FC236}">
                <a16:creationId xmlns:a16="http://schemas.microsoft.com/office/drawing/2014/main" id="{A46E4487-0BFF-0043-BEBA-C55ED62A008F}"/>
              </a:ext>
            </a:extLst>
          </p:cNvPr>
          <p:cNvSpPr/>
          <p:nvPr/>
        </p:nvSpPr>
        <p:spPr>
          <a:xfrm rot="16200000">
            <a:off x="-309031" y="3301236"/>
            <a:ext cx="5257799" cy="941328"/>
          </a:xfrm>
          <a:custGeom>
            <a:avLst/>
            <a:gdLst>
              <a:gd name="connsiteX0" fmla="*/ 0 w 4954360"/>
              <a:gd name="connsiteY0" fmla="*/ 0 h 941328"/>
              <a:gd name="connsiteX1" fmla="*/ 4954360 w 4954360"/>
              <a:gd name="connsiteY1" fmla="*/ 0 h 941328"/>
              <a:gd name="connsiteX2" fmla="*/ 4954360 w 4954360"/>
              <a:gd name="connsiteY2" fmla="*/ 941328 h 941328"/>
              <a:gd name="connsiteX3" fmla="*/ 0 w 4954360"/>
              <a:gd name="connsiteY3" fmla="*/ 941328 h 941328"/>
              <a:gd name="connsiteX4" fmla="*/ 0 w 4954360"/>
              <a:gd name="connsiteY4" fmla="*/ 0 h 94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4360" h="941328">
                <a:moveTo>
                  <a:pt x="0" y="0"/>
                </a:moveTo>
                <a:lnTo>
                  <a:pt x="4954360" y="0"/>
                </a:lnTo>
                <a:lnTo>
                  <a:pt x="4954360" y="941328"/>
                </a:lnTo>
                <a:lnTo>
                  <a:pt x="0" y="94132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79" rIns="30480" bIns="30480" numCol="1" spcCol="1270" anchor="ctr" anchorCtr="0">
            <a:noAutofit/>
          </a:bodyPr>
          <a:lstStyle/>
          <a:p>
            <a:pPr algn="ctr" defTabSz="2133600">
              <a:lnSpc>
                <a:spcPct val="90000"/>
              </a:lnSpc>
              <a:spcBef>
                <a:spcPct val="0"/>
              </a:spcBef>
              <a:spcAft>
                <a:spcPct val="35000"/>
              </a:spcAft>
            </a:pPr>
            <a:r>
              <a:rPr lang="es-ES" sz="4800" dirty="0">
                <a:solidFill>
                  <a:srgbClr val="FFFFFF"/>
                </a:solidFill>
                <a:latin typeface="Gill Sans MT" panose="020B0502020104020203"/>
              </a:rPr>
              <a:t>AUTOSALVACIÓN</a:t>
            </a:r>
          </a:p>
        </p:txBody>
      </p:sp>
      <p:sp>
        <p:nvSpPr>
          <p:cNvPr id="12" name="Forma libre 11">
            <a:extLst>
              <a:ext uri="{FF2B5EF4-FFF2-40B4-BE49-F238E27FC236}">
                <a16:creationId xmlns:a16="http://schemas.microsoft.com/office/drawing/2014/main" id="{2271D332-9350-444D-8B4A-443EC30369FC}"/>
              </a:ext>
            </a:extLst>
          </p:cNvPr>
          <p:cNvSpPr/>
          <p:nvPr/>
        </p:nvSpPr>
        <p:spPr>
          <a:xfrm>
            <a:off x="3408045" y="2276295"/>
            <a:ext cx="3087557" cy="941328"/>
          </a:xfrm>
          <a:custGeom>
            <a:avLst/>
            <a:gdLst>
              <a:gd name="connsiteX0" fmla="*/ 0 w 3087557"/>
              <a:gd name="connsiteY0" fmla="*/ 0 h 941328"/>
              <a:gd name="connsiteX1" fmla="*/ 3087557 w 3087557"/>
              <a:gd name="connsiteY1" fmla="*/ 0 h 941328"/>
              <a:gd name="connsiteX2" fmla="*/ 3087557 w 3087557"/>
              <a:gd name="connsiteY2" fmla="*/ 941328 h 941328"/>
              <a:gd name="connsiteX3" fmla="*/ 0 w 3087557"/>
              <a:gd name="connsiteY3" fmla="*/ 941328 h 941328"/>
              <a:gd name="connsiteX4" fmla="*/ 0 w 3087557"/>
              <a:gd name="connsiteY4" fmla="*/ 0 h 94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557" h="941328">
                <a:moveTo>
                  <a:pt x="0" y="0"/>
                </a:moveTo>
                <a:lnTo>
                  <a:pt x="3087557" y="0"/>
                </a:lnTo>
                <a:lnTo>
                  <a:pt x="3087557" y="941328"/>
                </a:lnTo>
                <a:lnTo>
                  <a:pt x="0" y="941328"/>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algn="ctr" defTabSz="1511300">
              <a:lnSpc>
                <a:spcPct val="90000"/>
              </a:lnSpc>
              <a:spcBef>
                <a:spcPct val="0"/>
              </a:spcBef>
              <a:spcAft>
                <a:spcPct val="35000"/>
              </a:spcAft>
            </a:pPr>
            <a:r>
              <a:rPr lang="es-ES" sz="3400" dirty="0" err="1">
                <a:solidFill>
                  <a:srgbClr val="FFFFFF"/>
                </a:solidFill>
                <a:latin typeface="Gill Sans MT" panose="020B0502020104020203"/>
              </a:rPr>
              <a:t>Neopelagianismo</a:t>
            </a:r>
            <a:endParaRPr lang="es-ES" sz="3400" dirty="0">
              <a:solidFill>
                <a:srgbClr val="FFFFFF"/>
              </a:solidFill>
              <a:latin typeface="Gill Sans MT" panose="020B0502020104020203"/>
            </a:endParaRPr>
          </a:p>
        </p:txBody>
      </p:sp>
      <p:sp>
        <p:nvSpPr>
          <p:cNvPr id="13" name="Forma libre 12">
            <a:extLst>
              <a:ext uri="{FF2B5EF4-FFF2-40B4-BE49-F238E27FC236}">
                <a16:creationId xmlns:a16="http://schemas.microsoft.com/office/drawing/2014/main" id="{63DEDE4D-27ED-9540-9932-C45079F78F34}"/>
              </a:ext>
            </a:extLst>
          </p:cNvPr>
          <p:cNvSpPr/>
          <p:nvPr/>
        </p:nvSpPr>
        <p:spPr>
          <a:xfrm>
            <a:off x="3408045" y="3452955"/>
            <a:ext cx="3087557" cy="941328"/>
          </a:xfrm>
          <a:custGeom>
            <a:avLst/>
            <a:gdLst>
              <a:gd name="connsiteX0" fmla="*/ 0 w 3087557"/>
              <a:gd name="connsiteY0" fmla="*/ 0 h 941328"/>
              <a:gd name="connsiteX1" fmla="*/ 3087557 w 3087557"/>
              <a:gd name="connsiteY1" fmla="*/ 0 h 941328"/>
              <a:gd name="connsiteX2" fmla="*/ 3087557 w 3087557"/>
              <a:gd name="connsiteY2" fmla="*/ 941328 h 941328"/>
              <a:gd name="connsiteX3" fmla="*/ 0 w 3087557"/>
              <a:gd name="connsiteY3" fmla="*/ 941328 h 941328"/>
              <a:gd name="connsiteX4" fmla="*/ 0 w 3087557"/>
              <a:gd name="connsiteY4" fmla="*/ 0 h 94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557" h="941328">
                <a:moveTo>
                  <a:pt x="0" y="0"/>
                </a:moveTo>
                <a:lnTo>
                  <a:pt x="3087557" y="0"/>
                </a:lnTo>
                <a:lnTo>
                  <a:pt x="3087557" y="941328"/>
                </a:lnTo>
                <a:lnTo>
                  <a:pt x="0" y="941328"/>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algn="ctr" defTabSz="1511300">
              <a:lnSpc>
                <a:spcPct val="90000"/>
              </a:lnSpc>
              <a:spcBef>
                <a:spcPct val="0"/>
              </a:spcBef>
              <a:spcAft>
                <a:spcPct val="35000"/>
              </a:spcAft>
            </a:pPr>
            <a:r>
              <a:rPr lang="es-ES" sz="3400" dirty="0" err="1">
                <a:solidFill>
                  <a:srgbClr val="FFFFFF"/>
                </a:solidFill>
                <a:latin typeface="Gill Sans MT" panose="020B0502020104020203"/>
              </a:rPr>
              <a:t>Neognosticismo</a:t>
            </a:r>
            <a:endParaRPr lang="es-ES" sz="3400" dirty="0">
              <a:solidFill>
                <a:srgbClr val="FFFFFF"/>
              </a:solidFill>
              <a:latin typeface="Gill Sans MT" panose="020B0502020104020203"/>
            </a:endParaRPr>
          </a:p>
        </p:txBody>
      </p:sp>
      <p:sp>
        <p:nvSpPr>
          <p:cNvPr id="14" name="Forma libre 13">
            <a:extLst>
              <a:ext uri="{FF2B5EF4-FFF2-40B4-BE49-F238E27FC236}">
                <a16:creationId xmlns:a16="http://schemas.microsoft.com/office/drawing/2014/main" id="{CE0CA509-7F14-6148-9FB2-DC56F875B121}"/>
              </a:ext>
            </a:extLst>
          </p:cNvPr>
          <p:cNvSpPr/>
          <p:nvPr/>
        </p:nvSpPr>
        <p:spPr>
          <a:xfrm>
            <a:off x="3408045" y="4629616"/>
            <a:ext cx="3087557" cy="941328"/>
          </a:xfrm>
          <a:custGeom>
            <a:avLst/>
            <a:gdLst>
              <a:gd name="connsiteX0" fmla="*/ 0 w 3087557"/>
              <a:gd name="connsiteY0" fmla="*/ 0 h 941328"/>
              <a:gd name="connsiteX1" fmla="*/ 3087557 w 3087557"/>
              <a:gd name="connsiteY1" fmla="*/ 0 h 941328"/>
              <a:gd name="connsiteX2" fmla="*/ 3087557 w 3087557"/>
              <a:gd name="connsiteY2" fmla="*/ 941328 h 941328"/>
              <a:gd name="connsiteX3" fmla="*/ 0 w 3087557"/>
              <a:gd name="connsiteY3" fmla="*/ 941328 h 941328"/>
              <a:gd name="connsiteX4" fmla="*/ 0 w 3087557"/>
              <a:gd name="connsiteY4" fmla="*/ 0 h 94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7557" h="941328">
                <a:moveTo>
                  <a:pt x="0" y="0"/>
                </a:moveTo>
                <a:lnTo>
                  <a:pt x="3087557" y="0"/>
                </a:lnTo>
                <a:lnTo>
                  <a:pt x="3087557" y="941328"/>
                </a:lnTo>
                <a:lnTo>
                  <a:pt x="0" y="941328"/>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algn="ctr" defTabSz="1511300">
              <a:lnSpc>
                <a:spcPct val="90000"/>
              </a:lnSpc>
              <a:spcBef>
                <a:spcPct val="0"/>
              </a:spcBef>
              <a:spcAft>
                <a:spcPct val="35000"/>
              </a:spcAft>
            </a:pPr>
            <a:r>
              <a:rPr lang="es-ES" sz="3400" dirty="0" err="1">
                <a:solidFill>
                  <a:srgbClr val="FFFFFF"/>
                </a:solidFill>
                <a:latin typeface="Gill Sans MT" panose="020B0502020104020203"/>
              </a:rPr>
              <a:t>Neomodalismo</a:t>
            </a:r>
            <a:endParaRPr lang="es-ES" sz="3400" dirty="0">
              <a:solidFill>
                <a:srgbClr val="FFFFFF"/>
              </a:solidFill>
              <a:latin typeface="Gill Sans MT" panose="020B0502020104020203"/>
            </a:endParaRPr>
          </a:p>
        </p:txBody>
      </p:sp>
      <p:sp>
        <p:nvSpPr>
          <p:cNvPr id="5" name="Flecha derecha 4">
            <a:extLst>
              <a:ext uri="{FF2B5EF4-FFF2-40B4-BE49-F238E27FC236}">
                <a16:creationId xmlns:a16="http://schemas.microsoft.com/office/drawing/2014/main" id="{7C3CBB11-3ECB-C345-8EE2-A25E19A36A72}"/>
              </a:ext>
            </a:extLst>
          </p:cNvPr>
          <p:cNvSpPr/>
          <p:nvPr/>
        </p:nvSpPr>
        <p:spPr>
          <a:xfrm>
            <a:off x="6896100" y="3510643"/>
            <a:ext cx="865414"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CR">
              <a:solidFill>
                <a:srgbClr val="FFFFFF"/>
              </a:solidFill>
              <a:latin typeface="Gill Sans MT" panose="020B0502020104020203"/>
            </a:endParaRPr>
          </a:p>
        </p:txBody>
      </p:sp>
      <p:pic>
        <p:nvPicPr>
          <p:cNvPr id="6" name="Imagen 5">
            <a:extLst>
              <a:ext uri="{FF2B5EF4-FFF2-40B4-BE49-F238E27FC236}">
                <a16:creationId xmlns:a16="http://schemas.microsoft.com/office/drawing/2014/main" id="{9F136AFC-0D12-944E-8B8A-4B3A061B8EC9}"/>
              </a:ext>
            </a:extLst>
          </p:cNvPr>
          <p:cNvPicPr>
            <a:picLocks noChangeAspect="1"/>
          </p:cNvPicPr>
          <p:nvPr/>
        </p:nvPicPr>
        <p:blipFill rotWithShape="1">
          <a:blip r:embed="rId2"/>
          <a:srcRect l="24749" r="23697"/>
          <a:stretch/>
        </p:blipFill>
        <p:spPr>
          <a:xfrm flipH="1">
            <a:off x="8561701" y="2191883"/>
            <a:ext cx="2581364" cy="3463471"/>
          </a:xfrm>
          <a:prstGeom prst="ellipse">
            <a:avLst/>
          </a:prstGeom>
        </p:spPr>
      </p:pic>
    </p:spTree>
    <p:extLst>
      <p:ext uri="{BB962C8B-B14F-4D97-AF65-F5344CB8AC3E}">
        <p14:creationId xmlns:p14="http://schemas.microsoft.com/office/powerpoint/2010/main" val="375602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strVal val="#ppt_w*0.70"/>
                                          </p:val>
                                        </p:tav>
                                        <p:tav tm="100000">
                                          <p:val>
                                            <p:strVal val="#ppt_w"/>
                                          </p:val>
                                        </p:tav>
                                      </p:tavLst>
                                    </p:anim>
                                    <p:anim calcmode="lin" valueType="num">
                                      <p:cBhvr>
                                        <p:cTn id="38" dur="1000" fill="hold"/>
                                        <p:tgtEl>
                                          <p:spTgt spid="5"/>
                                        </p:tgtEl>
                                        <p:attrNameLst>
                                          <p:attrName>ppt_h</p:attrName>
                                        </p:attrNameLst>
                                      </p:cBhvr>
                                      <p:tavLst>
                                        <p:tav tm="0">
                                          <p:val>
                                            <p:strVal val="#ppt_h"/>
                                          </p:val>
                                        </p:tav>
                                        <p:tav tm="100000">
                                          <p:val>
                                            <p:strVal val="#ppt_h"/>
                                          </p:val>
                                        </p:tav>
                                      </p:tavLst>
                                    </p:anim>
                                    <p:animEffect transition="in" filter="fade">
                                      <p:cBhvr>
                                        <p:cTn id="39" dur="10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fltVal val="0"/>
                                          </p:val>
                                        </p:tav>
                                        <p:tav tm="100000">
                                          <p:val>
                                            <p:strVal val="#ppt_w"/>
                                          </p:val>
                                        </p:tav>
                                      </p:tavLst>
                                    </p:anim>
                                    <p:anim calcmode="lin" valueType="num">
                                      <p:cBhvr>
                                        <p:cTn id="45" dur="1000" fill="hold"/>
                                        <p:tgtEl>
                                          <p:spTgt spid="6"/>
                                        </p:tgtEl>
                                        <p:attrNameLst>
                                          <p:attrName>ppt_h</p:attrName>
                                        </p:attrNameLst>
                                      </p:cBhvr>
                                      <p:tavLst>
                                        <p:tav tm="0">
                                          <p:val>
                                            <p:fltVal val="0"/>
                                          </p:val>
                                        </p:tav>
                                        <p:tav tm="100000">
                                          <p:val>
                                            <p:strVal val="#ppt_h"/>
                                          </p:val>
                                        </p:tav>
                                      </p:tavLst>
                                    </p:anim>
                                    <p:anim calcmode="lin" valueType="num">
                                      <p:cBhvr>
                                        <p:cTn id="46" dur="1000" fill="hold"/>
                                        <p:tgtEl>
                                          <p:spTgt spid="6"/>
                                        </p:tgtEl>
                                        <p:attrNameLst>
                                          <p:attrName>style.rotation</p:attrName>
                                        </p:attrNameLst>
                                      </p:cBhvr>
                                      <p:tavLst>
                                        <p:tav tm="0">
                                          <p:val>
                                            <p:fltVal val="90"/>
                                          </p:val>
                                        </p:tav>
                                        <p:tav tm="100000">
                                          <p:val>
                                            <p:fltVal val="0"/>
                                          </p:val>
                                        </p:tav>
                                      </p:tavLst>
                                    </p:anim>
                                    <p:animEffect transition="in" filter="fade">
                                      <p:cBhvr>
                                        <p:cTn id="4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R" sz="4400" b="1" dirty="0"/>
              <a:t>DISCERNIR</a:t>
            </a:r>
            <a:endParaRPr lang="en-US" sz="4400" b="1" dirty="0"/>
          </a:p>
        </p:txBody>
      </p:sp>
      <p:sp>
        <p:nvSpPr>
          <p:cNvPr id="3" name="Marcador de contenido 2"/>
          <p:cNvSpPr>
            <a:spLocks noGrp="1"/>
          </p:cNvSpPr>
          <p:nvPr>
            <p:ph idx="1"/>
          </p:nvPr>
        </p:nvSpPr>
        <p:spPr>
          <a:xfrm>
            <a:off x="3200401" y="359957"/>
            <a:ext cx="8797635" cy="6446285"/>
          </a:xfrm>
          <a:solidFill>
            <a:schemeClr val="accent3">
              <a:lumMod val="20000"/>
              <a:lumOff val="80000"/>
            </a:schemeClr>
          </a:solidFill>
        </p:spPr>
        <p:txBody>
          <a:bodyPr>
            <a:normAutofit/>
          </a:bodyPr>
          <a:lstStyle/>
          <a:p>
            <a:r>
              <a:rPr lang="es-CR" sz="3200" dirty="0">
                <a:solidFill>
                  <a:schemeClr val="tx1"/>
                </a:solidFill>
              </a:rPr>
              <a:t>Consiste en tener cuenta una comprensión activa, implica el arte de integrar y distinguir con respecto a lo contemplado y a los aspectos que entraña y suscita. </a:t>
            </a:r>
          </a:p>
          <a:p>
            <a:r>
              <a:rPr lang="es-CR" sz="3200" dirty="0">
                <a:solidFill>
                  <a:schemeClr val="tx1"/>
                </a:solidFill>
              </a:rPr>
              <a:t>Significa desarmar la complejidad para una comprensión precisa, a manera de descifrar y formalizar una interpretación actualizada. </a:t>
            </a:r>
          </a:p>
          <a:p>
            <a:r>
              <a:rPr lang="es-CR" sz="3200" dirty="0">
                <a:solidFill>
                  <a:schemeClr val="tx1"/>
                </a:solidFill>
              </a:rPr>
              <a:t>Es un esfuerzo concreto de iluminar, esclarecer y comprender mejor desde la </a:t>
            </a:r>
            <a:r>
              <a:rPr lang="es-CR" sz="3200" b="1" dirty="0">
                <a:solidFill>
                  <a:schemeClr val="tx1"/>
                </a:solidFill>
              </a:rPr>
              <a:t>Tradición eclesial.</a:t>
            </a:r>
          </a:p>
          <a:p>
            <a:r>
              <a:rPr lang="es-CR" sz="3200" dirty="0">
                <a:solidFill>
                  <a:schemeClr val="tx1"/>
                </a:solidFill>
              </a:rPr>
              <a:t>La comprensión activa hace referencia a comprender actuando, a correlacionar lo teórico y lo practico en un mismo nivel. Consiste en una comprensión que provoca transformación.</a:t>
            </a:r>
            <a:endParaRPr lang="en-US" sz="3200" dirty="0">
              <a:solidFill>
                <a:schemeClr val="tx1"/>
              </a:solidFill>
            </a:endParaRPr>
          </a:p>
          <a:p>
            <a:pPr marL="0" indent="0">
              <a:buNone/>
            </a:pPr>
            <a:endParaRPr lang="en-US" dirty="0"/>
          </a:p>
        </p:txBody>
      </p:sp>
    </p:spTree>
    <p:extLst>
      <p:ext uri="{BB962C8B-B14F-4D97-AF65-F5344CB8AC3E}">
        <p14:creationId xmlns:p14="http://schemas.microsoft.com/office/powerpoint/2010/main" val="353698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29B9A64-E089-2947-9A0E-919CAAC83616}"/>
              </a:ext>
            </a:extLst>
          </p:cNvPr>
          <p:cNvPicPr>
            <a:picLocks noChangeAspect="1"/>
          </p:cNvPicPr>
          <p:nvPr/>
        </p:nvPicPr>
        <p:blipFill>
          <a:blip r:embed="rId2"/>
          <a:stretch>
            <a:fillRect/>
          </a:stretch>
        </p:blipFill>
        <p:spPr>
          <a:xfrm>
            <a:off x="1524000" y="0"/>
            <a:ext cx="9156047" cy="6858000"/>
          </a:xfrm>
          <a:prstGeom prst="rect">
            <a:avLst/>
          </a:prstGeom>
        </p:spPr>
      </p:pic>
      <p:sp>
        <p:nvSpPr>
          <p:cNvPr id="4" name="Rectángulo 3">
            <a:extLst>
              <a:ext uri="{FF2B5EF4-FFF2-40B4-BE49-F238E27FC236}">
                <a16:creationId xmlns:a16="http://schemas.microsoft.com/office/drawing/2014/main" id="{E5747808-15FD-1143-987B-7147A0556B49}"/>
              </a:ext>
            </a:extLst>
          </p:cNvPr>
          <p:cNvSpPr/>
          <p:nvPr/>
        </p:nvSpPr>
        <p:spPr>
          <a:xfrm>
            <a:off x="3394301" y="2430622"/>
            <a:ext cx="5343771" cy="1754326"/>
          </a:xfrm>
          <a:prstGeom prst="rect">
            <a:avLst/>
          </a:prstGeom>
          <a:noFill/>
        </p:spPr>
        <p:txBody>
          <a:bodyPr wrap="square" lIns="91440" tIns="45720" rIns="91440" bIns="45720">
            <a:spAutoFit/>
          </a:bodyPr>
          <a:lstStyle/>
          <a:p>
            <a:pPr algn="ctr" defTabSz="457200"/>
            <a:r>
              <a:rPr lang="es-ES" sz="5400" b="1" dirty="0">
                <a:ln w="12700">
                  <a:solidFill>
                    <a:srgbClr val="C96731">
                      <a:lumMod val="50000"/>
                    </a:srgbClr>
                  </a:solidFill>
                  <a:prstDash val="solid"/>
                </a:ln>
                <a:pattFill prst="narHorz">
                  <a:fgClr>
                    <a:srgbClr val="C96731"/>
                  </a:fgClr>
                  <a:bgClr>
                    <a:srgbClr val="C96731">
                      <a:lumMod val="40000"/>
                      <a:lumOff val="60000"/>
                    </a:srgbClr>
                  </a:bgClr>
                </a:pattFill>
                <a:effectLst>
                  <a:innerShdw blurRad="177800">
                    <a:srgbClr val="C96731">
                      <a:lumMod val="50000"/>
                    </a:srgbClr>
                  </a:innerShdw>
                </a:effectLst>
                <a:latin typeface="Gill Sans MT" panose="020B0502020104020203"/>
              </a:rPr>
              <a:t>EVANGELIZAR</a:t>
            </a:r>
          </a:p>
          <a:p>
            <a:pPr algn="ctr" defTabSz="457200"/>
            <a:r>
              <a:rPr lang="es-ES" sz="5400" b="1" dirty="0">
                <a:ln w="12700">
                  <a:solidFill>
                    <a:srgbClr val="C96731">
                      <a:lumMod val="50000"/>
                    </a:srgbClr>
                  </a:solidFill>
                  <a:prstDash val="solid"/>
                </a:ln>
                <a:pattFill prst="narHorz">
                  <a:fgClr>
                    <a:srgbClr val="C96731"/>
                  </a:fgClr>
                  <a:bgClr>
                    <a:srgbClr val="C96731">
                      <a:lumMod val="40000"/>
                      <a:lumOff val="60000"/>
                    </a:srgbClr>
                  </a:bgClr>
                </a:pattFill>
                <a:effectLst>
                  <a:innerShdw blurRad="177800">
                    <a:srgbClr val="C96731">
                      <a:lumMod val="50000"/>
                    </a:srgbClr>
                  </a:innerShdw>
                </a:effectLst>
                <a:latin typeface="Gill Sans MT" panose="020B0502020104020203"/>
              </a:rPr>
              <a:t>ES...</a:t>
            </a:r>
          </a:p>
        </p:txBody>
      </p:sp>
      <p:sp>
        <p:nvSpPr>
          <p:cNvPr id="5" name="Rectángulo 4">
            <a:extLst>
              <a:ext uri="{FF2B5EF4-FFF2-40B4-BE49-F238E27FC236}">
                <a16:creationId xmlns:a16="http://schemas.microsoft.com/office/drawing/2014/main" id="{60DA3685-C77A-C64D-B763-486A29094776}"/>
              </a:ext>
            </a:extLst>
          </p:cNvPr>
          <p:cNvSpPr/>
          <p:nvPr/>
        </p:nvSpPr>
        <p:spPr>
          <a:xfrm>
            <a:off x="4047042" y="2846120"/>
            <a:ext cx="4038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457200"/>
            <a:r>
              <a:rPr lang="es-ES" sz="5400" b="1" dirty="0">
                <a:ln/>
                <a:solidFill>
                  <a:srgbClr val="9CA383"/>
                </a:solidFill>
                <a:latin typeface="Gill Sans MT" panose="020B0502020104020203"/>
              </a:rPr>
              <a:t>VINCULAR</a:t>
            </a:r>
          </a:p>
        </p:txBody>
      </p:sp>
      <p:sp>
        <p:nvSpPr>
          <p:cNvPr id="7" name="Rectángulo 6">
            <a:extLst>
              <a:ext uri="{FF2B5EF4-FFF2-40B4-BE49-F238E27FC236}">
                <a16:creationId xmlns:a16="http://schemas.microsoft.com/office/drawing/2014/main" id="{21233823-2509-D94F-8C18-E7B0F5AE5A55}"/>
              </a:ext>
            </a:extLst>
          </p:cNvPr>
          <p:cNvSpPr/>
          <p:nvPr/>
        </p:nvSpPr>
        <p:spPr>
          <a:xfrm>
            <a:off x="1693402" y="676296"/>
            <a:ext cx="5480284" cy="1754326"/>
          </a:xfrm>
          <a:prstGeom prst="rect">
            <a:avLst/>
          </a:prstGeom>
          <a:noFill/>
        </p:spPr>
        <p:txBody>
          <a:bodyPr wrap="square" lIns="91440" tIns="45720" rIns="91440" bIns="45720">
            <a:spAutoFit/>
          </a:bodyPr>
          <a:lstStyle/>
          <a:p>
            <a:pPr algn="ctr" defTabSz="457200"/>
            <a:r>
              <a:rPr lang="es-ES" sz="5400" b="1" dirty="0">
                <a:ln w="12700">
                  <a:solidFill>
                    <a:srgbClr val="C96731">
                      <a:lumMod val="50000"/>
                    </a:srgbClr>
                  </a:solidFill>
                  <a:prstDash val="solid"/>
                </a:ln>
                <a:pattFill prst="narHorz">
                  <a:fgClr>
                    <a:srgbClr val="C96731"/>
                  </a:fgClr>
                  <a:bgClr>
                    <a:srgbClr val="C96731">
                      <a:lumMod val="40000"/>
                      <a:lumOff val="60000"/>
                    </a:srgbClr>
                  </a:bgClr>
                </a:pattFill>
                <a:effectLst>
                  <a:innerShdw blurRad="177800">
                    <a:srgbClr val="C96731">
                      <a:lumMod val="50000"/>
                    </a:srgbClr>
                  </a:innerShdw>
                </a:effectLst>
                <a:latin typeface="Gill Sans MT" panose="020B0502020104020203"/>
              </a:rPr>
              <a:t>EVANGELIZAR</a:t>
            </a:r>
          </a:p>
          <a:p>
            <a:pPr algn="ctr" defTabSz="457200"/>
            <a:r>
              <a:rPr lang="es-ES" sz="5400" b="1" dirty="0">
                <a:ln w="12700">
                  <a:solidFill>
                    <a:srgbClr val="C96731">
                      <a:lumMod val="50000"/>
                    </a:srgbClr>
                  </a:solidFill>
                  <a:prstDash val="solid"/>
                </a:ln>
                <a:pattFill prst="narHorz">
                  <a:fgClr>
                    <a:srgbClr val="C96731"/>
                  </a:fgClr>
                  <a:bgClr>
                    <a:srgbClr val="C96731">
                      <a:lumMod val="40000"/>
                      <a:lumOff val="60000"/>
                    </a:srgbClr>
                  </a:bgClr>
                </a:pattFill>
                <a:effectLst>
                  <a:innerShdw blurRad="177800">
                    <a:srgbClr val="C96731">
                      <a:lumMod val="50000"/>
                    </a:srgbClr>
                  </a:innerShdw>
                </a:effectLst>
                <a:latin typeface="Gill Sans MT" panose="020B0502020104020203"/>
              </a:rPr>
              <a:t>ES...</a:t>
            </a:r>
          </a:p>
        </p:txBody>
      </p:sp>
      <p:sp>
        <p:nvSpPr>
          <p:cNvPr id="8" name="Rectángulo 7">
            <a:extLst>
              <a:ext uri="{FF2B5EF4-FFF2-40B4-BE49-F238E27FC236}">
                <a16:creationId xmlns:a16="http://schemas.microsoft.com/office/drawing/2014/main" id="{5B3D44FC-799A-7A40-812C-79EEBCF54310}"/>
              </a:ext>
            </a:extLst>
          </p:cNvPr>
          <p:cNvSpPr/>
          <p:nvPr/>
        </p:nvSpPr>
        <p:spPr>
          <a:xfrm>
            <a:off x="3394300" y="3926168"/>
            <a:ext cx="4038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457200"/>
            <a:r>
              <a:rPr lang="es-ES" sz="5400" b="1" dirty="0">
                <a:ln/>
                <a:solidFill>
                  <a:srgbClr val="9CA383"/>
                </a:solidFill>
                <a:latin typeface="Gill Sans MT" panose="020B0502020104020203"/>
              </a:rPr>
              <a:t>VINCULAR</a:t>
            </a:r>
          </a:p>
        </p:txBody>
      </p:sp>
    </p:spTree>
    <p:extLst>
      <p:ext uri="{BB962C8B-B14F-4D97-AF65-F5344CB8AC3E}">
        <p14:creationId xmlns:p14="http://schemas.microsoft.com/office/powerpoint/2010/main" val="3239693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xit" presetSubtype="0" fill="hold" grpId="1" nodeType="clickEffect">
                                  <p:stCondLst>
                                    <p:cond delay="0"/>
                                  </p:stCondLst>
                                  <p:childTnLst>
                                    <p:animEffect transition="out" filter="fade">
                                      <p:cBhvr>
                                        <p:cTn id="24" dur="2000"/>
                                        <p:tgtEl>
                                          <p:spTgt spid="5"/>
                                        </p:tgtEl>
                                      </p:cBhvr>
                                    </p:animEffect>
                                    <p:anim calcmode="lin" valueType="num">
                                      <p:cBhvr>
                                        <p:cTn id="25"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2000"/>
                                        <p:tgtEl>
                                          <p:spTgt spid="5"/>
                                        </p:tgtEl>
                                        <p:attrNameLst>
                                          <p:attrName>ppt_h</p:attrName>
                                        </p:attrNameLst>
                                      </p:cBhvr>
                                      <p:tavLst>
                                        <p:tav tm="0">
                                          <p:val>
                                            <p:strVal val="ppt_h"/>
                                          </p:val>
                                        </p:tav>
                                        <p:tav tm="100000">
                                          <p:val>
                                            <p:strVal val="ppt_h"/>
                                          </p:val>
                                        </p:tav>
                                      </p:tavLst>
                                    </p:anim>
                                    <p:set>
                                      <p:cBhvr>
                                        <p:cTn id="27" dur="1" fill="hold">
                                          <p:stCondLst>
                                            <p:cond delay="1999"/>
                                          </p:stCondLst>
                                        </p:cTn>
                                        <p:tgtEl>
                                          <p:spTgt spid="5"/>
                                        </p:tgtEl>
                                        <p:attrNameLst>
                                          <p:attrName>style.visibility</p:attrName>
                                        </p:attrNameLst>
                                      </p:cBhvr>
                                      <p:to>
                                        <p:strVal val="hidden"/>
                                      </p:to>
                                    </p:set>
                                  </p:childTnLst>
                                </p:cTn>
                              </p:par>
                            </p:childTnLst>
                          </p:cTn>
                        </p:par>
                        <p:par>
                          <p:cTn id="28" fill="hold">
                            <p:stCondLst>
                              <p:cond delay="2000"/>
                            </p:stCondLst>
                            <p:childTnLst>
                              <p:par>
                                <p:cTn id="29" presetID="16" presetClass="entr" presetSubtype="21"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2000"/>
                                        <p:tgtEl>
                                          <p:spTgt spid="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Effect transition="in" filter="fade">
                                      <p:cBhvr>
                                        <p:cTn id="4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624E8E04-CF14-9E43-86CD-EAFFAD4596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65445" cy="6858000"/>
          </a:xfrm>
        </p:spPr>
      </p:pic>
    </p:spTree>
    <p:extLst>
      <p:ext uri="{BB962C8B-B14F-4D97-AF65-F5344CB8AC3E}">
        <p14:creationId xmlns:p14="http://schemas.microsoft.com/office/powerpoint/2010/main" val="498351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650214566"/>
              </p:ext>
            </p:extLst>
          </p:nvPr>
        </p:nvGraphicFramePr>
        <p:xfrm>
          <a:off x="0" y="0"/>
          <a:ext cx="11300604"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78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47130" y="107576"/>
            <a:ext cx="9398198" cy="1654523"/>
          </a:xfrm>
          <a:solidFill>
            <a:schemeClr val="bg2"/>
          </a:solidFill>
        </p:spPr>
        <p:txBody>
          <a:bodyPr/>
          <a:lstStyle/>
          <a:p>
            <a:pPr algn="ctr"/>
            <a:r>
              <a:rPr lang="es-CR" b="1" dirty="0"/>
              <a:t>¿Qué busca Dios-misionero?</a:t>
            </a:r>
          </a:p>
        </p:txBody>
      </p:sp>
      <p:sp>
        <p:nvSpPr>
          <p:cNvPr id="3" name="2 Marcador de contenido"/>
          <p:cNvSpPr>
            <a:spLocks noGrp="1"/>
          </p:cNvSpPr>
          <p:nvPr>
            <p:ph idx="1"/>
          </p:nvPr>
        </p:nvSpPr>
        <p:spPr>
          <a:xfrm>
            <a:off x="1615858" y="1905002"/>
            <a:ext cx="9970718" cy="1439448"/>
          </a:xfrm>
        </p:spPr>
        <p:txBody>
          <a:bodyPr>
            <a:noAutofit/>
          </a:bodyPr>
          <a:lstStyle/>
          <a:p>
            <a:r>
              <a:rPr lang="es-CR" sz="2800" dirty="0"/>
              <a:t>La </a:t>
            </a:r>
            <a:r>
              <a:rPr lang="es-CR" sz="2800" dirty="0">
                <a:solidFill>
                  <a:schemeClr val="accent1">
                    <a:lumMod val="75000"/>
                  </a:schemeClr>
                </a:solidFill>
              </a:rPr>
              <a:t>comunión filial </a:t>
            </a:r>
            <a:r>
              <a:rPr lang="es-CR" sz="2800" dirty="0"/>
              <a:t>de todos los seres humanos con Él</a:t>
            </a:r>
          </a:p>
          <a:p>
            <a:r>
              <a:rPr lang="es-CR" sz="2800" dirty="0"/>
              <a:t>La </a:t>
            </a:r>
            <a:r>
              <a:rPr lang="es-CR" sz="2800" dirty="0">
                <a:solidFill>
                  <a:schemeClr val="accent1">
                    <a:lumMod val="75000"/>
                  </a:schemeClr>
                </a:solidFill>
              </a:rPr>
              <a:t>comunión fraternal </a:t>
            </a:r>
            <a:r>
              <a:rPr lang="es-CR" sz="2800" dirty="0"/>
              <a:t>de todos los seres humanos entre sí</a:t>
            </a:r>
          </a:p>
        </p:txBody>
      </p:sp>
      <p:sp>
        <p:nvSpPr>
          <p:cNvPr id="4" name="1 Título"/>
          <p:cNvSpPr txBox="1">
            <a:spLocks/>
          </p:cNvSpPr>
          <p:nvPr/>
        </p:nvSpPr>
        <p:spPr>
          <a:xfrm>
            <a:off x="1449238" y="4783899"/>
            <a:ext cx="9696090" cy="1789430"/>
          </a:xfrm>
          <a:prstGeom prst="rect">
            <a:avLst/>
          </a:prstGeom>
        </p:spPr>
        <p:txBody>
          <a:bodyPr vert="horz" lIns="91440" tIns="45720" rIns="91440" bIns="45720" rtlCol="0" anchor="b" anchorCtr="0">
            <a:noAutofit/>
          </a:bodyPr>
          <a:lstStyle/>
          <a:p>
            <a:pPr algn="ctr">
              <a:spcBef>
                <a:spcPct val="0"/>
              </a:spcBef>
              <a:defRPr/>
            </a:pPr>
            <a:r>
              <a:rPr lang="es-CR" sz="4800" b="1" dirty="0">
                <a:solidFill>
                  <a:srgbClr val="FFFF00"/>
                </a:solidFill>
                <a:latin typeface="+mj-lt"/>
                <a:ea typeface="+mj-ea"/>
                <a:cs typeface="+mj-cs"/>
              </a:rPr>
              <a:t>REINO DE DIOS</a:t>
            </a:r>
          </a:p>
          <a:p>
            <a:pPr algn="ctr">
              <a:spcBef>
                <a:spcPct val="0"/>
              </a:spcBef>
              <a:defRPr/>
            </a:pPr>
            <a:r>
              <a:rPr lang="es-CR" sz="2800" b="1" dirty="0">
                <a:solidFill>
                  <a:schemeClr val="accent1">
                    <a:lumMod val="60000"/>
                    <a:lumOff val="40000"/>
                  </a:schemeClr>
                </a:solidFill>
                <a:latin typeface="+mj-lt"/>
                <a:ea typeface="+mj-ea"/>
                <a:cs typeface="+mj-cs"/>
              </a:rPr>
              <a:t>(RM 15: …l</a:t>
            </a:r>
            <a:r>
              <a:rPr lang="es-CR" sz="2800" b="1" dirty="0">
                <a:solidFill>
                  <a:schemeClr val="accent1">
                    <a:lumMod val="60000"/>
                    <a:lumOff val="40000"/>
                  </a:schemeClr>
                </a:solidFill>
              </a:rPr>
              <a:t>a naturaleza del Reino es la comunión de todos los seres humanos entre sí y con Dios.</a:t>
            </a:r>
            <a:r>
              <a:rPr lang="es-CR" sz="2800" b="1" dirty="0">
                <a:solidFill>
                  <a:schemeClr val="accent1">
                    <a:lumMod val="60000"/>
                    <a:lumOff val="40000"/>
                  </a:schemeClr>
                </a:solidFill>
                <a:latin typeface="+mj-lt"/>
                <a:ea typeface="+mj-ea"/>
                <a:cs typeface="+mj-cs"/>
              </a:rPr>
              <a:t>)</a:t>
            </a:r>
          </a:p>
        </p:txBody>
      </p:sp>
      <p:sp>
        <p:nvSpPr>
          <p:cNvPr id="5" name="4 Flecha abajo"/>
          <p:cNvSpPr/>
          <p:nvPr/>
        </p:nvSpPr>
        <p:spPr>
          <a:xfrm>
            <a:off x="5791263" y="3344450"/>
            <a:ext cx="1119117" cy="1296547"/>
          </a:xfrm>
          <a:prstGeom prst="downArrow">
            <a:avLst/>
          </a:pr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87998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ox(i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linds(horizont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4412467-68AD-B04D-A1D2-8E60B5CBE9E5}"/>
              </a:ext>
            </a:extLst>
          </p:cNvPr>
          <p:cNvSpPr>
            <a:spLocks noGrp="1"/>
          </p:cNvSpPr>
          <p:nvPr>
            <p:ph type="title"/>
          </p:nvPr>
        </p:nvSpPr>
        <p:spPr>
          <a:xfrm>
            <a:off x="2333247" y="181155"/>
            <a:ext cx="7983946" cy="1238144"/>
          </a:xfrm>
          <a:solidFill>
            <a:schemeClr val="tx1">
              <a:lumMod val="85000"/>
            </a:schemeClr>
          </a:solidFill>
        </p:spPr>
        <p:txBody>
          <a:bodyPr/>
          <a:lstStyle/>
          <a:p>
            <a:r>
              <a:rPr lang="es-CR" dirty="0"/>
              <a:t>EG 15</a:t>
            </a:r>
          </a:p>
        </p:txBody>
      </p:sp>
      <p:sp>
        <p:nvSpPr>
          <p:cNvPr id="5" name="Marcador de contenido 4">
            <a:extLst>
              <a:ext uri="{FF2B5EF4-FFF2-40B4-BE49-F238E27FC236}">
                <a16:creationId xmlns:a16="http://schemas.microsoft.com/office/drawing/2014/main" id="{E156FAAD-F4D5-EA41-901D-298D61857C13}"/>
              </a:ext>
            </a:extLst>
          </p:cNvPr>
          <p:cNvSpPr>
            <a:spLocks noGrp="1"/>
          </p:cNvSpPr>
          <p:nvPr>
            <p:ph idx="1"/>
          </p:nvPr>
        </p:nvSpPr>
        <p:spPr>
          <a:xfrm>
            <a:off x="1" y="1259457"/>
            <a:ext cx="11921706" cy="5331124"/>
          </a:xfrm>
        </p:spPr>
        <p:txBody>
          <a:bodyPr>
            <a:noAutofit/>
          </a:bodyPr>
          <a:lstStyle/>
          <a:p>
            <a:pPr algn="ctr"/>
            <a:r>
              <a:rPr lang="es-CR" sz="4000" dirty="0">
                <a:effectLst/>
              </a:rPr>
              <a:t>«es necesario mantener viva la solicitud por el anuncio» a los que están alejados de Cristo, «porque ésta es </a:t>
            </a:r>
            <a:r>
              <a:rPr lang="es-CR" sz="4000" i="1" dirty="0">
                <a:effectLst/>
              </a:rPr>
              <a:t>la tarea primordial</a:t>
            </a:r>
            <a:r>
              <a:rPr lang="es-CR" sz="4000" dirty="0">
                <a:effectLst/>
              </a:rPr>
              <a:t> de la Iglesia». La actividad misionera «representa aún hoy día </a:t>
            </a:r>
            <a:r>
              <a:rPr lang="es-CR" sz="4000" i="1" dirty="0">
                <a:effectLst/>
              </a:rPr>
              <a:t>el mayor desafío</a:t>
            </a:r>
            <a:r>
              <a:rPr lang="es-CR" sz="4000" dirty="0">
                <a:effectLst/>
              </a:rPr>
              <a:t> para la Iglesia» y «la causa misionera </a:t>
            </a:r>
            <a:r>
              <a:rPr lang="es-CR" sz="4000" i="1" dirty="0">
                <a:effectLst/>
              </a:rPr>
              <a:t>debe ser la primera</a:t>
            </a:r>
            <a:r>
              <a:rPr lang="es-CR" sz="4000" dirty="0">
                <a:effectLst/>
              </a:rPr>
              <a:t>». ¿Qué sucedería si nos tomáramos realmente en serio esas palabras? Simplemente reconoceríamos que </a:t>
            </a:r>
            <a:r>
              <a:rPr lang="es-CR" sz="4000" u="sng" dirty="0">
                <a:solidFill>
                  <a:srgbClr val="FFFF00"/>
                </a:solidFill>
                <a:effectLst/>
              </a:rPr>
              <a:t>la salida misionera es </a:t>
            </a:r>
            <a:r>
              <a:rPr lang="es-CR" sz="4000" i="1" u="sng" dirty="0">
                <a:solidFill>
                  <a:srgbClr val="FFFF00"/>
                </a:solidFill>
                <a:effectLst/>
              </a:rPr>
              <a:t>el paradigma de toda obra de la Iglesia</a:t>
            </a:r>
            <a:r>
              <a:rPr lang="es-CR" sz="4000" u="sng" dirty="0">
                <a:solidFill>
                  <a:srgbClr val="FFFF00"/>
                </a:solidFill>
                <a:effectLst/>
              </a:rPr>
              <a:t>. </a:t>
            </a:r>
            <a:endParaRPr lang="es-CR" sz="4000" u="sng" dirty="0">
              <a:solidFill>
                <a:srgbClr val="FFFF00"/>
              </a:solidFill>
            </a:endParaRPr>
          </a:p>
        </p:txBody>
      </p:sp>
    </p:spTree>
    <p:extLst>
      <p:ext uri="{BB962C8B-B14F-4D97-AF65-F5344CB8AC3E}">
        <p14:creationId xmlns:p14="http://schemas.microsoft.com/office/powerpoint/2010/main" val="2813641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i="1" dirty="0"/>
              <a:t>¿Qué es el Proceso evangelizador?</a:t>
            </a:r>
          </a:p>
        </p:txBody>
      </p:sp>
      <p:sp>
        <p:nvSpPr>
          <p:cNvPr id="3" name="Marcador de contenido 2"/>
          <p:cNvSpPr>
            <a:spLocks noGrp="1"/>
          </p:cNvSpPr>
          <p:nvPr>
            <p:ph sz="quarter" idx="1"/>
          </p:nvPr>
        </p:nvSpPr>
        <p:spPr>
          <a:xfrm>
            <a:off x="500332" y="2156604"/>
            <a:ext cx="11214340" cy="4209689"/>
          </a:xfrm>
        </p:spPr>
        <p:txBody>
          <a:bodyPr>
            <a:normAutofit lnSpcReduction="10000"/>
          </a:bodyPr>
          <a:lstStyle/>
          <a:p>
            <a:r>
              <a:rPr lang="es-ES" sz="3600" dirty="0"/>
              <a:t>Forma operativa y metodológica con que la Iglesia lleva adelante su camino de evangelización.</a:t>
            </a:r>
          </a:p>
          <a:p>
            <a:r>
              <a:rPr lang="es-ES" sz="3600" dirty="0"/>
              <a:t>Permite articular las diferentes acciones pastorales y darles una secuencia metodológica a partir de lo esencial.</a:t>
            </a:r>
            <a:endParaRPr lang="es-CR" sz="3600" dirty="0"/>
          </a:p>
          <a:p>
            <a:r>
              <a:rPr lang="es-ES" sz="3600" dirty="0"/>
              <a:t>Incluye un itinerario para la vida cristiana de los creyentes en todas sus etapas</a:t>
            </a:r>
            <a:r>
              <a:rPr lang="es-CR" sz="3600" dirty="0"/>
              <a:t>.</a:t>
            </a:r>
            <a:endParaRPr lang="es-ES" sz="3600" dirty="0"/>
          </a:p>
        </p:txBody>
      </p:sp>
    </p:spTree>
    <p:extLst>
      <p:ext uri="{BB962C8B-B14F-4D97-AF65-F5344CB8AC3E}">
        <p14:creationId xmlns:p14="http://schemas.microsoft.com/office/powerpoint/2010/main" val="1562920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i="1" dirty="0"/>
              <a:t>Proceso evangelizador</a:t>
            </a:r>
          </a:p>
        </p:txBody>
      </p:sp>
      <p:sp>
        <p:nvSpPr>
          <p:cNvPr id="3" name="Marcador de contenido 2"/>
          <p:cNvSpPr>
            <a:spLocks noGrp="1"/>
          </p:cNvSpPr>
          <p:nvPr>
            <p:ph sz="quarter" idx="1"/>
          </p:nvPr>
        </p:nvSpPr>
        <p:spPr>
          <a:xfrm>
            <a:off x="425781" y="1362974"/>
            <a:ext cx="11237131" cy="5261207"/>
          </a:xfrm>
        </p:spPr>
        <p:txBody>
          <a:bodyPr>
            <a:noAutofit/>
          </a:bodyPr>
          <a:lstStyle/>
          <a:p>
            <a:pPr algn="ctr"/>
            <a:r>
              <a:rPr lang="es-ES" sz="3600" b="0" dirty="0"/>
              <a:t>“… desarrollar en nuestras comunidades </a:t>
            </a:r>
            <a:r>
              <a:rPr lang="es-ES" sz="3600" u="sng" dirty="0"/>
              <a:t>un proceso de iniciación en la vida cristiana</a:t>
            </a:r>
            <a:r>
              <a:rPr lang="es-ES" sz="3600" b="0" dirty="0"/>
              <a:t> que </a:t>
            </a:r>
            <a:r>
              <a:rPr lang="es-ES" sz="3600" u="sng" dirty="0"/>
              <a:t>comience por el </a:t>
            </a:r>
            <a:r>
              <a:rPr lang="es-ES" sz="3600" i="1" u="sng" dirty="0" err="1"/>
              <a:t>kerygma</a:t>
            </a:r>
            <a:r>
              <a:rPr lang="es-ES" sz="3600" u="sng" dirty="0"/>
              <a:t>, guiado por la Palabra de Dios, que conduzca a un encuentro personal, cada vez mayor, con Jesucristo</a:t>
            </a:r>
            <a:r>
              <a:rPr lang="es-ES" sz="3600" b="0" dirty="0"/>
              <a:t>, perfecto Dios y perfecto hombre, experimentado como plenitud de la humanidad, y </a:t>
            </a:r>
            <a:r>
              <a:rPr lang="es-ES" sz="3600" u="sng" dirty="0"/>
              <a:t>que lleve a la conversión, al seguimiento en una comunidad eclesial y a una maduración de fe en la práctica de los sacramentos, el servicio y la misión</a:t>
            </a:r>
            <a:r>
              <a:rPr lang="es-ES" sz="3600" b="0" dirty="0"/>
              <a:t>” (</a:t>
            </a:r>
            <a:r>
              <a:rPr lang="es-ES" sz="3600" b="0" dirty="0" err="1"/>
              <a:t>DAp</a:t>
            </a:r>
            <a:r>
              <a:rPr lang="es-ES" sz="3600" b="0" dirty="0"/>
              <a:t> 289)</a:t>
            </a:r>
            <a:r>
              <a:rPr lang="es-CR" sz="3600" b="0" dirty="0">
                <a:effectLst/>
              </a:rPr>
              <a:t> </a:t>
            </a:r>
            <a:endParaRPr lang="es-ES" sz="3600" b="0" dirty="0"/>
          </a:p>
        </p:txBody>
      </p:sp>
    </p:spTree>
    <p:extLst>
      <p:ext uri="{BB962C8B-B14F-4D97-AF65-F5344CB8AC3E}">
        <p14:creationId xmlns:p14="http://schemas.microsoft.com/office/powerpoint/2010/main" val="1738211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8ED3AAE-E2BD-FD45-97A8-3145AE77DB9A}"/>
              </a:ext>
            </a:extLst>
          </p:cNvPr>
          <p:cNvSpPr>
            <a:spLocks noGrp="1"/>
          </p:cNvSpPr>
          <p:nvPr>
            <p:ph idx="1"/>
          </p:nvPr>
        </p:nvSpPr>
        <p:spPr>
          <a:xfrm>
            <a:off x="1285875" y="1475061"/>
            <a:ext cx="8872538" cy="4123928"/>
          </a:xfrm>
        </p:spPr>
        <p:txBody>
          <a:bodyPr>
            <a:normAutofit fontScale="85000" lnSpcReduction="20000"/>
          </a:bodyPr>
          <a:lstStyle/>
          <a:p>
            <a:pPr marL="114300" indent="0" algn="ctr">
              <a:buNone/>
            </a:pPr>
            <a:r>
              <a:rPr lang="es-CR" sz="7200" b="1" i="1" dirty="0"/>
              <a:t>PENSEMOS en un listado de todas las actividades que realizamos en la parroquia u otras realidades eclesiales</a:t>
            </a:r>
          </a:p>
        </p:txBody>
      </p:sp>
    </p:spTree>
    <p:extLst>
      <p:ext uri="{BB962C8B-B14F-4D97-AF65-F5344CB8AC3E}">
        <p14:creationId xmlns:p14="http://schemas.microsoft.com/office/powerpoint/2010/main" val="2700871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50879476"/>
              </p:ext>
            </p:extLst>
          </p:nvPr>
        </p:nvGraphicFramePr>
        <p:xfrm>
          <a:off x="0" y="0"/>
          <a:ext cx="12192000" cy="6858001"/>
        </p:xfrm>
        <a:graphic>
          <a:graphicData uri="http://schemas.openxmlformats.org/drawingml/2006/table">
            <a:tbl>
              <a:tblPr firstRow="1" bandRow="1">
                <a:tableStyleId>{10A1B5D5-9B99-4C35-A422-299274C87663}</a:tableStyleId>
              </a:tblPr>
              <a:tblGrid>
                <a:gridCol w="3196672">
                  <a:extLst>
                    <a:ext uri="{9D8B030D-6E8A-4147-A177-3AD203B41FA5}">
                      <a16:colId xmlns:a16="http://schemas.microsoft.com/office/drawing/2014/main" val="20000"/>
                    </a:ext>
                  </a:extLst>
                </a:gridCol>
                <a:gridCol w="2899328">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442260">
                <a:tc>
                  <a:txBody>
                    <a:bodyPr/>
                    <a:lstStyle/>
                    <a:p>
                      <a:pPr algn="ctr"/>
                      <a:r>
                        <a:rPr lang="en-US" sz="2400" dirty="0"/>
                        <a:t>Mateo</a:t>
                      </a:r>
                      <a:r>
                        <a:rPr lang="en-US" sz="2400" baseline="0" dirty="0"/>
                        <a:t> 28</a:t>
                      </a:r>
                    </a:p>
                    <a:p>
                      <a:pPr algn="ctr"/>
                      <a:r>
                        <a:rPr lang="en-US" sz="2400" baseline="0" dirty="0" err="1"/>
                        <a:t>Tríada</a:t>
                      </a:r>
                      <a:r>
                        <a:rPr lang="en-US" sz="2400" baseline="0" dirty="0"/>
                        <a:t> </a:t>
                      </a:r>
                      <a:r>
                        <a:rPr lang="en-US" sz="2400" baseline="0" dirty="0" err="1"/>
                        <a:t>misionera</a:t>
                      </a:r>
                      <a:endParaRPr lang="en-US" sz="2400" dirty="0"/>
                    </a:p>
                  </a:txBody>
                  <a:tcPr anchor="ctr"/>
                </a:tc>
                <a:tc>
                  <a:txBody>
                    <a:bodyPr/>
                    <a:lstStyle/>
                    <a:p>
                      <a:pPr algn="ctr"/>
                      <a:r>
                        <a:rPr lang="en-US" sz="2400" dirty="0"/>
                        <a:t>ANUNCIO</a:t>
                      </a:r>
                    </a:p>
                  </a:txBody>
                  <a:tcPr anchor="ctr"/>
                </a:tc>
                <a:tc>
                  <a:txBody>
                    <a:bodyPr/>
                    <a:lstStyle/>
                    <a:p>
                      <a:pPr algn="ctr"/>
                      <a:r>
                        <a:rPr lang="en-US" sz="2400" dirty="0"/>
                        <a:t>CONVERSIÓN</a:t>
                      </a:r>
                    </a:p>
                  </a:txBody>
                  <a:tcPr anchor="ctr"/>
                </a:tc>
                <a:tc>
                  <a:txBody>
                    <a:bodyPr/>
                    <a:lstStyle/>
                    <a:p>
                      <a:pPr algn="ctr"/>
                      <a:r>
                        <a:rPr lang="en-US" sz="2400" dirty="0"/>
                        <a:t>PLANTATIO ECCLESIAE</a:t>
                      </a:r>
                    </a:p>
                  </a:txBody>
                  <a:tcPr anchor="ctr"/>
                </a:tc>
                <a:extLst>
                  <a:ext uri="{0D108BD9-81ED-4DB2-BD59-A6C34878D82A}">
                    <a16:rowId xmlns:a16="http://schemas.microsoft.com/office/drawing/2014/main" val="10000"/>
                  </a:ext>
                </a:extLst>
              </a:tr>
              <a:tr h="2005829">
                <a:tc>
                  <a:txBody>
                    <a:bodyPr/>
                    <a:lstStyle/>
                    <a:p>
                      <a:pPr algn="ctr"/>
                      <a:r>
                        <a:rPr lang="en-US" sz="2400" dirty="0"/>
                        <a:t>DISCIPULADO</a:t>
                      </a:r>
                    </a:p>
                  </a:txBody>
                  <a:tcPr anchor="ctr"/>
                </a:tc>
                <a:tc>
                  <a:txBody>
                    <a:bodyPr/>
                    <a:lstStyle/>
                    <a:p>
                      <a:pPr algn="ctr"/>
                      <a:r>
                        <a:rPr lang="en-US" sz="2400" dirty="0"/>
                        <a:t>ENCUENTRO - CONVERSIÓN</a:t>
                      </a:r>
                    </a:p>
                  </a:txBody>
                  <a:tcPr anchor="ctr"/>
                </a:tc>
                <a:tc>
                  <a:txBody>
                    <a:bodyPr/>
                    <a:lstStyle/>
                    <a:p>
                      <a:pPr algn="ctr"/>
                      <a:r>
                        <a:rPr lang="en-US" sz="2400" dirty="0"/>
                        <a:t>DISCIPULADO</a:t>
                      </a:r>
                    </a:p>
                  </a:txBody>
                  <a:tcPr anchor="ctr"/>
                </a:tc>
                <a:tc>
                  <a:txBody>
                    <a:bodyPr/>
                    <a:lstStyle/>
                    <a:p>
                      <a:pPr algn="ctr"/>
                      <a:r>
                        <a:rPr lang="en-US" sz="2400" dirty="0"/>
                        <a:t>COMUNIÓN-MISIÓN</a:t>
                      </a:r>
                    </a:p>
                  </a:txBody>
                  <a:tcPr anchor="ctr"/>
                </a:tc>
                <a:extLst>
                  <a:ext uri="{0D108BD9-81ED-4DB2-BD59-A6C34878D82A}">
                    <a16:rowId xmlns:a16="http://schemas.microsoft.com/office/drawing/2014/main" val="10001"/>
                  </a:ext>
                </a:extLst>
              </a:tr>
              <a:tr h="1404083">
                <a:tc>
                  <a:txBody>
                    <a:bodyPr/>
                    <a:lstStyle/>
                    <a:p>
                      <a:pPr algn="ctr"/>
                      <a:r>
                        <a:rPr lang="en-US" sz="2400" dirty="0"/>
                        <a:t>RICA</a:t>
                      </a:r>
                    </a:p>
                  </a:txBody>
                  <a:tcPr anchor="ctr"/>
                </a:tc>
                <a:tc>
                  <a:txBody>
                    <a:bodyPr/>
                    <a:lstStyle/>
                    <a:p>
                      <a:pPr algn="ctr"/>
                      <a:r>
                        <a:rPr lang="en-US" sz="2400" dirty="0"/>
                        <a:t>PRECATECUMENADO</a:t>
                      </a:r>
                    </a:p>
                  </a:txBody>
                  <a:tcPr anchor="ctr"/>
                </a:tc>
                <a:tc>
                  <a:txBody>
                    <a:bodyPr/>
                    <a:lstStyle/>
                    <a:p>
                      <a:pPr algn="ctr"/>
                      <a:r>
                        <a:rPr lang="en-US" sz="2800" dirty="0"/>
                        <a:t>CATECUMENADO</a:t>
                      </a:r>
                    </a:p>
                  </a:txBody>
                  <a:tcPr anchor="ctr"/>
                </a:tc>
                <a:tc>
                  <a:txBody>
                    <a:bodyPr/>
                    <a:lstStyle/>
                    <a:p>
                      <a:pPr algn="ctr"/>
                      <a:r>
                        <a:rPr lang="en-US" sz="2400" dirty="0"/>
                        <a:t>PURIFICACIÒN- MISTAGOGIA</a:t>
                      </a:r>
                    </a:p>
                  </a:txBody>
                  <a:tcPr anchor="ctr"/>
                </a:tc>
                <a:extLst>
                  <a:ext uri="{0D108BD9-81ED-4DB2-BD59-A6C34878D82A}">
                    <a16:rowId xmlns:a16="http://schemas.microsoft.com/office/drawing/2014/main" val="10002"/>
                  </a:ext>
                </a:extLst>
              </a:tr>
              <a:tr h="2005829">
                <a:tc>
                  <a:txBody>
                    <a:bodyPr/>
                    <a:lstStyle/>
                    <a:p>
                      <a:pPr algn="ctr"/>
                      <a:r>
                        <a:rPr lang="en-US" sz="2400" dirty="0"/>
                        <a:t>DGC (</a:t>
                      </a:r>
                      <a:r>
                        <a:rPr lang="en-US" sz="2400" dirty="0" err="1"/>
                        <a:t>Proceso</a:t>
                      </a:r>
                      <a:r>
                        <a:rPr lang="en-US" sz="2400" dirty="0"/>
                        <a:t> </a:t>
                      </a:r>
                      <a:r>
                        <a:rPr lang="en-US" sz="2400" dirty="0" err="1"/>
                        <a:t>Evangelizador</a:t>
                      </a:r>
                      <a:r>
                        <a:rPr lang="en-US" sz="2400" dirty="0"/>
                        <a:t>)</a:t>
                      </a:r>
                    </a:p>
                  </a:txBody>
                  <a:tcPr anchor="ctr"/>
                </a:tc>
                <a:tc>
                  <a:txBody>
                    <a:bodyPr/>
                    <a:lstStyle/>
                    <a:p>
                      <a:pPr algn="ctr"/>
                      <a:r>
                        <a:rPr lang="en-US" sz="2400" dirty="0" err="1"/>
                        <a:t>Acción</a:t>
                      </a:r>
                      <a:r>
                        <a:rPr lang="en-US" sz="2400" dirty="0"/>
                        <a:t> </a:t>
                      </a:r>
                      <a:r>
                        <a:rPr lang="en-US" sz="2400" dirty="0" err="1"/>
                        <a:t>Misionera</a:t>
                      </a:r>
                      <a:endParaRPr lang="en-US" sz="2400" dirty="0"/>
                    </a:p>
                  </a:txBody>
                  <a:tcPr anchor="ctr"/>
                </a:tc>
                <a:tc>
                  <a:txBody>
                    <a:bodyPr/>
                    <a:lstStyle/>
                    <a:p>
                      <a:pPr algn="ctr"/>
                      <a:r>
                        <a:rPr lang="en-US" sz="2400" dirty="0" err="1"/>
                        <a:t>Acción</a:t>
                      </a:r>
                      <a:r>
                        <a:rPr lang="en-US" sz="2400" dirty="0"/>
                        <a:t> </a:t>
                      </a:r>
                      <a:r>
                        <a:rPr lang="en-US" sz="2400" dirty="0" err="1"/>
                        <a:t>Catequético-Iniciatoria</a:t>
                      </a:r>
                      <a:endParaRPr lang="en-US" sz="2400" dirty="0"/>
                    </a:p>
                  </a:txBody>
                  <a:tcPr anchor="ctr"/>
                </a:tc>
                <a:tc>
                  <a:txBody>
                    <a:bodyPr/>
                    <a:lstStyle/>
                    <a:p>
                      <a:pPr algn="ctr"/>
                      <a:r>
                        <a:rPr lang="en-US" sz="2400" dirty="0" err="1"/>
                        <a:t>Acción</a:t>
                      </a:r>
                      <a:r>
                        <a:rPr lang="en-US" sz="2400" dirty="0"/>
                        <a:t> Pastoral</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24069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o 30">
            <a:extLst>
              <a:ext uri="{FF2B5EF4-FFF2-40B4-BE49-F238E27FC236}">
                <a16:creationId xmlns:a16="http://schemas.microsoft.com/office/drawing/2014/main" id="{F1DD6C2E-8F8E-744A-8320-660DF9116E4C}"/>
              </a:ext>
            </a:extLst>
          </p:cNvPr>
          <p:cNvGrpSpPr/>
          <p:nvPr/>
        </p:nvGrpSpPr>
        <p:grpSpPr>
          <a:xfrm>
            <a:off x="1759277" y="-521198"/>
            <a:ext cx="9143999" cy="7190515"/>
            <a:chOff x="235276" y="-521198"/>
            <a:chExt cx="9143999" cy="7190515"/>
          </a:xfrm>
        </p:grpSpPr>
        <p:graphicFrame>
          <p:nvGraphicFramePr>
            <p:cNvPr id="6" name="Diagrama 5">
              <a:extLst>
                <a:ext uri="{FF2B5EF4-FFF2-40B4-BE49-F238E27FC236}">
                  <a16:creationId xmlns:a16="http://schemas.microsoft.com/office/drawing/2014/main" id="{C106556C-DA33-0C4C-A5AF-D4373FB242B9}"/>
                </a:ext>
              </a:extLst>
            </p:cNvPr>
            <p:cNvGraphicFramePr/>
            <p:nvPr>
              <p:extLst/>
            </p:nvPr>
          </p:nvGraphicFramePr>
          <p:xfrm>
            <a:off x="1523999" y="136114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adroTexto 8">
              <a:extLst>
                <a:ext uri="{FF2B5EF4-FFF2-40B4-BE49-F238E27FC236}">
                  <a16:creationId xmlns:a16="http://schemas.microsoft.com/office/drawing/2014/main" id="{7F61335E-2454-324F-97AB-7EB4054B9B32}"/>
                </a:ext>
              </a:extLst>
            </p:cNvPr>
            <p:cNvSpPr txBox="1"/>
            <p:nvPr/>
          </p:nvSpPr>
          <p:spPr>
            <a:xfrm>
              <a:off x="3729317" y="5299483"/>
              <a:ext cx="1685365" cy="923330"/>
            </a:xfrm>
            <a:prstGeom prst="rect">
              <a:avLst/>
            </a:prstGeom>
            <a:noFill/>
          </p:spPr>
          <p:txBody>
            <a:bodyPr wrap="square" rtlCol="0">
              <a:spAutoFit/>
            </a:bodyPr>
            <a:lstStyle/>
            <a:p>
              <a:pPr algn="ctr" defTabSz="457200"/>
              <a:r>
                <a:rPr lang="es-ES_tradnl" dirty="0">
                  <a:solidFill>
                    <a:prstClr val="black"/>
                  </a:solidFill>
                  <a:latin typeface="Century Gothic"/>
                </a:rPr>
                <a:t>Acción</a:t>
              </a:r>
            </a:p>
            <a:p>
              <a:pPr algn="ctr" defTabSz="457200"/>
              <a:r>
                <a:rPr lang="es-ES_tradnl" dirty="0">
                  <a:solidFill>
                    <a:prstClr val="black"/>
                  </a:solidFill>
                  <a:latin typeface="Century Gothic"/>
                </a:rPr>
                <a:t>Catequético </a:t>
              </a:r>
              <a:r>
                <a:rPr lang="es-ES_tradnl" dirty="0" err="1">
                  <a:solidFill>
                    <a:prstClr val="black"/>
                  </a:solidFill>
                  <a:latin typeface="Century Gothic"/>
                </a:rPr>
                <a:t>Iniciatoria</a:t>
              </a:r>
              <a:endParaRPr lang="es-ES_tradnl" dirty="0">
                <a:solidFill>
                  <a:prstClr val="black"/>
                </a:solidFill>
                <a:latin typeface="Century Gothic"/>
              </a:endParaRPr>
            </a:p>
          </p:txBody>
        </p:sp>
        <p:sp>
          <p:nvSpPr>
            <p:cNvPr id="10" name="CuadroTexto 9">
              <a:extLst>
                <a:ext uri="{FF2B5EF4-FFF2-40B4-BE49-F238E27FC236}">
                  <a16:creationId xmlns:a16="http://schemas.microsoft.com/office/drawing/2014/main" id="{2A418DEF-88DD-8341-94FF-AD837D340991}"/>
                </a:ext>
              </a:extLst>
            </p:cNvPr>
            <p:cNvSpPr txBox="1"/>
            <p:nvPr/>
          </p:nvSpPr>
          <p:spPr>
            <a:xfrm>
              <a:off x="784412" y="1527609"/>
              <a:ext cx="1479175" cy="646331"/>
            </a:xfrm>
            <a:prstGeom prst="rect">
              <a:avLst/>
            </a:prstGeom>
            <a:noFill/>
          </p:spPr>
          <p:txBody>
            <a:bodyPr wrap="square" rtlCol="0">
              <a:spAutoFit/>
            </a:bodyPr>
            <a:lstStyle/>
            <a:p>
              <a:pPr algn="ctr" defTabSz="457200"/>
              <a:r>
                <a:rPr lang="es-ES_tradnl" dirty="0">
                  <a:solidFill>
                    <a:prstClr val="black"/>
                  </a:solidFill>
                  <a:latin typeface="Century Gothic"/>
                </a:rPr>
                <a:t>Acción Pastoral</a:t>
              </a:r>
            </a:p>
          </p:txBody>
        </p:sp>
        <p:sp>
          <p:nvSpPr>
            <p:cNvPr id="11" name="Rectángulo 10">
              <a:extLst>
                <a:ext uri="{FF2B5EF4-FFF2-40B4-BE49-F238E27FC236}">
                  <a16:creationId xmlns:a16="http://schemas.microsoft.com/office/drawing/2014/main" id="{41E2E50E-B6D3-B547-B3C0-5B54348962BD}"/>
                </a:ext>
              </a:extLst>
            </p:cNvPr>
            <p:cNvSpPr/>
            <p:nvPr/>
          </p:nvSpPr>
          <p:spPr>
            <a:xfrm>
              <a:off x="7121409" y="1527610"/>
              <a:ext cx="1436450" cy="646331"/>
            </a:xfrm>
            <a:prstGeom prst="rect">
              <a:avLst/>
            </a:prstGeom>
          </p:spPr>
          <p:txBody>
            <a:bodyPr wrap="square">
              <a:spAutoFit/>
            </a:bodyPr>
            <a:lstStyle/>
            <a:p>
              <a:pPr algn="ctr" defTabSz="457200"/>
              <a:r>
                <a:rPr lang="es-ES_tradnl" dirty="0">
                  <a:solidFill>
                    <a:prstClr val="black"/>
                  </a:solidFill>
                  <a:latin typeface="Century Gothic"/>
                </a:rPr>
                <a:t>Acción Misionera</a:t>
              </a:r>
            </a:p>
          </p:txBody>
        </p:sp>
        <p:sp>
          <p:nvSpPr>
            <p:cNvPr id="25" name="Flecha circular 24">
              <a:extLst>
                <a:ext uri="{FF2B5EF4-FFF2-40B4-BE49-F238E27FC236}">
                  <a16:creationId xmlns:a16="http://schemas.microsoft.com/office/drawing/2014/main" id="{16FCEFBE-6822-BB49-98FE-8EABBD71F5FB}"/>
                </a:ext>
              </a:extLst>
            </p:cNvPr>
            <p:cNvSpPr/>
            <p:nvPr/>
          </p:nvSpPr>
          <p:spPr>
            <a:xfrm>
              <a:off x="1813848" y="-521198"/>
              <a:ext cx="6744011" cy="6744011"/>
            </a:xfrm>
            <a:prstGeom prst="circularArrow">
              <a:avLst>
                <a:gd name="adj1" fmla="val 8252"/>
                <a:gd name="adj2" fmla="val 576426"/>
                <a:gd name="adj3" fmla="val 2962443"/>
                <a:gd name="adj4" fmla="val 52669"/>
                <a:gd name="adj5" fmla="val 9627"/>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6" name="Flecha circular 25">
              <a:extLst>
                <a:ext uri="{FF2B5EF4-FFF2-40B4-BE49-F238E27FC236}">
                  <a16:creationId xmlns:a16="http://schemas.microsoft.com/office/drawing/2014/main" id="{9C382582-015B-A640-B7EC-18E80E874B17}"/>
                </a:ext>
              </a:extLst>
            </p:cNvPr>
            <p:cNvSpPr/>
            <p:nvPr/>
          </p:nvSpPr>
          <p:spPr>
            <a:xfrm>
              <a:off x="681713" y="-338636"/>
              <a:ext cx="6744011" cy="6744011"/>
            </a:xfrm>
            <a:prstGeom prst="circularArrow">
              <a:avLst>
                <a:gd name="adj1" fmla="val 8252"/>
                <a:gd name="adj2" fmla="val 576426"/>
                <a:gd name="adj3" fmla="val 10170905"/>
                <a:gd name="adj4" fmla="val 7261132"/>
                <a:gd name="adj5" fmla="val 9627"/>
              </a:avLst>
            </a:prstGeom>
            <a:solidFill>
              <a:schemeClr val="accent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457200"/>
              <a:endParaRPr lang="es-ES_tradnl" dirty="0">
                <a:solidFill>
                  <a:prstClr val="white"/>
                </a:solidFill>
                <a:latin typeface="Century Gothic"/>
              </a:endParaRPr>
            </a:p>
          </p:txBody>
        </p:sp>
        <p:sp>
          <p:nvSpPr>
            <p:cNvPr id="27" name="Flecha circular 26">
              <a:extLst>
                <a:ext uri="{FF2B5EF4-FFF2-40B4-BE49-F238E27FC236}">
                  <a16:creationId xmlns:a16="http://schemas.microsoft.com/office/drawing/2014/main" id="{674BC57C-24F9-084F-9285-329549989575}"/>
                </a:ext>
              </a:extLst>
            </p:cNvPr>
            <p:cNvSpPr/>
            <p:nvPr/>
          </p:nvSpPr>
          <p:spPr>
            <a:xfrm rot="202998">
              <a:off x="235276" y="-74694"/>
              <a:ext cx="9143999" cy="6744011"/>
            </a:xfrm>
            <a:prstGeom prst="circularArrow">
              <a:avLst>
                <a:gd name="adj1" fmla="val 7520"/>
                <a:gd name="adj2" fmla="val 867528"/>
                <a:gd name="adj3" fmla="val 16962707"/>
                <a:gd name="adj4" fmla="val 13928867"/>
                <a:gd name="adj5" fmla="val 8282"/>
              </a:avLst>
            </a:prstGeom>
            <a:solidFill>
              <a:schemeClr val="bg2">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defTabSz="457200"/>
              <a:endParaRPr lang="es-ES_tradnl" dirty="0">
                <a:solidFill>
                  <a:prstClr val="white"/>
                </a:solidFill>
                <a:latin typeface="Century Gothic"/>
              </a:endParaRPr>
            </a:p>
          </p:txBody>
        </p:sp>
      </p:grpSp>
    </p:spTree>
    <p:extLst>
      <p:ext uri="{BB962C8B-B14F-4D97-AF65-F5344CB8AC3E}">
        <p14:creationId xmlns:p14="http://schemas.microsoft.com/office/powerpoint/2010/main" val="35501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2FD3197-781A-4C5C-AD88-92174C02653C}"/>
              </a:ext>
            </a:extLst>
          </p:cNvPr>
          <p:cNvPicPr>
            <a:picLocks noChangeAspect="1"/>
          </p:cNvPicPr>
          <p:nvPr/>
        </p:nvPicPr>
        <p:blipFill>
          <a:blip r:embed="rId2"/>
          <a:stretch>
            <a:fillRect/>
          </a:stretch>
        </p:blipFill>
        <p:spPr>
          <a:xfrm>
            <a:off x="3611" y="1219198"/>
            <a:ext cx="12188389" cy="6090459"/>
          </a:xfrm>
          <a:prstGeom prst="rect">
            <a:avLst/>
          </a:prstGeom>
        </p:spPr>
      </p:pic>
      <p:sp>
        <p:nvSpPr>
          <p:cNvPr id="2" name="Título 1">
            <a:extLst>
              <a:ext uri="{FF2B5EF4-FFF2-40B4-BE49-F238E27FC236}">
                <a16:creationId xmlns:a16="http://schemas.microsoft.com/office/drawing/2014/main" id="{80550284-1838-4C30-8344-13DDD1153DFB}"/>
              </a:ext>
            </a:extLst>
          </p:cNvPr>
          <p:cNvSpPr>
            <a:spLocks noGrp="1"/>
          </p:cNvSpPr>
          <p:nvPr>
            <p:ph type="title"/>
          </p:nvPr>
        </p:nvSpPr>
        <p:spPr>
          <a:xfrm>
            <a:off x="106680" y="78281"/>
            <a:ext cx="11887200" cy="1118752"/>
          </a:xfrm>
          <a:ln w="38100">
            <a:solidFill>
              <a:schemeClr val="tx1"/>
            </a:solidFill>
          </a:ln>
        </p:spPr>
        <p:txBody>
          <a:bodyPr>
            <a:noAutofit/>
          </a:bodyPr>
          <a:lstStyle/>
          <a:p>
            <a:r>
              <a:rPr lang="es-CR" sz="3600" b="1" dirty="0">
                <a:solidFill>
                  <a:srgbClr val="0070C0"/>
                </a:solidFill>
                <a:effectLst>
                  <a:outerShdw blurRad="38100" dist="38100" dir="2700000" algn="tl">
                    <a:srgbClr val="000000">
                      <a:alpha val="43137"/>
                    </a:srgbClr>
                  </a:outerShdw>
                </a:effectLst>
              </a:rPr>
              <a:t>Llamados a superar la crisis en la transmisión de la fe</a:t>
            </a:r>
            <a:endParaRPr lang="en-US" sz="3600" dirty="0">
              <a:solidFill>
                <a:srgbClr val="0070C0"/>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6BD70AEF-A6EF-437F-8B3F-702E9DEBB82B}"/>
              </a:ext>
            </a:extLst>
          </p:cNvPr>
          <p:cNvSpPr>
            <a:spLocks noGrp="1"/>
          </p:cNvSpPr>
          <p:nvPr>
            <p:ph idx="1"/>
          </p:nvPr>
        </p:nvSpPr>
        <p:spPr>
          <a:xfrm>
            <a:off x="276045" y="1842158"/>
            <a:ext cx="10378440" cy="1756756"/>
          </a:xfrm>
        </p:spPr>
        <p:txBody>
          <a:bodyPr>
            <a:noAutofit/>
          </a:bodyPr>
          <a:lstStyle/>
          <a:p>
            <a:pPr marL="0" indent="0">
              <a:buNone/>
            </a:pPr>
            <a:r>
              <a:rPr lang="es-CR" sz="2800" b="1" dirty="0">
                <a:solidFill>
                  <a:srgbClr val="FFC000"/>
                </a:solidFill>
                <a:effectLst>
                  <a:outerShdw blurRad="38100" dist="38100" dir="2700000" algn="tl">
                    <a:srgbClr val="000000">
                      <a:alpha val="43137"/>
                    </a:srgbClr>
                  </a:outerShdw>
                </a:effectLst>
              </a:rPr>
              <a:t>La situación actual evidencia </a:t>
            </a:r>
          </a:p>
          <a:p>
            <a:pPr marL="0" indent="0">
              <a:buNone/>
            </a:pPr>
            <a:r>
              <a:rPr lang="es-CR" sz="2800" b="1" dirty="0">
                <a:solidFill>
                  <a:srgbClr val="FFC000"/>
                </a:solidFill>
                <a:effectLst>
                  <a:outerShdw blurRad="38100" dist="38100" dir="2700000" algn="tl">
                    <a:srgbClr val="000000">
                      <a:alpha val="43137"/>
                    </a:srgbClr>
                  </a:outerShdw>
                </a:effectLst>
              </a:rPr>
              <a:t>cada vez con mayor fuerza la crisis en la transmisión de la fe</a:t>
            </a:r>
            <a:r>
              <a:rPr lang="es-CR" sz="3200" b="1" dirty="0">
                <a:solidFill>
                  <a:srgbClr val="FFC000"/>
                </a:solidFill>
                <a:effectLst>
                  <a:outerShdw blurRad="38100" dist="38100" dir="2700000" algn="tl">
                    <a:srgbClr val="000000">
                      <a:alpha val="43137"/>
                    </a:srgbClr>
                  </a:outerShdw>
                </a:effectLst>
              </a:rPr>
              <a:t>,</a:t>
            </a:r>
            <a:endParaRPr lang="en-US" sz="3200" b="1" dirty="0">
              <a:solidFill>
                <a:srgbClr val="FFC000"/>
              </a:solidFill>
              <a:effectLst>
                <a:outerShdw blurRad="38100" dist="38100" dir="2700000" algn="tl">
                  <a:srgbClr val="000000">
                    <a:alpha val="43137"/>
                  </a:srgbClr>
                </a:outerShdw>
              </a:effectLst>
            </a:endParaRPr>
          </a:p>
          <a:p>
            <a:endParaRPr lang="en-US" sz="2800" dirty="0"/>
          </a:p>
        </p:txBody>
      </p:sp>
      <p:sp>
        <p:nvSpPr>
          <p:cNvPr id="5" name="Marcador de contenido 2">
            <a:extLst>
              <a:ext uri="{FF2B5EF4-FFF2-40B4-BE49-F238E27FC236}">
                <a16:creationId xmlns:a16="http://schemas.microsoft.com/office/drawing/2014/main" id="{6BD70AEF-A6EF-437F-8B3F-702E9DEBB82B}"/>
              </a:ext>
            </a:extLst>
          </p:cNvPr>
          <p:cNvSpPr txBox="1">
            <a:spLocks/>
          </p:cNvSpPr>
          <p:nvPr/>
        </p:nvSpPr>
        <p:spPr>
          <a:xfrm>
            <a:off x="0" y="5456612"/>
            <a:ext cx="11323046" cy="13508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r>
              <a:rPr kumimoji="0" lang="es-CR"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Gill Sans MT" panose="020B0502020104020203"/>
                <a:ea typeface="+mn-ea"/>
                <a:cs typeface="+mn-cs"/>
              </a:rPr>
              <a:t>camino para</a:t>
            </a:r>
            <a:r>
              <a:rPr kumimoji="0" lang="en-US" sz="2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r>
              <a:rPr kumimoji="0" lang="es-CR"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Gill Sans MT" panose="020B0502020104020203"/>
                <a:ea typeface="+mn-ea"/>
                <a:cs typeface="+mn-cs"/>
              </a:rPr>
              <a:t>la renovación eclesial, entendido </a:t>
            </a:r>
          </a:p>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r>
              <a:rPr kumimoji="0" lang="es-CR"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Gill Sans MT" panose="020B0502020104020203"/>
                <a:ea typeface="+mn-ea"/>
                <a:cs typeface="+mn-cs"/>
              </a:rPr>
              <a:t>como una auténtica conversión pastoral.</a:t>
            </a:r>
            <a:endParaRPr kumimoji="0" lang="en-US"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Gill Sans MT" panose="020B0502020104020203"/>
              <a:ea typeface="+mn-ea"/>
              <a:cs typeface="+mn-cs"/>
            </a:endParaRPr>
          </a:p>
          <a:p>
            <a:pPr marL="228600" marR="0" lvl="0" indent="-22860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
        <p:nvSpPr>
          <p:cNvPr id="6" name="Marcador de contenido 2">
            <a:extLst>
              <a:ext uri="{FF2B5EF4-FFF2-40B4-BE49-F238E27FC236}">
                <a16:creationId xmlns:a16="http://schemas.microsoft.com/office/drawing/2014/main" id="{6BD70AEF-A6EF-437F-8B3F-702E9DEBB82B}"/>
              </a:ext>
            </a:extLst>
          </p:cNvPr>
          <p:cNvSpPr txBox="1">
            <a:spLocks/>
          </p:cNvSpPr>
          <p:nvPr/>
        </p:nvSpPr>
        <p:spPr>
          <a:xfrm>
            <a:off x="3474720" y="2900450"/>
            <a:ext cx="11323046" cy="13508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
        <p:nvSpPr>
          <p:cNvPr id="7" name="Marcador de contenido 2">
            <a:extLst>
              <a:ext uri="{FF2B5EF4-FFF2-40B4-BE49-F238E27FC236}">
                <a16:creationId xmlns:a16="http://schemas.microsoft.com/office/drawing/2014/main" id="{6BD70AEF-A6EF-437F-8B3F-702E9DEBB82B}"/>
              </a:ext>
            </a:extLst>
          </p:cNvPr>
          <p:cNvSpPr txBox="1">
            <a:spLocks/>
          </p:cNvSpPr>
          <p:nvPr/>
        </p:nvSpPr>
        <p:spPr>
          <a:xfrm>
            <a:off x="2499360" y="4954387"/>
            <a:ext cx="11765280" cy="13508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r>
              <a:rPr kumimoji="0" lang="es-CR"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Gill Sans MT" panose="020B0502020104020203"/>
                <a:ea typeface="+mn-ea"/>
                <a:cs typeface="+mn-cs"/>
              </a:rPr>
              <a:t>recuperar el ardor misionero</a:t>
            </a:r>
          </a:p>
        </p:txBody>
      </p:sp>
    </p:spTree>
    <p:extLst>
      <p:ext uri="{BB962C8B-B14F-4D97-AF65-F5344CB8AC3E}">
        <p14:creationId xmlns:p14="http://schemas.microsoft.com/office/powerpoint/2010/main" val="1890495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94994F-AD8D-47AA-A6CE-8DCD890EDC67}"/>
              </a:ext>
            </a:extLst>
          </p:cNvPr>
          <p:cNvSpPr>
            <a:spLocks noGrp="1"/>
          </p:cNvSpPr>
          <p:nvPr>
            <p:ph type="title"/>
          </p:nvPr>
        </p:nvSpPr>
        <p:spPr>
          <a:xfrm>
            <a:off x="1307869" y="343593"/>
            <a:ext cx="9803476" cy="1778924"/>
          </a:xfrm>
        </p:spPr>
        <p:txBody>
          <a:bodyPr>
            <a:normAutofit fontScale="90000"/>
          </a:bodyPr>
          <a:lstStyle/>
          <a:p>
            <a:r>
              <a:rPr lang="es-419" sz="5400" b="1" dirty="0">
                <a:solidFill>
                  <a:srgbClr val="0070C0"/>
                </a:solidFill>
                <a:effectLst>
                  <a:outerShdw blurRad="38100" dist="38100" dir="2700000" algn="tl">
                    <a:srgbClr val="000000">
                      <a:alpha val="43137"/>
                    </a:srgbClr>
                  </a:outerShdw>
                </a:effectLst>
              </a:rPr>
              <a:t>EVANGELIZACIÓN</a:t>
            </a:r>
            <a:br>
              <a:rPr lang="es-419" sz="5400" b="1" dirty="0">
                <a:solidFill>
                  <a:srgbClr val="0070C0"/>
                </a:solidFill>
                <a:effectLst>
                  <a:outerShdw blurRad="38100" dist="38100" dir="2700000" algn="tl">
                    <a:srgbClr val="000000">
                      <a:alpha val="43137"/>
                    </a:srgbClr>
                  </a:outerShdw>
                </a:effectLst>
              </a:rPr>
            </a:br>
            <a:r>
              <a:rPr lang="es-419" sz="5400" b="1" dirty="0">
                <a:solidFill>
                  <a:srgbClr val="0070C0"/>
                </a:solidFill>
                <a:effectLst>
                  <a:outerShdw blurRad="38100" dist="38100" dir="2700000" algn="tl">
                    <a:srgbClr val="000000">
                      <a:alpha val="43137"/>
                    </a:srgbClr>
                  </a:outerShdw>
                </a:effectLst>
              </a:rPr>
              <a:t> COMO PROCESO</a:t>
            </a:r>
          </a:p>
        </p:txBody>
      </p:sp>
      <p:sp>
        <p:nvSpPr>
          <p:cNvPr id="4" name="Marcador de contenido 2">
            <a:extLst>
              <a:ext uri="{FF2B5EF4-FFF2-40B4-BE49-F238E27FC236}">
                <a16:creationId xmlns:a16="http://schemas.microsoft.com/office/drawing/2014/main" id="{266B0AD0-B555-4C9B-AD25-BA6DE7492662}"/>
              </a:ext>
            </a:extLst>
          </p:cNvPr>
          <p:cNvSpPr>
            <a:spLocks noGrp="1"/>
          </p:cNvSpPr>
          <p:nvPr>
            <p:ph idx="1"/>
          </p:nvPr>
        </p:nvSpPr>
        <p:spPr>
          <a:xfrm>
            <a:off x="592975" y="2443942"/>
            <a:ext cx="11377352" cy="4150823"/>
          </a:xfrm>
          <a:solidFill>
            <a:schemeClr val="accent5">
              <a:lumMod val="20000"/>
              <a:lumOff val="80000"/>
            </a:schemeClr>
          </a:solidFill>
        </p:spPr>
        <p:txBody>
          <a:bodyPr>
            <a:normAutofit lnSpcReduction="10000"/>
          </a:bodyPr>
          <a:lstStyle/>
          <a:p>
            <a:pPr marL="0" indent="0" algn="just">
              <a:buNone/>
            </a:pPr>
            <a:r>
              <a:rPr lang="es-CR" sz="3200" b="1" dirty="0"/>
              <a:t>ACTUACIÓN SACRAMENTAL DE LA REVELACIÓN</a:t>
            </a:r>
          </a:p>
          <a:p>
            <a:r>
              <a:rPr lang="es-CR" sz="3200" dirty="0"/>
              <a:t>EVANGELIZAR ES TRANSMITIR LA REVELACION.</a:t>
            </a:r>
          </a:p>
          <a:p>
            <a:r>
              <a:rPr lang="es-CR" sz="3200" dirty="0"/>
              <a:t>SI LA REVELACIÓN DE DIOS ES ORIGINAL, ASI LA TRANSMICION DE LA REVELACIÓN REQUIERE DE TAL ORIGINALIDAD.  </a:t>
            </a:r>
          </a:p>
          <a:p>
            <a:r>
              <a:rPr lang="es-CR" sz="3200" dirty="0"/>
              <a:t>SU CARÁCTER ECONÓMICO EXIGE PROCESOS</a:t>
            </a:r>
          </a:p>
          <a:p>
            <a:pPr marL="0" indent="0" algn="ctr">
              <a:buNone/>
            </a:pPr>
            <a:r>
              <a:rPr lang="es-CR" sz="3200" b="1" dirty="0">
                <a:solidFill>
                  <a:srgbClr val="0070C0"/>
                </a:solidFill>
                <a:effectLst>
                  <a:outerShdw blurRad="38100" dist="38100" dir="2700000" algn="tl">
                    <a:srgbClr val="000000">
                      <a:alpha val="43137"/>
                    </a:srgbClr>
                  </a:outerShdw>
                </a:effectLst>
              </a:rPr>
              <a:t>!LA EVANGELIZACIÓN ES  VINCULAR A LA COMUNIÓN!</a:t>
            </a:r>
          </a:p>
          <a:p>
            <a:pPr marL="0" indent="0" algn="just">
              <a:buNone/>
            </a:pPr>
            <a:endParaRPr lang="en-US" sz="3200" b="1" dirty="0"/>
          </a:p>
        </p:txBody>
      </p:sp>
    </p:spTree>
    <p:extLst>
      <p:ext uri="{BB962C8B-B14F-4D97-AF65-F5344CB8AC3E}">
        <p14:creationId xmlns:p14="http://schemas.microsoft.com/office/powerpoint/2010/main" val="28248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59E600-B8D4-4E13-A11F-7700504B2A17}"/>
              </a:ext>
            </a:extLst>
          </p:cNvPr>
          <p:cNvSpPr>
            <a:spLocks noGrp="1"/>
          </p:cNvSpPr>
          <p:nvPr>
            <p:ph type="title"/>
          </p:nvPr>
        </p:nvSpPr>
        <p:spPr>
          <a:xfrm>
            <a:off x="155447" y="139576"/>
            <a:ext cx="11432703" cy="1309662"/>
          </a:xfrm>
          <a:solidFill>
            <a:schemeClr val="accent1">
              <a:lumMod val="60000"/>
              <a:lumOff val="40000"/>
            </a:schemeClr>
          </a:solidFill>
        </p:spPr>
        <p:txBody>
          <a:bodyPr>
            <a:normAutofit fontScale="90000"/>
          </a:bodyPr>
          <a:lstStyle/>
          <a:p>
            <a:r>
              <a:rPr lang="en-US" sz="4000" b="1" dirty="0"/>
              <a:t>La </a:t>
            </a:r>
            <a:r>
              <a:rPr lang="en-US" sz="4000" b="1" dirty="0" err="1"/>
              <a:t>EvangelizaciÓn</a:t>
            </a:r>
            <a:r>
              <a:rPr lang="en-US" sz="4000" b="1" dirty="0"/>
              <a:t> </a:t>
            </a:r>
            <a:r>
              <a:rPr lang="en-US" sz="4000" b="1" dirty="0" err="1"/>
              <a:t>Proceso</a:t>
            </a:r>
            <a:r>
              <a:rPr lang="en-US" sz="4000" b="1" dirty="0"/>
              <a:t> VITAL-DINÁMICO</a:t>
            </a:r>
            <a:br>
              <a:rPr lang="en-US" dirty="0"/>
            </a:br>
            <a:endParaRPr lang="en-US" dirty="0"/>
          </a:p>
        </p:txBody>
      </p:sp>
      <p:graphicFrame>
        <p:nvGraphicFramePr>
          <p:cNvPr id="4" name="Diagrama 3">
            <a:extLst>
              <a:ext uri="{FF2B5EF4-FFF2-40B4-BE49-F238E27FC236}">
                <a16:creationId xmlns:a16="http://schemas.microsoft.com/office/drawing/2014/main" id="{C322F81C-36E1-42B4-BD7E-F228C85D4C67}"/>
              </a:ext>
            </a:extLst>
          </p:cNvPr>
          <p:cNvGraphicFramePr/>
          <p:nvPr/>
        </p:nvGraphicFramePr>
        <p:xfrm>
          <a:off x="322715" y="1205757"/>
          <a:ext cx="8791276" cy="55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C97CA2B9-170E-4DA2-A1B7-9F801D0462CF}"/>
              </a:ext>
            </a:extLst>
          </p:cNvPr>
          <p:cNvPicPr>
            <a:picLocks noChangeAspect="1"/>
          </p:cNvPicPr>
          <p:nvPr/>
        </p:nvPicPr>
        <p:blipFill>
          <a:blip r:embed="rId7"/>
          <a:stretch>
            <a:fillRect/>
          </a:stretch>
        </p:blipFill>
        <p:spPr>
          <a:xfrm>
            <a:off x="8108830" y="4212116"/>
            <a:ext cx="3720860" cy="1838325"/>
          </a:xfrm>
          <a:prstGeom prst="rect">
            <a:avLst/>
          </a:prstGeom>
        </p:spPr>
      </p:pic>
    </p:spTree>
    <p:extLst>
      <p:ext uri="{BB962C8B-B14F-4D97-AF65-F5344CB8AC3E}">
        <p14:creationId xmlns:p14="http://schemas.microsoft.com/office/powerpoint/2010/main" val="2089697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8346" y="381115"/>
            <a:ext cx="10058400" cy="1609344"/>
          </a:xfrm>
        </p:spPr>
        <p:txBody>
          <a:bodyPr>
            <a:normAutofit fontScale="90000"/>
          </a:bodyPr>
          <a:lstStyle/>
          <a:p>
            <a:r>
              <a:rPr lang="es-MX" sz="4800" b="1" dirty="0">
                <a:solidFill>
                  <a:schemeClr val="accent1">
                    <a:lumMod val="75000"/>
                  </a:schemeClr>
                </a:solidFill>
              </a:rPr>
              <a:t>etapas del Proceso Evangelizador</a:t>
            </a:r>
          </a:p>
        </p:txBody>
      </p:sp>
      <p:sp>
        <p:nvSpPr>
          <p:cNvPr id="4" name="Marcador de pie de página 3"/>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Marcador de número de diapositiva 4"/>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6" name="Marcador de contenido 7"/>
          <p:cNvGraphicFramePr>
            <a:graphicFrameLocks noGrp="1"/>
          </p:cNvGraphicFramePr>
          <p:nvPr>
            <p:ph idx="1"/>
          </p:nvPr>
        </p:nvGraphicFramePr>
        <p:xfrm>
          <a:off x="321425" y="1695796"/>
          <a:ext cx="11504815" cy="4774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3297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59E600-B8D4-4E13-A11F-7700504B2A17}"/>
              </a:ext>
            </a:extLst>
          </p:cNvPr>
          <p:cNvSpPr>
            <a:spLocks noGrp="1"/>
          </p:cNvSpPr>
          <p:nvPr>
            <p:ph type="title"/>
          </p:nvPr>
        </p:nvSpPr>
        <p:spPr>
          <a:xfrm>
            <a:off x="155447" y="139576"/>
            <a:ext cx="11432703" cy="1309662"/>
          </a:xfrm>
          <a:solidFill>
            <a:schemeClr val="accent5">
              <a:lumMod val="20000"/>
              <a:lumOff val="80000"/>
            </a:schemeClr>
          </a:solidFill>
        </p:spPr>
        <p:txBody>
          <a:bodyPr>
            <a:normAutofit fontScale="90000"/>
          </a:bodyPr>
          <a:lstStyle/>
          <a:p>
            <a:r>
              <a:rPr lang="en-US" sz="3600" b="1" dirty="0">
                <a:solidFill>
                  <a:srgbClr val="002060"/>
                </a:solidFill>
                <a:effectLst>
                  <a:outerShdw blurRad="38100" dist="38100" dir="2700000" algn="tl">
                    <a:srgbClr val="000000">
                      <a:alpha val="43137"/>
                    </a:srgbClr>
                  </a:outerShdw>
                </a:effectLst>
              </a:rPr>
              <a:t>REVITALIZAR </a:t>
            </a:r>
            <a:r>
              <a:rPr lang="en-US" sz="4900" b="1" dirty="0">
                <a:solidFill>
                  <a:srgbClr val="002060"/>
                </a:solidFill>
                <a:effectLst>
                  <a:outerShdw blurRad="38100" dist="38100" dir="2700000" algn="tl">
                    <a:srgbClr val="000000">
                      <a:alpha val="43137"/>
                    </a:srgbClr>
                  </a:outerShdw>
                </a:effectLst>
              </a:rPr>
              <a:t>LA PARROQUIA </a:t>
            </a:r>
            <a:r>
              <a:rPr lang="en-US" sz="3600" b="1" dirty="0">
                <a:solidFill>
                  <a:srgbClr val="002060"/>
                </a:solidFill>
                <a:effectLst>
                  <a:outerShdw blurRad="38100" dist="38100" dir="2700000" algn="tl">
                    <a:srgbClr val="000000">
                      <a:alpha val="43137"/>
                    </a:srgbClr>
                  </a:outerShdw>
                </a:effectLst>
              </a:rPr>
              <a:t>SEGUN PE</a:t>
            </a:r>
          </a:p>
        </p:txBody>
      </p:sp>
      <p:graphicFrame>
        <p:nvGraphicFramePr>
          <p:cNvPr id="4" name="Diagrama 3">
            <a:extLst>
              <a:ext uri="{FF2B5EF4-FFF2-40B4-BE49-F238E27FC236}">
                <a16:creationId xmlns:a16="http://schemas.microsoft.com/office/drawing/2014/main" id="{C322F81C-36E1-42B4-BD7E-F228C85D4C67}"/>
              </a:ext>
            </a:extLst>
          </p:cNvPr>
          <p:cNvGraphicFramePr/>
          <p:nvPr>
            <p:extLst>
              <p:ext uri="{D42A27DB-BD31-4B8C-83A1-F6EECF244321}">
                <p14:modId xmlns:p14="http://schemas.microsoft.com/office/powerpoint/2010/main" val="361508328"/>
              </p:ext>
            </p:extLst>
          </p:nvPr>
        </p:nvGraphicFramePr>
        <p:xfrm>
          <a:off x="1324494" y="1381025"/>
          <a:ext cx="10487943" cy="5476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3676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9A6F92-25A4-4A81-A27B-FA4D8A80F96F}"/>
              </a:ext>
            </a:extLst>
          </p:cNvPr>
          <p:cNvSpPr>
            <a:spLocks noGrp="1"/>
          </p:cNvSpPr>
          <p:nvPr>
            <p:ph type="title"/>
          </p:nvPr>
        </p:nvSpPr>
        <p:spPr>
          <a:xfrm>
            <a:off x="556810" y="371717"/>
            <a:ext cx="4691292" cy="1188720"/>
          </a:xfrm>
        </p:spPr>
        <p:txBody>
          <a:bodyPr>
            <a:normAutofit fontScale="90000"/>
          </a:bodyPr>
          <a:lstStyle/>
          <a:p>
            <a:r>
              <a:rPr lang="es-419" sz="4400" b="1" dirty="0">
                <a:solidFill>
                  <a:srgbClr val="0070C0"/>
                </a:solidFill>
                <a:effectLst>
                  <a:outerShdw blurRad="38100" dist="38100" dir="2700000" algn="tl">
                    <a:srgbClr val="000000">
                      <a:alpha val="43137"/>
                    </a:srgbClr>
                  </a:outerShdw>
                </a:effectLst>
              </a:rPr>
              <a:t>ACCIÓN MISIONERA</a:t>
            </a:r>
          </a:p>
        </p:txBody>
      </p:sp>
      <p:graphicFrame>
        <p:nvGraphicFramePr>
          <p:cNvPr id="4" name="Marcador de contenido 3">
            <a:extLst>
              <a:ext uri="{FF2B5EF4-FFF2-40B4-BE49-F238E27FC236}">
                <a16:creationId xmlns:a16="http://schemas.microsoft.com/office/drawing/2014/main" id="{910B079F-F9CA-4401-AF6B-F6F979793F6D}"/>
              </a:ext>
            </a:extLst>
          </p:cNvPr>
          <p:cNvGraphicFramePr>
            <a:graphicFrameLocks noGrp="1"/>
          </p:cNvGraphicFramePr>
          <p:nvPr>
            <p:ph idx="1"/>
            <p:extLst>
              <p:ext uri="{D42A27DB-BD31-4B8C-83A1-F6EECF244321}">
                <p14:modId xmlns:p14="http://schemas.microsoft.com/office/powerpoint/2010/main" val="1833061659"/>
              </p:ext>
            </p:extLst>
          </p:nvPr>
        </p:nvGraphicFramePr>
        <p:xfrm>
          <a:off x="3610547" y="0"/>
          <a:ext cx="992539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07D8A8D7-E345-4316-AE20-16698D643A93}"/>
              </a:ext>
            </a:extLst>
          </p:cNvPr>
          <p:cNvPicPr>
            <a:picLocks noChangeAspect="1"/>
          </p:cNvPicPr>
          <p:nvPr/>
        </p:nvPicPr>
        <p:blipFill>
          <a:blip r:embed="rId7"/>
          <a:stretch>
            <a:fillRect/>
          </a:stretch>
        </p:blipFill>
        <p:spPr>
          <a:xfrm>
            <a:off x="556810" y="1823257"/>
            <a:ext cx="4785813" cy="4962061"/>
          </a:xfrm>
          <a:prstGeom prst="rect">
            <a:avLst/>
          </a:prstGeom>
        </p:spPr>
      </p:pic>
    </p:spTree>
    <p:extLst>
      <p:ext uri="{BB962C8B-B14F-4D97-AF65-F5344CB8AC3E}">
        <p14:creationId xmlns:p14="http://schemas.microsoft.com/office/powerpoint/2010/main" val="1122955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1136" y="447107"/>
            <a:ext cx="7729728" cy="1188720"/>
          </a:xfrm>
        </p:spPr>
        <p:txBody>
          <a:bodyPr>
            <a:normAutofit fontScale="90000"/>
          </a:bodyPr>
          <a:lstStyle/>
          <a:p>
            <a:r>
              <a:rPr lang="es-ES_tradnl" sz="6600" dirty="0"/>
              <a:t>VD 95</a:t>
            </a:r>
          </a:p>
        </p:txBody>
      </p:sp>
      <p:sp>
        <p:nvSpPr>
          <p:cNvPr id="3" name="Marcador de contenido 2"/>
          <p:cNvSpPr>
            <a:spLocks noGrp="1"/>
          </p:cNvSpPr>
          <p:nvPr>
            <p:ph idx="1"/>
          </p:nvPr>
        </p:nvSpPr>
        <p:spPr>
          <a:xfrm>
            <a:off x="483079" y="1811547"/>
            <a:ext cx="11168214" cy="5100741"/>
          </a:xfrm>
          <a:solidFill>
            <a:schemeClr val="accent2"/>
          </a:solidFill>
        </p:spPr>
        <p:txBody>
          <a:bodyPr>
            <a:normAutofit fontScale="92500"/>
          </a:bodyPr>
          <a:lstStyle/>
          <a:p>
            <a:pPr algn="just"/>
            <a:r>
              <a:rPr lang="es-ES_tradnl" sz="5400" dirty="0"/>
              <a:t>La Iglesia no puede limitarse en modo alguno a una pastoral de «mantenimiento» para los que ya conocen el Evangelio de Cristo. El impulso misionero es una señal clara de la madurez de una comunidad eclesial.</a:t>
            </a:r>
          </a:p>
        </p:txBody>
      </p:sp>
    </p:spTree>
    <p:extLst>
      <p:ext uri="{BB962C8B-B14F-4D97-AF65-F5344CB8AC3E}">
        <p14:creationId xmlns:p14="http://schemas.microsoft.com/office/powerpoint/2010/main" val="3333483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564B3C"/>
              </a:solidFill>
              <a:effectLst/>
              <a:uLnTx/>
              <a:uFillTx/>
              <a:latin typeface="Century Gothic"/>
              <a:ea typeface="+mn-ea"/>
              <a:cs typeface="+mn-cs"/>
            </a:endParaRPr>
          </a:p>
        </p:txBody>
      </p:sp>
      <p:sp>
        <p:nvSpPr>
          <p:cNvPr id="5" name="Marcador de número de diapositiva 4"/>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564B3C"/>
              </a:solidFill>
              <a:effectLst/>
              <a:uLnTx/>
              <a:uFillTx/>
              <a:latin typeface="Century Gothic"/>
              <a:ea typeface="+mn-ea"/>
              <a:cs typeface="+mn-cs"/>
            </a:endParaRPr>
          </a:p>
        </p:txBody>
      </p:sp>
      <p:graphicFrame>
        <p:nvGraphicFramePr>
          <p:cNvPr id="6" name="Marcador de contenido 5"/>
          <p:cNvGraphicFramePr>
            <a:graphicFrameLocks noGrp="1"/>
          </p:cNvGraphicFramePr>
          <p:nvPr>
            <p:ph idx="4294967295"/>
            <p:extLst>
              <p:ext uri="{D42A27DB-BD31-4B8C-83A1-F6EECF244321}">
                <p14:modId xmlns:p14="http://schemas.microsoft.com/office/powerpoint/2010/main" val="864708399"/>
              </p:ext>
            </p:extLst>
          </p:nvPr>
        </p:nvGraphicFramePr>
        <p:xfrm>
          <a:off x="1" y="0"/>
          <a:ext cx="12192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1241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564B3C"/>
              </a:solidFill>
              <a:effectLst/>
              <a:uLnTx/>
              <a:uFillTx/>
              <a:latin typeface="Century Gothic"/>
              <a:ea typeface="+mn-ea"/>
              <a:cs typeface="+mn-cs"/>
            </a:endParaRPr>
          </a:p>
        </p:txBody>
      </p:sp>
      <p:sp>
        <p:nvSpPr>
          <p:cNvPr id="5" name="Marcador de número de diapositiva 4"/>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564B3C"/>
              </a:solidFill>
              <a:effectLst/>
              <a:uLnTx/>
              <a:uFillTx/>
              <a:latin typeface="Century Gothic"/>
              <a:ea typeface="+mn-ea"/>
              <a:cs typeface="+mn-cs"/>
            </a:endParaRPr>
          </a:p>
        </p:txBody>
      </p:sp>
      <p:graphicFrame>
        <p:nvGraphicFramePr>
          <p:cNvPr id="6" name="Marcador de contenido 5"/>
          <p:cNvGraphicFramePr>
            <a:graphicFrameLocks noGrp="1"/>
          </p:cNvGraphicFramePr>
          <p:nvPr>
            <p:ph idx="4294967295"/>
            <p:extLst>
              <p:ext uri="{D42A27DB-BD31-4B8C-83A1-F6EECF244321}">
                <p14:modId xmlns:p14="http://schemas.microsoft.com/office/powerpoint/2010/main" val="1079530657"/>
              </p:ext>
            </p:extLst>
          </p:nvPr>
        </p:nvGraphicFramePr>
        <p:xfrm>
          <a:off x="443345" y="293717"/>
          <a:ext cx="11449397" cy="6212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2323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713019" y="94212"/>
            <a:ext cx="8357062" cy="6666806"/>
          </a:xfrm>
          <a:solidFill>
            <a:schemeClr val="bg2">
              <a:lumMod val="90000"/>
            </a:schemeClr>
          </a:solidFill>
        </p:spPr>
        <p:txBody>
          <a:bodyPr>
            <a:normAutofit/>
          </a:bodyPr>
          <a:lstStyle/>
          <a:p>
            <a:pPr marL="0" indent="0" algn="just">
              <a:buNone/>
            </a:pPr>
            <a:r>
              <a:rPr lang="es-ES" sz="2800" b="1" dirty="0"/>
              <a:t>Es el anuncio que responde al anhelo de infinito que hay en todo corazón humano. La centralidad del </a:t>
            </a:r>
            <a:r>
              <a:rPr lang="es-ES" sz="2800" b="1" i="1" dirty="0" err="1"/>
              <a:t>kerygma</a:t>
            </a:r>
            <a:r>
              <a:rPr lang="es-ES" sz="2800" b="1" dirty="0"/>
              <a:t> demanda ciertas características del anuncio que hoy son necesarias en todas partes: que exprese el amor salvífico de Dios previo a la obligación moral y religiosa, que no imponga la verdad y que apele a la libertad, que posea unas notas de alegría, estímulo, vitalidad, y una integralidad armoniosa que no reduzca la predicación a unas pocas doctrinas a veces más filosóficas que evangélicas. Esto exige al evangelizador ciertas actitudes que ayudan a acoger mejor el anuncio: cercanía, apertura al diálogo, paciencia, acogida cordial que no condena.</a:t>
            </a:r>
            <a:r>
              <a:rPr lang="es-MX" sz="2800" b="1" dirty="0"/>
              <a:t> (EG 165)</a:t>
            </a:r>
          </a:p>
        </p:txBody>
      </p:sp>
      <p:sp>
        <p:nvSpPr>
          <p:cNvPr id="4" name="Marcador de pie de página 3"/>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564B3C"/>
              </a:solidFill>
              <a:effectLst/>
              <a:uLnTx/>
              <a:uFillTx/>
              <a:latin typeface="Century Gothic"/>
              <a:ea typeface="+mn-ea"/>
              <a:cs typeface="+mn-cs"/>
            </a:endParaRPr>
          </a:p>
        </p:txBody>
      </p:sp>
      <p:sp>
        <p:nvSpPr>
          <p:cNvPr id="5" name="Marcador de número de diapositiva 4"/>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564B3C"/>
              </a:solidFill>
              <a:effectLst/>
              <a:uLnTx/>
              <a:uFillTx/>
              <a:latin typeface="Century Gothic"/>
              <a:ea typeface="+mn-ea"/>
              <a:cs typeface="+mn-cs"/>
            </a:endParaRPr>
          </a:p>
        </p:txBody>
      </p:sp>
      <p:pic>
        <p:nvPicPr>
          <p:cNvPr id="6" name="Imagen 5">
            <a:extLst>
              <a:ext uri="{FF2B5EF4-FFF2-40B4-BE49-F238E27FC236}">
                <a16:creationId xmlns:a16="http://schemas.microsoft.com/office/drawing/2014/main" id="{6FDFFA92-2C24-4B39-8F24-0DC01F29BFA1}"/>
              </a:ext>
            </a:extLst>
          </p:cNvPr>
          <p:cNvPicPr>
            <a:picLocks noChangeAspect="1"/>
          </p:cNvPicPr>
          <p:nvPr/>
        </p:nvPicPr>
        <p:blipFill>
          <a:blip r:embed="rId2"/>
          <a:stretch>
            <a:fillRect/>
          </a:stretch>
        </p:blipFill>
        <p:spPr>
          <a:xfrm>
            <a:off x="0" y="632114"/>
            <a:ext cx="3752850" cy="4762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65706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7034" y="241540"/>
            <a:ext cx="11984965" cy="6616459"/>
          </a:xfrm>
        </p:spPr>
        <p:txBody>
          <a:bodyPr>
            <a:normAutofit/>
          </a:bodyPr>
          <a:lstStyle/>
          <a:p>
            <a:r>
              <a:rPr lang="es-ES" sz="3200" dirty="0"/>
              <a:t>La acción MISIONERA es una etapa  insustituible en el proceso de evangelización.</a:t>
            </a:r>
          </a:p>
          <a:p>
            <a:r>
              <a:rPr lang="es-ES" sz="3200" dirty="0"/>
              <a:t>Si en contextos anteriores la dimos por supuesta, actualmente ha de recobrar su vitalidad e importancia. Ha de ser entendida como el primer paso pedagógico necesario en la educación en la fe.</a:t>
            </a:r>
          </a:p>
          <a:p>
            <a:r>
              <a:rPr lang="es-ES" sz="3200" dirty="0"/>
              <a:t>Tan importante es, que así como existen procesos institucionalizados de catequesis y de acción pastoral, han de construirse procesos institucionalizados de acción misionera.</a:t>
            </a:r>
          </a:p>
          <a:p>
            <a:r>
              <a:rPr lang="es-ES" sz="3200" dirty="0"/>
              <a:t>No podemos dar por supuesta la acción de primer anuncio. Por el contrario, en el actual contexto de nueva evangelización la vinculación entre el anuncio misionero, que trata de suscitar la fe, y la catequesis de iniciación, que busca fundamentarla, es decisiva en la evangelización. </a:t>
            </a:r>
          </a:p>
        </p:txBody>
      </p:sp>
      <p:sp>
        <p:nvSpPr>
          <p:cNvPr id="4" name="Marcador de pie de página 3"/>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Marcador de número de diapositiva 4"/>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93781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C5A9CE9-DAFF-409F-8724-EF033D87AD2C}"/>
              </a:ext>
            </a:extLst>
          </p:cNvPr>
          <p:cNvPicPr>
            <a:picLocks noChangeAspect="1"/>
          </p:cNvPicPr>
          <p:nvPr/>
        </p:nvPicPr>
        <p:blipFill>
          <a:blip r:embed="rId2"/>
          <a:stretch>
            <a:fillRect/>
          </a:stretch>
        </p:blipFill>
        <p:spPr>
          <a:xfrm>
            <a:off x="-33251" y="3003665"/>
            <a:ext cx="6739772" cy="3795780"/>
          </a:xfrm>
          <a:prstGeom prst="rect">
            <a:avLst/>
          </a:prstGeom>
        </p:spPr>
      </p:pic>
      <p:sp>
        <p:nvSpPr>
          <p:cNvPr id="2" name="Título 1">
            <a:extLst>
              <a:ext uri="{FF2B5EF4-FFF2-40B4-BE49-F238E27FC236}">
                <a16:creationId xmlns:a16="http://schemas.microsoft.com/office/drawing/2014/main" id="{BF968124-4FE0-4942-AC2F-66BB11DDEC8E}"/>
              </a:ext>
            </a:extLst>
          </p:cNvPr>
          <p:cNvSpPr>
            <a:spLocks noGrp="1"/>
          </p:cNvSpPr>
          <p:nvPr>
            <p:ph type="title"/>
          </p:nvPr>
        </p:nvSpPr>
        <p:spPr>
          <a:xfrm>
            <a:off x="1174430" y="223058"/>
            <a:ext cx="9423308" cy="6156960"/>
          </a:xfrm>
          <a:solidFill>
            <a:schemeClr val="accent2">
              <a:lumMod val="60000"/>
              <a:lumOff val="40000"/>
              <a:alpha val="15000"/>
            </a:schemeClr>
          </a:solidFill>
          <a:ln>
            <a:solidFill>
              <a:schemeClr val="accent2">
                <a:lumMod val="75000"/>
              </a:schemeClr>
            </a:solidFill>
          </a:ln>
        </p:spPr>
        <p:txBody>
          <a:bodyPr>
            <a:noAutofit/>
          </a:bodyPr>
          <a:lstStyle/>
          <a:p>
            <a:r>
              <a:rPr lang="es-CR" sz="11500" dirty="0">
                <a:solidFill>
                  <a:srgbClr val="FFC000"/>
                </a:solidFill>
                <a:latin typeface="Bahnschrift Light Condensed" panose="020B0502040204020203" pitchFamily="34" charset="0"/>
              </a:rPr>
              <a:t>¿hemos sido iniciados a la fe? </a:t>
            </a:r>
            <a:br>
              <a:rPr lang="es-CR" sz="11500" dirty="0">
                <a:solidFill>
                  <a:srgbClr val="FFC000"/>
                </a:solidFill>
                <a:latin typeface="Bahnschrift Light Condensed" panose="020B0502040204020203" pitchFamily="34" charset="0"/>
              </a:rPr>
            </a:br>
            <a:r>
              <a:rPr lang="es-CR" sz="11500" dirty="0">
                <a:solidFill>
                  <a:srgbClr val="FFC000"/>
                </a:solidFill>
                <a:latin typeface="Bahnschrift Light Condensed" panose="020B0502040204020203" pitchFamily="34" charset="0"/>
              </a:rPr>
              <a:t>¿Como?</a:t>
            </a:r>
          </a:p>
        </p:txBody>
      </p:sp>
      <p:sp>
        <p:nvSpPr>
          <p:cNvPr id="4" name="CuadroTexto 3">
            <a:extLst>
              <a:ext uri="{FF2B5EF4-FFF2-40B4-BE49-F238E27FC236}">
                <a16:creationId xmlns:a16="http://schemas.microsoft.com/office/drawing/2014/main" id="{BEDFC1DF-5232-47F2-8AA9-ED4CF5D8D463}"/>
              </a:ext>
            </a:extLst>
          </p:cNvPr>
          <p:cNvSpPr txBox="1"/>
          <p:nvPr/>
        </p:nvSpPr>
        <p:spPr>
          <a:xfrm>
            <a:off x="10589907" y="288175"/>
            <a:ext cx="1538883" cy="6156960"/>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4400" b="1" i="0" u="none" strike="noStrike" kern="1200" cap="none" spc="0" normalizeH="0" baseline="0" noProof="0" dirty="0">
                <a:ln>
                  <a:noFill/>
                </a:ln>
                <a:solidFill>
                  <a:srgbClr val="D2CB6C">
                    <a:lumMod val="75000"/>
                  </a:srgbClr>
                </a:solidFill>
                <a:effectLst>
                  <a:outerShdw blurRad="38100" dist="38100" dir="2700000" algn="tl">
                    <a:srgbClr val="000000">
                      <a:alpha val="43137"/>
                    </a:srgbClr>
                  </a:outerShdw>
                </a:effectLst>
                <a:uLnTx/>
                <a:uFillTx/>
                <a:latin typeface="Bahnschrift Light Condensed" panose="020B0502040204020203" pitchFamily="34" charset="0"/>
                <a:ea typeface="+mn-ea"/>
                <a:cs typeface="+mn-cs"/>
              </a:rPr>
              <a:t>Partir de la propia experiencia</a:t>
            </a:r>
            <a:endParaRPr kumimoji="0" lang="es-CR" sz="4400" b="1" i="0" u="none" strike="noStrike" kern="1200" cap="none" spc="0" normalizeH="0" baseline="0" noProof="0" dirty="0">
              <a:ln>
                <a:noFill/>
              </a:ln>
              <a:solidFill>
                <a:srgbClr val="D2CB6C">
                  <a:lumMod val="75000"/>
                </a:srgbClr>
              </a:solidFill>
              <a:effectLst>
                <a:outerShdw blurRad="38100" dist="38100" dir="2700000" algn="tl">
                  <a:srgbClr val="000000">
                    <a:alpha val="43137"/>
                  </a:srgbClr>
                </a:outerShdw>
              </a:effectLst>
              <a:uLnTx/>
              <a:uFillTx/>
              <a:latin typeface="Gill Sans MT" panose="020B0502020104020203"/>
              <a:ea typeface="+mn-ea"/>
              <a:cs typeface="+mn-cs"/>
            </a:endParaRPr>
          </a:p>
        </p:txBody>
      </p:sp>
    </p:spTree>
    <p:extLst>
      <p:ext uri="{BB962C8B-B14F-4D97-AF65-F5344CB8AC3E}">
        <p14:creationId xmlns:p14="http://schemas.microsoft.com/office/powerpoint/2010/main" val="952034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72E217-4453-4997-94A3-9B428B422761}"/>
              </a:ext>
            </a:extLst>
          </p:cNvPr>
          <p:cNvSpPr>
            <a:spLocks noGrp="1"/>
          </p:cNvSpPr>
          <p:nvPr>
            <p:ph type="title"/>
          </p:nvPr>
        </p:nvSpPr>
        <p:spPr>
          <a:xfrm>
            <a:off x="1251678" y="171796"/>
            <a:ext cx="10178322" cy="1492132"/>
          </a:xfrm>
        </p:spPr>
        <p:txBody>
          <a:bodyPr>
            <a:normAutofit fontScale="90000"/>
          </a:bodyPr>
          <a:lstStyle/>
          <a:p>
            <a:r>
              <a:rPr lang="es-CR" dirty="0"/>
              <a:t>“el primer anuncio debe provocar también un camino de formación y de maduración” (EG 160)</a:t>
            </a:r>
            <a:br>
              <a:rPr lang="es-CR" dirty="0"/>
            </a:br>
            <a:endParaRPr lang="es-CR" dirty="0"/>
          </a:p>
        </p:txBody>
      </p:sp>
      <p:pic>
        <p:nvPicPr>
          <p:cNvPr id="4" name="Marcador de contenido 3">
            <a:extLst>
              <a:ext uri="{FF2B5EF4-FFF2-40B4-BE49-F238E27FC236}">
                <a16:creationId xmlns:a16="http://schemas.microsoft.com/office/drawing/2014/main" id="{3C3966D8-5D82-4004-ABA0-B61424C1B31E}"/>
              </a:ext>
            </a:extLst>
          </p:cNvPr>
          <p:cNvPicPr>
            <a:picLocks noGrp="1" noChangeAspect="1"/>
          </p:cNvPicPr>
          <p:nvPr>
            <p:ph idx="1"/>
          </p:nvPr>
        </p:nvPicPr>
        <p:blipFill>
          <a:blip r:embed="rId2"/>
          <a:stretch>
            <a:fillRect/>
          </a:stretch>
        </p:blipFill>
        <p:spPr>
          <a:xfrm>
            <a:off x="2338648" y="1900818"/>
            <a:ext cx="8030094" cy="5114582"/>
          </a:xfrm>
          <a:prstGeom prst="rect">
            <a:avLst/>
          </a:prstGeom>
        </p:spPr>
      </p:pic>
    </p:spTree>
    <p:extLst>
      <p:ext uri="{BB962C8B-B14F-4D97-AF65-F5344CB8AC3E}">
        <p14:creationId xmlns:p14="http://schemas.microsoft.com/office/powerpoint/2010/main" val="1725193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2641" y="172546"/>
            <a:ext cx="9720072" cy="1155094"/>
          </a:xfrm>
        </p:spPr>
        <p:txBody>
          <a:bodyPr>
            <a:normAutofit/>
          </a:bodyPr>
          <a:lstStyle/>
          <a:p>
            <a:pPr algn="ctr"/>
            <a:r>
              <a:rPr lang="es-CR" b="1" dirty="0">
                <a:solidFill>
                  <a:srgbClr val="0070C0"/>
                </a:solidFill>
              </a:rPr>
              <a:t>Acción </a:t>
            </a:r>
            <a:r>
              <a:rPr lang="es-CR" sz="3600" b="1" dirty="0">
                <a:solidFill>
                  <a:srgbClr val="0070C0"/>
                </a:solidFill>
                <a:effectLst>
                  <a:outerShdw blurRad="38100" dist="38100" dir="2700000" algn="tl">
                    <a:srgbClr val="000000">
                      <a:alpha val="43137"/>
                    </a:srgbClr>
                  </a:outerShdw>
                </a:effectLst>
              </a:rPr>
              <a:t>catequética-iniciatoria</a:t>
            </a:r>
            <a:endParaRPr lang="es-CR" dirty="0">
              <a:solidFill>
                <a:srgbClr val="0070C0"/>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120770" y="1327640"/>
            <a:ext cx="12071230" cy="5616258"/>
          </a:xfrm>
        </p:spPr>
        <p:txBody>
          <a:bodyPr>
            <a:normAutofit/>
          </a:bodyPr>
          <a:lstStyle/>
          <a:p>
            <a:pPr algn="just"/>
            <a:r>
              <a:rPr lang="es-CR" sz="2600" i="1" dirty="0"/>
              <a:t>La catequesis surgirá como </a:t>
            </a:r>
            <a:r>
              <a:rPr lang="es-CR" sz="2600" b="1" i="1" dirty="0">
                <a:solidFill>
                  <a:srgbClr val="0070C0"/>
                </a:solidFill>
              </a:rPr>
              <a:t>consecuencia de un eficaz anuncio misionero. </a:t>
            </a:r>
          </a:p>
          <a:p>
            <a:pPr algn="ctr"/>
            <a:r>
              <a:rPr lang="es-CR" sz="2600" i="1" dirty="0"/>
              <a:t>Es “la acción catequética iniciatoria para los que optan por el Evangelio y para los que necesitan completar o reestructurar su iniciación” (DGC 49). </a:t>
            </a:r>
          </a:p>
          <a:p>
            <a:pPr algn="just"/>
            <a:r>
              <a:rPr lang="es-CR" sz="2600" i="1" dirty="0"/>
              <a:t>Quien se ha convertido a Dios y ha aceptado la fe en Jesucristo (ambas de forma inicial) es introducido a la vida de la fe por mediación de la catequesis, la participación en los sacramentos, los comportamientos morales y el testimonio que brotan de su incorporación. </a:t>
            </a:r>
          </a:p>
          <a:p>
            <a:pPr algn="just"/>
            <a:r>
              <a:rPr lang="es-CR" sz="2600" i="1" dirty="0"/>
              <a:t>La catequesis </a:t>
            </a:r>
            <a:r>
              <a:rPr lang="es-CR" sz="2600" b="1" i="1" dirty="0">
                <a:solidFill>
                  <a:srgbClr val="0070C0"/>
                </a:solidFill>
              </a:rPr>
              <a:t>promueve y hace madurar la fe y la conversión inicial, y las reaviva permanentemente</a:t>
            </a:r>
            <a:r>
              <a:rPr lang="es-CR" sz="2600" i="1" dirty="0"/>
              <a:t>. También asegura la adhesión a Jesucristo y lo incorpora a la comunidad cristiana. </a:t>
            </a:r>
          </a:p>
          <a:p>
            <a:pPr algn="just"/>
            <a:r>
              <a:rPr lang="es-ES" sz="2600" dirty="0"/>
              <a:t>En esta etapa, la Iglesia ejerce la función de iniciación. Ella realiza esta función, fundamentalmente, por medio de la catequesis, en íntima conexión con los sacramentos de la iniciación (DGC 51).</a:t>
            </a:r>
          </a:p>
          <a:p>
            <a:pPr algn="just"/>
            <a:endParaRPr lang="es-CR" sz="2400" i="1" dirty="0"/>
          </a:p>
        </p:txBody>
      </p:sp>
    </p:spTree>
    <p:extLst>
      <p:ext uri="{BB962C8B-B14F-4D97-AF65-F5344CB8AC3E}">
        <p14:creationId xmlns:p14="http://schemas.microsoft.com/office/powerpoint/2010/main" val="2795452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E5607E49-1E84-4F26-AD7C-3A88C7575000}"/>
              </a:ext>
            </a:extLst>
          </p:cNvPr>
          <p:cNvGraphicFramePr>
            <a:graphicFrameLocks noGrp="1"/>
          </p:cNvGraphicFramePr>
          <p:nvPr>
            <p:ph idx="1"/>
            <p:extLst>
              <p:ext uri="{D42A27DB-BD31-4B8C-83A1-F6EECF244321}">
                <p14:modId xmlns:p14="http://schemas.microsoft.com/office/powerpoint/2010/main" val="1046127090"/>
              </p:ext>
            </p:extLst>
          </p:nvPr>
        </p:nvGraphicFramePr>
        <p:xfrm>
          <a:off x="-105295" y="0"/>
          <a:ext cx="12480175" cy="6910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1600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66937" y="257578"/>
            <a:ext cx="10444766" cy="1562891"/>
          </a:xfrm>
          <a:solidFill>
            <a:schemeClr val="accent3">
              <a:lumMod val="20000"/>
              <a:lumOff val="80000"/>
            </a:schemeClr>
          </a:solidFill>
        </p:spPr>
        <p:txBody>
          <a:bodyPr>
            <a:noAutofit/>
          </a:bodyPr>
          <a:lstStyle/>
          <a:p>
            <a:pPr algn="ctr"/>
            <a:r>
              <a:rPr lang="en-US" sz="4800" b="1" dirty="0">
                <a:solidFill>
                  <a:srgbClr val="0070C0"/>
                </a:solidFill>
              </a:rPr>
              <a:t>UNA </a:t>
            </a:r>
            <a:r>
              <a:rPr lang="en-US" sz="6000" b="1" dirty="0">
                <a:solidFill>
                  <a:srgbClr val="0070C0"/>
                </a:solidFill>
              </a:rPr>
              <a:t>CATEQUESIS</a:t>
            </a:r>
            <a:r>
              <a:rPr lang="en-US" sz="4800" b="1" dirty="0">
                <a:solidFill>
                  <a:srgbClr val="0070C0"/>
                </a:solidFill>
              </a:rPr>
              <a:t> QUE INICIA A LA FE…</a:t>
            </a:r>
            <a:endParaRPr lang="es-CR" sz="4800" b="1" dirty="0">
              <a:solidFill>
                <a:srgbClr val="0070C0"/>
              </a:solidFill>
            </a:endParaRPr>
          </a:p>
        </p:txBody>
      </p:sp>
      <p:sp>
        <p:nvSpPr>
          <p:cNvPr id="3" name="2 Marcador de contenido"/>
          <p:cNvSpPr>
            <a:spLocks noGrp="1"/>
          </p:cNvSpPr>
          <p:nvPr>
            <p:ph sz="half" idx="1"/>
          </p:nvPr>
        </p:nvSpPr>
        <p:spPr>
          <a:xfrm>
            <a:off x="766937" y="1867945"/>
            <a:ext cx="4754880" cy="4023360"/>
          </a:xfrm>
        </p:spPr>
        <p:txBody>
          <a:bodyPr>
            <a:noAutofit/>
          </a:bodyPr>
          <a:lstStyle/>
          <a:p>
            <a:r>
              <a:rPr lang="en-US" sz="5400" dirty="0"/>
              <a:t>CATEQUESIS PARA TODOS.</a:t>
            </a:r>
          </a:p>
          <a:p>
            <a:r>
              <a:rPr lang="en-US" sz="5400" dirty="0"/>
              <a:t>CATEQUESIS PARA LA VIDA.</a:t>
            </a:r>
          </a:p>
        </p:txBody>
      </p:sp>
      <p:sp>
        <p:nvSpPr>
          <p:cNvPr id="4" name="3 Marcador de contenido"/>
          <p:cNvSpPr>
            <a:spLocks noGrp="1"/>
          </p:cNvSpPr>
          <p:nvPr>
            <p:ph sz="half" idx="2"/>
          </p:nvPr>
        </p:nvSpPr>
        <p:spPr>
          <a:xfrm>
            <a:off x="5989319" y="1938269"/>
            <a:ext cx="5434241" cy="4475409"/>
          </a:xfrm>
        </p:spPr>
        <p:txBody>
          <a:bodyPr>
            <a:normAutofit fontScale="92500" lnSpcReduction="10000"/>
          </a:bodyPr>
          <a:lstStyle/>
          <a:p>
            <a:r>
              <a:rPr lang="en-US" sz="4800" dirty="0"/>
              <a:t>SUPERACION DE LA DEPENDECIA DE LOS SACRAMENTOS.</a:t>
            </a:r>
          </a:p>
          <a:p>
            <a:r>
              <a:rPr lang="en-US" sz="4800" dirty="0"/>
              <a:t>CENTRALIDAD DE LA FORMACIÓN DE LOS CATEQUISTAS.</a:t>
            </a:r>
          </a:p>
          <a:p>
            <a:endParaRPr lang="en-US" sz="2800" dirty="0"/>
          </a:p>
        </p:txBody>
      </p:sp>
    </p:spTree>
    <p:extLst>
      <p:ext uri="{BB962C8B-B14F-4D97-AF65-F5344CB8AC3E}">
        <p14:creationId xmlns:p14="http://schemas.microsoft.com/office/powerpoint/2010/main" val="2509827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66937" y="257578"/>
            <a:ext cx="10444766" cy="1562891"/>
          </a:xfrm>
          <a:solidFill>
            <a:schemeClr val="accent3">
              <a:lumMod val="20000"/>
              <a:lumOff val="80000"/>
            </a:schemeClr>
          </a:solidFill>
        </p:spPr>
        <p:txBody>
          <a:bodyPr>
            <a:noAutofit/>
          </a:bodyPr>
          <a:lstStyle/>
          <a:p>
            <a:pPr algn="ctr"/>
            <a:r>
              <a:rPr lang="en-US" sz="4800" b="1" dirty="0">
                <a:solidFill>
                  <a:srgbClr val="0070C0"/>
                </a:solidFill>
              </a:rPr>
              <a:t>UNA CATEQUESIS QUE INICIA A LA FE…</a:t>
            </a:r>
            <a:endParaRPr lang="es-CR" sz="4800" b="1" dirty="0">
              <a:solidFill>
                <a:srgbClr val="0070C0"/>
              </a:solidFill>
            </a:endParaRPr>
          </a:p>
        </p:txBody>
      </p:sp>
      <p:sp>
        <p:nvSpPr>
          <p:cNvPr id="3" name="2 Marcador de contenido"/>
          <p:cNvSpPr>
            <a:spLocks noGrp="1"/>
          </p:cNvSpPr>
          <p:nvPr>
            <p:ph sz="half" idx="1"/>
          </p:nvPr>
        </p:nvSpPr>
        <p:spPr>
          <a:xfrm>
            <a:off x="766937" y="1867945"/>
            <a:ext cx="4754880" cy="4023360"/>
          </a:xfrm>
        </p:spPr>
        <p:txBody>
          <a:bodyPr>
            <a:noAutofit/>
          </a:bodyPr>
          <a:lstStyle/>
          <a:p>
            <a:pPr algn="r"/>
            <a:r>
              <a:rPr lang="en-US" sz="4000" dirty="0"/>
              <a:t>FAMILIA Y PARES</a:t>
            </a:r>
            <a:endParaRPr lang="es-CR" sz="4000" dirty="0"/>
          </a:p>
          <a:p>
            <a:pPr algn="r"/>
            <a:r>
              <a:rPr lang="en-US" sz="4000" dirty="0"/>
              <a:t>LÓGICA DE LA INICIACIÓN (RICA). </a:t>
            </a:r>
          </a:p>
          <a:p>
            <a:pPr algn="r"/>
            <a:r>
              <a:rPr lang="en-US" sz="4000" dirty="0"/>
              <a:t>NECESIDAD DEL KERIGMA </a:t>
            </a:r>
            <a:r>
              <a:rPr lang="en-US" sz="4000" baseline="-25000" dirty="0"/>
              <a:t>Y</a:t>
            </a:r>
            <a:r>
              <a:rPr lang="en-US" sz="4000" dirty="0"/>
              <a:t> MISTAGOGÍA.</a:t>
            </a:r>
          </a:p>
          <a:p>
            <a:endParaRPr lang="en-US" sz="3200" dirty="0"/>
          </a:p>
        </p:txBody>
      </p:sp>
      <p:sp>
        <p:nvSpPr>
          <p:cNvPr id="4" name="3 Marcador de contenido"/>
          <p:cNvSpPr>
            <a:spLocks noGrp="1"/>
          </p:cNvSpPr>
          <p:nvPr>
            <p:ph sz="half" idx="2"/>
          </p:nvPr>
        </p:nvSpPr>
        <p:spPr>
          <a:xfrm>
            <a:off x="5989319" y="1938269"/>
            <a:ext cx="5434241" cy="4475409"/>
          </a:xfrm>
        </p:spPr>
        <p:txBody>
          <a:bodyPr>
            <a:normAutofit fontScale="92500" lnSpcReduction="10000"/>
          </a:bodyPr>
          <a:lstStyle/>
          <a:p>
            <a:pPr algn="r"/>
            <a:r>
              <a:rPr lang="en-US" sz="5400" dirty="0"/>
              <a:t>CREATIVIDAD Y LABORATORIO.</a:t>
            </a:r>
          </a:p>
          <a:p>
            <a:pPr algn="r"/>
            <a:r>
              <a:rPr lang="en-US" sz="5400" dirty="0"/>
              <a:t>IMPORTANCIA DEL ENCUENTRO- NO  </a:t>
            </a:r>
            <a:r>
              <a:rPr lang="en-US" sz="5400" dirty="0" err="1"/>
              <a:t>escolarizante</a:t>
            </a:r>
            <a:endParaRPr lang="en-US" sz="5400" dirty="0"/>
          </a:p>
          <a:p>
            <a:endParaRPr lang="en-US" sz="2800" dirty="0"/>
          </a:p>
        </p:txBody>
      </p:sp>
    </p:spTree>
    <p:extLst>
      <p:ext uri="{BB962C8B-B14F-4D97-AF65-F5344CB8AC3E}">
        <p14:creationId xmlns:p14="http://schemas.microsoft.com/office/powerpoint/2010/main" val="540202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Marcador de número de diapositiva 4"/>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5C7773-4A6F-3E49-BF7C-86DD3ECE6526}" type="slidenum">
              <a:rPr kumimoji="0" lang="es-MX"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s-MX"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6" name="Marcador de contenido 3"/>
          <p:cNvGraphicFramePr>
            <a:graphicFrameLocks noGrp="1"/>
          </p:cNvGraphicFramePr>
          <p:nvPr>
            <p:ph idx="4294967295"/>
            <p:extLst>
              <p:ext uri="{D42A27DB-BD31-4B8C-83A1-F6EECF244321}">
                <p14:modId xmlns:p14="http://schemas.microsoft.com/office/powerpoint/2010/main" val="453089597"/>
              </p:ext>
            </p:extLst>
          </p:nvPr>
        </p:nvGraphicFramePr>
        <p:xfrm>
          <a:off x="0" y="0"/>
          <a:ext cx="12042475"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8361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14991" y="355843"/>
            <a:ext cx="5962017" cy="1609344"/>
          </a:xfrm>
        </p:spPr>
        <p:txBody>
          <a:bodyPr>
            <a:noAutofit/>
          </a:bodyPr>
          <a:lstStyle/>
          <a:p>
            <a:r>
              <a:rPr lang="es-CR" sz="5400" dirty="0"/>
              <a:t>AD GENTES 14</a:t>
            </a:r>
            <a:br>
              <a:rPr lang="es-CR" sz="5400" dirty="0"/>
            </a:br>
            <a:endParaRPr lang="es-CR" sz="5400" dirty="0"/>
          </a:p>
        </p:txBody>
      </p:sp>
      <p:sp>
        <p:nvSpPr>
          <p:cNvPr id="3" name="Marcador de contenido 2"/>
          <p:cNvSpPr>
            <a:spLocks noGrp="1"/>
          </p:cNvSpPr>
          <p:nvPr>
            <p:ph idx="1"/>
          </p:nvPr>
        </p:nvSpPr>
        <p:spPr>
          <a:xfrm>
            <a:off x="365840" y="1551903"/>
            <a:ext cx="5061885" cy="5306097"/>
          </a:xfrm>
        </p:spPr>
        <p:txBody>
          <a:bodyPr>
            <a:normAutofit/>
          </a:bodyPr>
          <a:lstStyle/>
          <a:p>
            <a:pPr marL="0" indent="0" algn="r">
              <a:buNone/>
            </a:pPr>
            <a:r>
              <a:rPr lang="es-CR" sz="2800" b="1" dirty="0"/>
              <a:t>Por los sacramentos de la iniciación cristiana, los hombres, «libres del poder de las tinieblas, muertos, sepultados y resucitados con Cristo, reciben el Espíritu de los hijos de adopción y celebran con todo el pueblo de Dios el memorial de la Muerte y Resurrección del Señor»</a:t>
            </a:r>
          </a:p>
        </p:txBody>
      </p:sp>
      <p:pic>
        <p:nvPicPr>
          <p:cNvPr id="4" name="Imagen 3"/>
          <p:cNvPicPr>
            <a:picLocks noChangeAspect="1"/>
          </p:cNvPicPr>
          <p:nvPr/>
        </p:nvPicPr>
        <p:blipFill>
          <a:blip r:embed="rId2"/>
          <a:stretch>
            <a:fillRect/>
          </a:stretch>
        </p:blipFill>
        <p:spPr>
          <a:xfrm>
            <a:off x="6095999" y="1834442"/>
            <a:ext cx="5730159" cy="3583595"/>
          </a:xfrm>
          <a:prstGeom prst="rect">
            <a:avLst/>
          </a:prstGeom>
        </p:spPr>
      </p:pic>
    </p:spTree>
    <p:extLst>
      <p:ext uri="{BB962C8B-B14F-4D97-AF65-F5344CB8AC3E}">
        <p14:creationId xmlns:p14="http://schemas.microsoft.com/office/powerpoint/2010/main" val="688004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49069" y="838945"/>
            <a:ext cx="10721205" cy="584775"/>
          </a:xfrm>
          <a:prstGeom prst="rect">
            <a:avLst/>
          </a:prstGeom>
          <a:solidFill>
            <a:srgbClr val="33CCCC"/>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lgerian" panose="04020705040A02060702" pitchFamily="82" charset="0"/>
                <a:ea typeface="+mn-ea"/>
                <a:cs typeface="+mn-cs"/>
              </a:rPr>
              <a:t>Evolución Histórica de los modelos Catequéticos</a:t>
            </a:r>
          </a:p>
        </p:txBody>
      </p:sp>
      <p:sp>
        <p:nvSpPr>
          <p:cNvPr id="5" name="CuadroTexto 4"/>
          <p:cNvSpPr txBox="1"/>
          <p:nvPr/>
        </p:nvSpPr>
        <p:spPr>
          <a:xfrm>
            <a:off x="914400" y="5543550"/>
            <a:ext cx="10666254" cy="646331"/>
          </a:xfrm>
          <a:prstGeom prst="rect">
            <a:avLst/>
          </a:prstGeom>
          <a:solidFill>
            <a:schemeClr val="bg1"/>
          </a:solidFill>
          <a:ln>
            <a:solidFill>
              <a:schemeClr val="accent1">
                <a:lumMod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Modelo Clásico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Pre-sacramental</a:t>
            </a:r>
          </a:p>
        </p:txBody>
      </p:sp>
      <p:sp>
        <p:nvSpPr>
          <p:cNvPr id="6" name="CuadroTexto 5"/>
          <p:cNvSpPr txBox="1"/>
          <p:nvPr/>
        </p:nvSpPr>
        <p:spPr>
          <a:xfrm>
            <a:off x="3580963" y="5081885"/>
            <a:ext cx="2666564" cy="923330"/>
          </a:xfrm>
          <a:prstGeom prst="rect">
            <a:avLst/>
          </a:prstGeom>
          <a:solidFill>
            <a:schemeClr val="bg1"/>
          </a:solidFill>
          <a:ln>
            <a:solidFill>
              <a:schemeClr val="accent1">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Modelo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Antropológico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Experiencial</a:t>
            </a:r>
          </a:p>
        </p:txBody>
      </p:sp>
      <p:sp>
        <p:nvSpPr>
          <p:cNvPr id="7" name="CuadroTexto 6"/>
          <p:cNvSpPr txBox="1"/>
          <p:nvPr/>
        </p:nvSpPr>
        <p:spPr>
          <a:xfrm>
            <a:off x="6247527" y="4565222"/>
            <a:ext cx="2666564" cy="1200329"/>
          </a:xfrm>
          <a:prstGeom prst="rect">
            <a:avLst/>
          </a:prstGeom>
          <a:solidFill>
            <a:schemeClr val="bg1"/>
          </a:solidFill>
          <a:ln>
            <a:solidFill>
              <a:schemeClr val="accent1">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Modelo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Kerigmático</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8" name="CuadroTexto 7"/>
          <p:cNvSpPr txBox="1"/>
          <p:nvPr/>
        </p:nvSpPr>
        <p:spPr>
          <a:xfrm>
            <a:off x="8914090" y="4096150"/>
            <a:ext cx="2666564" cy="1477328"/>
          </a:xfrm>
          <a:prstGeom prst="rect">
            <a:avLst/>
          </a:prstGeom>
          <a:solidFill>
            <a:schemeClr val="bg1"/>
          </a:solidFill>
          <a:ln>
            <a:solidFill>
              <a:schemeClr val="accent1">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Modelo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t>Comunitario</a:t>
            </a:r>
            <a:endPar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9" name="Flecha derecha 8"/>
          <p:cNvSpPr/>
          <p:nvPr/>
        </p:nvSpPr>
        <p:spPr>
          <a:xfrm rot="-660000">
            <a:off x="1941472" y="3823995"/>
            <a:ext cx="4000500" cy="69797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Movimientos Catequéticos</a:t>
            </a:r>
          </a:p>
        </p:txBody>
      </p:sp>
      <p:sp>
        <p:nvSpPr>
          <p:cNvPr id="10" name="CuadroTexto 9"/>
          <p:cNvSpPr txBox="1"/>
          <p:nvPr/>
        </p:nvSpPr>
        <p:spPr>
          <a:xfrm>
            <a:off x="5971811" y="2520993"/>
            <a:ext cx="5549853" cy="1261884"/>
          </a:xfrm>
          <a:prstGeom prst="rect">
            <a:avLst/>
          </a:prstGeom>
          <a:solidFill>
            <a:schemeClr val="accent5">
              <a:lumMod val="40000"/>
              <a:lumOff val="60000"/>
            </a:schemeClr>
          </a:solidFill>
          <a:ln>
            <a:solidFill>
              <a:schemeClr val="tx1"/>
            </a:solidFill>
            <a:prstDash val="dash"/>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PARADIGMA DE LA INICIACIÓN A LA VIDA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CRISTIANA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71909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0" nodeType="clickEffect">
                                  <p:stCondLst>
                                    <p:cond delay="0"/>
                                  </p:stCondLst>
                                  <p:childTnLst>
                                    <p:animScale>
                                      <p:cBhvr>
                                        <p:cTn id="34" dur="2000" fill="hold"/>
                                        <p:tgtEl>
                                          <p:spTgt spid="9"/>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564B3C"/>
              </a:solidFill>
              <a:effectLst/>
              <a:uLnTx/>
              <a:uFillTx/>
              <a:latin typeface="Century Gothic"/>
              <a:ea typeface="+mn-ea"/>
              <a:cs typeface="+mn-cs"/>
            </a:endParaRPr>
          </a:p>
        </p:txBody>
      </p:sp>
      <p:sp>
        <p:nvSpPr>
          <p:cNvPr id="5" name="Marcador de número de diapositiva 4"/>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564B3C"/>
              </a:solidFill>
              <a:effectLst/>
              <a:uLnTx/>
              <a:uFillTx/>
              <a:latin typeface="Century Gothic"/>
              <a:ea typeface="+mn-ea"/>
              <a:cs typeface="+mn-cs"/>
            </a:endParaRPr>
          </a:p>
        </p:txBody>
      </p:sp>
      <p:graphicFrame>
        <p:nvGraphicFramePr>
          <p:cNvPr id="9" name="Marcador de contenido 5"/>
          <p:cNvGraphicFramePr>
            <a:graphicFrameLocks/>
          </p:cNvGraphicFramePr>
          <p:nvPr>
            <p:extLst>
              <p:ext uri="{D42A27DB-BD31-4B8C-83A1-F6EECF244321}">
                <p14:modId xmlns:p14="http://schemas.microsoft.com/office/powerpoint/2010/main" val="607751422"/>
              </p:ext>
            </p:extLst>
          </p:nvPr>
        </p:nvGraphicFramePr>
        <p:xfrm>
          <a:off x="-1" y="609600"/>
          <a:ext cx="11558588" cy="5985164"/>
        </p:xfrm>
        <a:graphic>
          <a:graphicData uri="http://schemas.openxmlformats.org/drawingml/2006/table">
            <a:tbl>
              <a:tblPr firstRow="1" bandRow="1">
                <a:tableStyleId>{6E25E649-3F16-4E02-A733-19D2CDBF48F0}</a:tableStyleId>
              </a:tblPr>
              <a:tblGrid>
                <a:gridCol w="3985457">
                  <a:extLst>
                    <a:ext uri="{9D8B030D-6E8A-4147-A177-3AD203B41FA5}">
                      <a16:colId xmlns:a16="http://schemas.microsoft.com/office/drawing/2014/main" val="20000"/>
                    </a:ext>
                  </a:extLst>
                </a:gridCol>
                <a:gridCol w="3587674">
                  <a:extLst>
                    <a:ext uri="{9D8B030D-6E8A-4147-A177-3AD203B41FA5}">
                      <a16:colId xmlns:a16="http://schemas.microsoft.com/office/drawing/2014/main" val="20001"/>
                    </a:ext>
                  </a:extLst>
                </a:gridCol>
                <a:gridCol w="3985457">
                  <a:extLst>
                    <a:ext uri="{9D8B030D-6E8A-4147-A177-3AD203B41FA5}">
                      <a16:colId xmlns:a16="http://schemas.microsoft.com/office/drawing/2014/main" val="20003"/>
                    </a:ext>
                  </a:extLst>
                </a:gridCol>
              </a:tblGrid>
              <a:tr h="1575042">
                <a:tc gridSpan="3">
                  <a:txBody>
                    <a:bodyPr/>
                    <a:lstStyle/>
                    <a:p>
                      <a:pPr algn="ctr"/>
                      <a:r>
                        <a:rPr lang="es-MX" sz="4000" dirty="0"/>
                        <a:t>ACCION PASTORAL</a:t>
                      </a:r>
                    </a:p>
                    <a:p>
                      <a:pPr algn="ctr"/>
                      <a:r>
                        <a:rPr lang="es-MX" sz="4000" i="1" dirty="0"/>
                        <a:t>KOINONIA-MISIÓN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hMerge="1">
                  <a:txBody>
                    <a:bodyPr/>
                    <a:lstStyle/>
                    <a:p>
                      <a:endParaRPr lang="es-MX" dirty="0"/>
                    </a:p>
                  </a:txBody>
                  <a:tcPr/>
                </a:tc>
                <a:tc hMerge="1">
                  <a:txBody>
                    <a:bodyPr/>
                    <a:lstStyle/>
                    <a:p>
                      <a:endParaRPr lang="es-MX"/>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0"/>
                  </a:ext>
                </a:extLst>
              </a:tr>
              <a:tr h="1575042">
                <a:tc>
                  <a:txBody>
                    <a:bodyPr/>
                    <a:lstStyle/>
                    <a:p>
                      <a:pPr algn="ctr"/>
                      <a:r>
                        <a:rPr lang="es-MX" sz="3600" b="1" i="1" dirty="0">
                          <a:solidFill>
                            <a:schemeClr val="accent2"/>
                          </a:solidFill>
                          <a:effectLst>
                            <a:outerShdw blurRad="38100" dist="38100" dir="2700000" algn="tl">
                              <a:srgbClr val="000000">
                                <a:alpha val="43137"/>
                              </a:srgbClr>
                            </a:outerShdw>
                          </a:effectLst>
                        </a:rPr>
                        <a:t>Martyria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s-MX" sz="3600" b="1" i="1" dirty="0" err="1">
                          <a:solidFill>
                            <a:schemeClr val="accent2"/>
                          </a:solidFill>
                          <a:effectLst>
                            <a:outerShdw blurRad="38100" dist="38100" dir="2700000" algn="tl">
                              <a:srgbClr val="000000">
                                <a:alpha val="43137"/>
                              </a:srgbClr>
                            </a:outerShdw>
                          </a:effectLst>
                        </a:rPr>
                        <a:t>Diakonia</a:t>
                      </a:r>
                      <a:endParaRPr lang="es-MX" sz="3600" b="1" i="1" dirty="0">
                        <a:solidFill>
                          <a:schemeClr val="accent2"/>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s-MX" sz="3600" b="1" i="1" dirty="0">
                          <a:solidFill>
                            <a:schemeClr val="accent2"/>
                          </a:solidFill>
                          <a:effectLst>
                            <a:outerShdw blurRad="38100" dist="38100" dir="2700000" algn="tl">
                              <a:srgbClr val="000000">
                                <a:alpha val="43137"/>
                              </a:srgbClr>
                            </a:outerShdw>
                          </a:effectLst>
                        </a:rPr>
                        <a:t>Leiturgia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835080">
                <a:tc>
                  <a:txBody>
                    <a:bodyPr/>
                    <a:lstStyle/>
                    <a:p>
                      <a:pPr algn="ctr"/>
                      <a:r>
                        <a:rPr lang="es-MX" sz="3200" dirty="0"/>
                        <a:t>Palabra, Credibilidad.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s-MX" sz="3200" dirty="0"/>
                        <a:t>Servicio, Promoción humana, Solidaridad, Asistencia.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s-MX" sz="3600" dirty="0"/>
                        <a:t>Liturgia: culto, devociones, piedad popular.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72888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74E05DF5-013A-3741-9E03-42F37ECFFD73}"/>
              </a:ext>
            </a:extLst>
          </p:cNvPr>
          <p:cNvGraphicFramePr>
            <a:graphicFrameLocks noGrp="1"/>
          </p:cNvGraphicFramePr>
          <p:nvPr>
            <p:ph idx="1"/>
            <p:extLst/>
          </p:nvPr>
        </p:nvGraphicFramePr>
        <p:xfrm>
          <a:off x="288099" y="739037"/>
          <a:ext cx="4997885" cy="5096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id="{EDF8AE31-7E2E-D240-B46C-076D7F3618A1}"/>
              </a:ext>
            </a:extLst>
          </p:cNvPr>
          <p:cNvGraphicFramePr/>
          <p:nvPr>
            <p:extLst/>
          </p:nvPr>
        </p:nvGraphicFramePr>
        <p:xfrm>
          <a:off x="5148197" y="904423"/>
          <a:ext cx="6877110" cy="49312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Forma libre 11">
            <a:extLst>
              <a:ext uri="{FF2B5EF4-FFF2-40B4-BE49-F238E27FC236}">
                <a16:creationId xmlns:a16="http://schemas.microsoft.com/office/drawing/2014/main" id="{897B4E16-E9C3-A145-9F77-C527F7598462}"/>
              </a:ext>
            </a:extLst>
          </p:cNvPr>
          <p:cNvSpPr/>
          <p:nvPr/>
        </p:nvSpPr>
        <p:spPr>
          <a:xfrm>
            <a:off x="4453409" y="3801090"/>
            <a:ext cx="2992906" cy="2992906"/>
          </a:xfrm>
          <a:custGeom>
            <a:avLst/>
            <a:gdLst>
              <a:gd name="connsiteX0" fmla="*/ 0 w 2992906"/>
              <a:gd name="connsiteY0" fmla="*/ 1496453 h 2992906"/>
              <a:gd name="connsiteX1" fmla="*/ 1496453 w 2992906"/>
              <a:gd name="connsiteY1" fmla="*/ 0 h 2992906"/>
              <a:gd name="connsiteX2" fmla="*/ 2992906 w 2992906"/>
              <a:gd name="connsiteY2" fmla="*/ 1496453 h 2992906"/>
              <a:gd name="connsiteX3" fmla="*/ 1496453 w 2992906"/>
              <a:gd name="connsiteY3" fmla="*/ 2992906 h 2992906"/>
              <a:gd name="connsiteX4" fmla="*/ 0 w 2992906"/>
              <a:gd name="connsiteY4" fmla="*/ 1496453 h 299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906" h="2992906">
                <a:moveTo>
                  <a:pt x="0" y="1496453"/>
                </a:moveTo>
                <a:cubicBezTo>
                  <a:pt x="0" y="669985"/>
                  <a:pt x="669985" y="0"/>
                  <a:pt x="1496453" y="0"/>
                </a:cubicBezTo>
                <a:cubicBezTo>
                  <a:pt x="2322921" y="0"/>
                  <a:pt x="2992906" y="669985"/>
                  <a:pt x="2992906" y="1496453"/>
                </a:cubicBezTo>
                <a:cubicBezTo>
                  <a:pt x="2992906" y="2322921"/>
                  <a:pt x="2322921" y="2992906"/>
                  <a:pt x="1496453" y="2992906"/>
                </a:cubicBezTo>
                <a:cubicBezTo>
                  <a:pt x="669985" y="2992906"/>
                  <a:pt x="0" y="2322921"/>
                  <a:pt x="0" y="1496453"/>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65606" tIns="465606" rIns="465606" bIns="465606"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s-ES" sz="4300" b="0" i="0" u="none" strike="noStrike" kern="1200" cap="none" spc="0" normalizeH="0" baseline="0" noProof="0" dirty="0" err="1">
                <a:ln>
                  <a:noFill/>
                </a:ln>
                <a:solidFill>
                  <a:srgbClr val="FFFFFF"/>
                </a:solidFill>
                <a:effectLst/>
                <a:uLnTx/>
                <a:uFillTx/>
                <a:latin typeface="Candara"/>
                <a:ea typeface="+mn-ea"/>
                <a:cs typeface="+mn-cs"/>
              </a:rPr>
              <a:t>Koinonia</a:t>
            </a:r>
            <a:endParaRPr kumimoji="0" lang="es-ES" sz="43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3" name="Flecha izquierda 12">
            <a:extLst>
              <a:ext uri="{FF2B5EF4-FFF2-40B4-BE49-F238E27FC236}">
                <a16:creationId xmlns:a16="http://schemas.microsoft.com/office/drawing/2014/main" id="{BB927E4B-4C5F-0540-8CB5-D5607DD7BCB6}"/>
              </a:ext>
            </a:extLst>
          </p:cNvPr>
          <p:cNvSpPr/>
          <p:nvPr/>
        </p:nvSpPr>
        <p:spPr>
          <a:xfrm rot="12900000">
            <a:off x="2468582" y="3258344"/>
            <a:ext cx="2356180" cy="852978"/>
          </a:xfrm>
          <a:prstGeom prst="lef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hueOff val="0"/>
              <a:satOff val="0"/>
              <a:lumOff val="0"/>
              <a:alphaOff val="0"/>
            </a:schemeClr>
          </a:fontRef>
        </p:style>
      </p:sp>
      <p:sp>
        <p:nvSpPr>
          <p:cNvPr id="14" name="Forma libre 13">
            <a:extLst>
              <a:ext uri="{FF2B5EF4-FFF2-40B4-BE49-F238E27FC236}">
                <a16:creationId xmlns:a16="http://schemas.microsoft.com/office/drawing/2014/main" id="{C9BD7CF1-B7EC-7B47-898F-B7581BB24CCB}"/>
              </a:ext>
            </a:extLst>
          </p:cNvPr>
          <p:cNvSpPr/>
          <p:nvPr/>
        </p:nvSpPr>
        <p:spPr>
          <a:xfrm>
            <a:off x="1260006" y="1871803"/>
            <a:ext cx="2843261" cy="2274608"/>
          </a:xfrm>
          <a:custGeom>
            <a:avLst/>
            <a:gdLst>
              <a:gd name="connsiteX0" fmla="*/ 0 w 2843261"/>
              <a:gd name="connsiteY0" fmla="*/ 227461 h 2274608"/>
              <a:gd name="connsiteX1" fmla="*/ 227461 w 2843261"/>
              <a:gd name="connsiteY1" fmla="*/ 0 h 2274608"/>
              <a:gd name="connsiteX2" fmla="*/ 2615800 w 2843261"/>
              <a:gd name="connsiteY2" fmla="*/ 0 h 2274608"/>
              <a:gd name="connsiteX3" fmla="*/ 2843261 w 2843261"/>
              <a:gd name="connsiteY3" fmla="*/ 227461 h 2274608"/>
              <a:gd name="connsiteX4" fmla="*/ 2843261 w 2843261"/>
              <a:gd name="connsiteY4" fmla="*/ 2047147 h 2274608"/>
              <a:gd name="connsiteX5" fmla="*/ 2615800 w 2843261"/>
              <a:gd name="connsiteY5" fmla="*/ 2274608 h 2274608"/>
              <a:gd name="connsiteX6" fmla="*/ 227461 w 2843261"/>
              <a:gd name="connsiteY6" fmla="*/ 2274608 h 2274608"/>
              <a:gd name="connsiteX7" fmla="*/ 0 w 2843261"/>
              <a:gd name="connsiteY7" fmla="*/ 2047147 h 2274608"/>
              <a:gd name="connsiteX8" fmla="*/ 0 w 2843261"/>
              <a:gd name="connsiteY8" fmla="*/ 227461 h 227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261" h="2274608">
                <a:moveTo>
                  <a:pt x="0" y="227461"/>
                </a:moveTo>
                <a:cubicBezTo>
                  <a:pt x="0" y="101838"/>
                  <a:pt x="101838" y="0"/>
                  <a:pt x="227461" y="0"/>
                </a:cubicBezTo>
                <a:lnTo>
                  <a:pt x="2615800" y="0"/>
                </a:lnTo>
                <a:cubicBezTo>
                  <a:pt x="2741423" y="0"/>
                  <a:pt x="2843261" y="101838"/>
                  <a:pt x="2843261" y="227461"/>
                </a:cubicBezTo>
                <a:lnTo>
                  <a:pt x="2843261" y="2047147"/>
                </a:lnTo>
                <a:cubicBezTo>
                  <a:pt x="2843261" y="2172770"/>
                  <a:pt x="2741423" y="2274608"/>
                  <a:pt x="2615800" y="2274608"/>
                </a:cubicBezTo>
                <a:lnTo>
                  <a:pt x="227461" y="2274608"/>
                </a:lnTo>
                <a:cubicBezTo>
                  <a:pt x="101838" y="2274608"/>
                  <a:pt x="0" y="2172770"/>
                  <a:pt x="0" y="2047147"/>
                </a:cubicBezTo>
                <a:lnTo>
                  <a:pt x="0" y="22746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4251" tIns="154251" rIns="154251" bIns="154251" numCol="1" spcCol="1270" anchor="ctr" anchorCtr="0">
            <a:noAutofit/>
          </a:bodyPr>
          <a:lstStyle/>
          <a:p>
            <a:pPr marL="0" marR="0" lvl="0" indent="0" algn="ctr" defTabSz="2044700" rtl="0" eaLnBrk="1" fontAlgn="auto" latinLnBrk="0" hangingPunct="1">
              <a:lnSpc>
                <a:spcPct val="90000"/>
              </a:lnSpc>
              <a:spcBef>
                <a:spcPct val="0"/>
              </a:spcBef>
              <a:spcAft>
                <a:spcPct val="35000"/>
              </a:spcAft>
              <a:buClrTx/>
              <a:buSzTx/>
              <a:buFontTx/>
              <a:buNone/>
              <a:tabLst/>
              <a:defRPr/>
            </a:pPr>
            <a:r>
              <a:rPr kumimoji="0" lang="es-ES" sz="4600" b="0" i="0" u="none" strike="noStrike" kern="1200" cap="none" spc="0" normalizeH="0" baseline="0" noProof="0" dirty="0" err="1">
                <a:ln>
                  <a:noFill/>
                </a:ln>
                <a:solidFill>
                  <a:srgbClr val="FFFFFF"/>
                </a:solidFill>
                <a:effectLst/>
                <a:uLnTx/>
                <a:uFillTx/>
                <a:latin typeface="Candara"/>
                <a:ea typeface="+mn-ea"/>
                <a:cs typeface="+mn-cs"/>
              </a:rPr>
              <a:t>Leitourgia</a:t>
            </a:r>
            <a:endParaRPr kumimoji="0" lang="es-ES" sz="46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5" name="Flecha izquierda 14">
            <a:extLst>
              <a:ext uri="{FF2B5EF4-FFF2-40B4-BE49-F238E27FC236}">
                <a16:creationId xmlns:a16="http://schemas.microsoft.com/office/drawing/2014/main" id="{7CD0891C-08EC-E545-94C5-6D01CAEEE319}"/>
              </a:ext>
            </a:extLst>
          </p:cNvPr>
          <p:cNvSpPr/>
          <p:nvPr/>
        </p:nvSpPr>
        <p:spPr>
          <a:xfrm rot="16200000">
            <a:off x="4771772" y="2059379"/>
            <a:ext cx="2356180" cy="852978"/>
          </a:xfrm>
          <a:prstGeom prst="leftArrow">
            <a:avLst>
              <a:gd name="adj1" fmla="val 60000"/>
              <a:gd name="adj2" fmla="val 50000"/>
            </a:avLst>
          </a:prstGeom>
        </p:spPr>
        <p:style>
          <a:lnRef idx="0">
            <a:schemeClr val="lt1">
              <a:hueOff val="0"/>
              <a:satOff val="0"/>
              <a:lumOff val="0"/>
              <a:alphaOff val="0"/>
            </a:schemeClr>
          </a:lnRef>
          <a:fillRef idx="1">
            <a:schemeClr val="accent4">
              <a:hueOff val="850433"/>
              <a:satOff val="8579"/>
              <a:lumOff val="883"/>
              <a:alphaOff val="0"/>
            </a:schemeClr>
          </a:fillRef>
          <a:effectRef idx="0">
            <a:schemeClr val="accent4">
              <a:hueOff val="850433"/>
              <a:satOff val="8579"/>
              <a:lumOff val="883"/>
              <a:alphaOff val="0"/>
            </a:schemeClr>
          </a:effectRef>
          <a:fontRef idx="minor">
            <a:schemeClr val="lt1">
              <a:hueOff val="0"/>
              <a:satOff val="0"/>
              <a:lumOff val="0"/>
              <a:alphaOff val="0"/>
            </a:schemeClr>
          </a:fontRef>
        </p:style>
      </p:sp>
      <p:sp>
        <p:nvSpPr>
          <p:cNvPr id="16" name="Forma libre 15">
            <a:extLst>
              <a:ext uri="{FF2B5EF4-FFF2-40B4-BE49-F238E27FC236}">
                <a16:creationId xmlns:a16="http://schemas.microsoft.com/office/drawing/2014/main" id="{56FD3AB2-0E0C-3548-9EBF-574D3F04C01E}"/>
              </a:ext>
            </a:extLst>
          </p:cNvPr>
          <p:cNvSpPr/>
          <p:nvPr/>
        </p:nvSpPr>
        <p:spPr>
          <a:xfrm>
            <a:off x="4528231" y="170473"/>
            <a:ext cx="2843261" cy="2274608"/>
          </a:xfrm>
          <a:custGeom>
            <a:avLst/>
            <a:gdLst>
              <a:gd name="connsiteX0" fmla="*/ 0 w 2843261"/>
              <a:gd name="connsiteY0" fmla="*/ 227461 h 2274608"/>
              <a:gd name="connsiteX1" fmla="*/ 227461 w 2843261"/>
              <a:gd name="connsiteY1" fmla="*/ 0 h 2274608"/>
              <a:gd name="connsiteX2" fmla="*/ 2615800 w 2843261"/>
              <a:gd name="connsiteY2" fmla="*/ 0 h 2274608"/>
              <a:gd name="connsiteX3" fmla="*/ 2843261 w 2843261"/>
              <a:gd name="connsiteY3" fmla="*/ 227461 h 2274608"/>
              <a:gd name="connsiteX4" fmla="*/ 2843261 w 2843261"/>
              <a:gd name="connsiteY4" fmla="*/ 2047147 h 2274608"/>
              <a:gd name="connsiteX5" fmla="*/ 2615800 w 2843261"/>
              <a:gd name="connsiteY5" fmla="*/ 2274608 h 2274608"/>
              <a:gd name="connsiteX6" fmla="*/ 227461 w 2843261"/>
              <a:gd name="connsiteY6" fmla="*/ 2274608 h 2274608"/>
              <a:gd name="connsiteX7" fmla="*/ 0 w 2843261"/>
              <a:gd name="connsiteY7" fmla="*/ 2047147 h 2274608"/>
              <a:gd name="connsiteX8" fmla="*/ 0 w 2843261"/>
              <a:gd name="connsiteY8" fmla="*/ 227461 h 227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261" h="2274608">
                <a:moveTo>
                  <a:pt x="0" y="227461"/>
                </a:moveTo>
                <a:cubicBezTo>
                  <a:pt x="0" y="101838"/>
                  <a:pt x="101838" y="0"/>
                  <a:pt x="227461" y="0"/>
                </a:cubicBezTo>
                <a:lnTo>
                  <a:pt x="2615800" y="0"/>
                </a:lnTo>
                <a:cubicBezTo>
                  <a:pt x="2741423" y="0"/>
                  <a:pt x="2843261" y="101838"/>
                  <a:pt x="2843261" y="227461"/>
                </a:cubicBezTo>
                <a:lnTo>
                  <a:pt x="2843261" y="2047147"/>
                </a:lnTo>
                <a:cubicBezTo>
                  <a:pt x="2843261" y="2172770"/>
                  <a:pt x="2741423" y="2274608"/>
                  <a:pt x="2615800" y="2274608"/>
                </a:cubicBezTo>
                <a:lnTo>
                  <a:pt x="227461" y="2274608"/>
                </a:lnTo>
                <a:cubicBezTo>
                  <a:pt x="101838" y="2274608"/>
                  <a:pt x="0" y="2172770"/>
                  <a:pt x="0" y="2047147"/>
                </a:cubicBezTo>
                <a:lnTo>
                  <a:pt x="0" y="227461"/>
                </a:lnTo>
                <a:close/>
              </a:path>
            </a:pathLst>
          </a:custGeom>
        </p:spPr>
        <p:style>
          <a:lnRef idx="2">
            <a:schemeClr val="lt1">
              <a:hueOff val="0"/>
              <a:satOff val="0"/>
              <a:lumOff val="0"/>
              <a:alphaOff val="0"/>
            </a:schemeClr>
          </a:lnRef>
          <a:fillRef idx="1">
            <a:schemeClr val="accent4">
              <a:hueOff val="850433"/>
              <a:satOff val="8579"/>
              <a:lumOff val="883"/>
              <a:alphaOff val="0"/>
            </a:schemeClr>
          </a:fillRef>
          <a:effectRef idx="0">
            <a:schemeClr val="accent4">
              <a:hueOff val="850433"/>
              <a:satOff val="8579"/>
              <a:lumOff val="883"/>
              <a:alphaOff val="0"/>
            </a:schemeClr>
          </a:effectRef>
          <a:fontRef idx="minor">
            <a:schemeClr val="lt1"/>
          </a:fontRef>
        </p:style>
        <p:txBody>
          <a:bodyPr spcFirstLastPara="0" vert="horz" wrap="square" lIns="154251" tIns="154251" rIns="154251" bIns="154251" numCol="1" spcCol="1270" anchor="ctr" anchorCtr="0">
            <a:noAutofit/>
          </a:bodyPr>
          <a:lstStyle/>
          <a:p>
            <a:pPr marL="0" marR="0" lvl="0" indent="0" algn="ctr" defTabSz="2044700" rtl="0" eaLnBrk="1" fontAlgn="auto" latinLnBrk="0" hangingPunct="1">
              <a:lnSpc>
                <a:spcPct val="90000"/>
              </a:lnSpc>
              <a:spcBef>
                <a:spcPct val="0"/>
              </a:spcBef>
              <a:spcAft>
                <a:spcPct val="35000"/>
              </a:spcAft>
              <a:buClrTx/>
              <a:buSzTx/>
              <a:buFontTx/>
              <a:buNone/>
              <a:tabLst/>
              <a:defRPr/>
            </a:pPr>
            <a:r>
              <a:rPr kumimoji="0" lang="es-ES" sz="4600" b="0" i="0" u="none" strike="noStrike" kern="1200" cap="none" spc="0" normalizeH="0" baseline="0" noProof="0" dirty="0" err="1">
                <a:ln>
                  <a:noFill/>
                </a:ln>
                <a:solidFill>
                  <a:srgbClr val="FFFFFF"/>
                </a:solidFill>
                <a:effectLst/>
                <a:uLnTx/>
                <a:uFillTx/>
                <a:latin typeface="Candara"/>
                <a:ea typeface="+mn-ea"/>
                <a:cs typeface="+mn-cs"/>
              </a:rPr>
              <a:t>Martyria</a:t>
            </a:r>
            <a:endParaRPr kumimoji="0" lang="es-ES" sz="4600" b="0" i="0" u="none" strike="noStrike" kern="1200" cap="none" spc="0" normalizeH="0" baseline="0" noProof="0" dirty="0">
              <a:ln>
                <a:noFill/>
              </a:ln>
              <a:solidFill>
                <a:srgbClr val="FFFFFF"/>
              </a:solidFill>
              <a:effectLst/>
              <a:uLnTx/>
              <a:uFillTx/>
              <a:latin typeface="Candara"/>
              <a:ea typeface="+mn-ea"/>
              <a:cs typeface="+mn-cs"/>
            </a:endParaRPr>
          </a:p>
        </p:txBody>
      </p:sp>
      <p:sp>
        <p:nvSpPr>
          <p:cNvPr id="17" name="Flecha izquierda 16">
            <a:extLst>
              <a:ext uri="{FF2B5EF4-FFF2-40B4-BE49-F238E27FC236}">
                <a16:creationId xmlns:a16="http://schemas.microsoft.com/office/drawing/2014/main" id="{E3A5D35E-5933-E847-A30E-A1692B0BA482}"/>
              </a:ext>
            </a:extLst>
          </p:cNvPr>
          <p:cNvSpPr/>
          <p:nvPr/>
        </p:nvSpPr>
        <p:spPr>
          <a:xfrm rot="19500000">
            <a:off x="7074962" y="3258344"/>
            <a:ext cx="2356180" cy="852978"/>
          </a:xfrm>
          <a:prstGeom prst="leftArrow">
            <a:avLst>
              <a:gd name="adj1" fmla="val 60000"/>
              <a:gd name="adj2" fmla="val 50000"/>
            </a:avLst>
          </a:prstGeom>
        </p:spPr>
        <p:style>
          <a:lnRef idx="0">
            <a:schemeClr val="lt1">
              <a:hueOff val="0"/>
              <a:satOff val="0"/>
              <a:lumOff val="0"/>
              <a:alphaOff val="0"/>
            </a:schemeClr>
          </a:lnRef>
          <a:fillRef idx="1">
            <a:schemeClr val="accent4">
              <a:hueOff val="1700866"/>
              <a:satOff val="17158"/>
              <a:lumOff val="1765"/>
              <a:alphaOff val="0"/>
            </a:schemeClr>
          </a:fillRef>
          <a:effectRef idx="0">
            <a:schemeClr val="accent4">
              <a:hueOff val="1700866"/>
              <a:satOff val="17158"/>
              <a:lumOff val="1765"/>
              <a:alphaOff val="0"/>
            </a:schemeClr>
          </a:effectRef>
          <a:fontRef idx="minor">
            <a:schemeClr val="lt1">
              <a:hueOff val="0"/>
              <a:satOff val="0"/>
              <a:lumOff val="0"/>
              <a:alphaOff val="0"/>
            </a:schemeClr>
          </a:fontRef>
        </p:style>
      </p:sp>
      <p:sp>
        <p:nvSpPr>
          <p:cNvPr id="18" name="Forma libre 17">
            <a:extLst>
              <a:ext uri="{FF2B5EF4-FFF2-40B4-BE49-F238E27FC236}">
                <a16:creationId xmlns:a16="http://schemas.microsoft.com/office/drawing/2014/main" id="{C718D634-9D39-5E43-B93A-FF945A40D45A}"/>
              </a:ext>
            </a:extLst>
          </p:cNvPr>
          <p:cNvSpPr/>
          <p:nvPr/>
        </p:nvSpPr>
        <p:spPr>
          <a:xfrm>
            <a:off x="7796457" y="1871803"/>
            <a:ext cx="2843261" cy="2274608"/>
          </a:xfrm>
          <a:custGeom>
            <a:avLst/>
            <a:gdLst>
              <a:gd name="connsiteX0" fmla="*/ 0 w 2843261"/>
              <a:gd name="connsiteY0" fmla="*/ 227461 h 2274608"/>
              <a:gd name="connsiteX1" fmla="*/ 227461 w 2843261"/>
              <a:gd name="connsiteY1" fmla="*/ 0 h 2274608"/>
              <a:gd name="connsiteX2" fmla="*/ 2615800 w 2843261"/>
              <a:gd name="connsiteY2" fmla="*/ 0 h 2274608"/>
              <a:gd name="connsiteX3" fmla="*/ 2843261 w 2843261"/>
              <a:gd name="connsiteY3" fmla="*/ 227461 h 2274608"/>
              <a:gd name="connsiteX4" fmla="*/ 2843261 w 2843261"/>
              <a:gd name="connsiteY4" fmla="*/ 2047147 h 2274608"/>
              <a:gd name="connsiteX5" fmla="*/ 2615800 w 2843261"/>
              <a:gd name="connsiteY5" fmla="*/ 2274608 h 2274608"/>
              <a:gd name="connsiteX6" fmla="*/ 227461 w 2843261"/>
              <a:gd name="connsiteY6" fmla="*/ 2274608 h 2274608"/>
              <a:gd name="connsiteX7" fmla="*/ 0 w 2843261"/>
              <a:gd name="connsiteY7" fmla="*/ 2047147 h 2274608"/>
              <a:gd name="connsiteX8" fmla="*/ 0 w 2843261"/>
              <a:gd name="connsiteY8" fmla="*/ 227461 h 227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3261" h="2274608">
                <a:moveTo>
                  <a:pt x="0" y="227461"/>
                </a:moveTo>
                <a:cubicBezTo>
                  <a:pt x="0" y="101838"/>
                  <a:pt x="101838" y="0"/>
                  <a:pt x="227461" y="0"/>
                </a:cubicBezTo>
                <a:lnTo>
                  <a:pt x="2615800" y="0"/>
                </a:lnTo>
                <a:cubicBezTo>
                  <a:pt x="2741423" y="0"/>
                  <a:pt x="2843261" y="101838"/>
                  <a:pt x="2843261" y="227461"/>
                </a:cubicBezTo>
                <a:lnTo>
                  <a:pt x="2843261" y="2047147"/>
                </a:lnTo>
                <a:cubicBezTo>
                  <a:pt x="2843261" y="2172770"/>
                  <a:pt x="2741423" y="2274608"/>
                  <a:pt x="2615800" y="2274608"/>
                </a:cubicBezTo>
                <a:lnTo>
                  <a:pt x="227461" y="2274608"/>
                </a:lnTo>
                <a:cubicBezTo>
                  <a:pt x="101838" y="2274608"/>
                  <a:pt x="0" y="2172770"/>
                  <a:pt x="0" y="2047147"/>
                </a:cubicBezTo>
                <a:lnTo>
                  <a:pt x="0" y="227461"/>
                </a:lnTo>
                <a:close/>
              </a:path>
            </a:pathLst>
          </a:custGeom>
        </p:spPr>
        <p:style>
          <a:lnRef idx="2">
            <a:schemeClr val="lt1">
              <a:hueOff val="0"/>
              <a:satOff val="0"/>
              <a:lumOff val="0"/>
              <a:alphaOff val="0"/>
            </a:schemeClr>
          </a:lnRef>
          <a:fillRef idx="1">
            <a:schemeClr val="accent4">
              <a:hueOff val="1700866"/>
              <a:satOff val="17158"/>
              <a:lumOff val="1765"/>
              <a:alphaOff val="0"/>
            </a:schemeClr>
          </a:fillRef>
          <a:effectRef idx="0">
            <a:schemeClr val="accent4">
              <a:hueOff val="1700866"/>
              <a:satOff val="17158"/>
              <a:lumOff val="1765"/>
              <a:alphaOff val="0"/>
            </a:schemeClr>
          </a:effectRef>
          <a:fontRef idx="minor">
            <a:schemeClr val="lt1"/>
          </a:fontRef>
        </p:style>
        <p:txBody>
          <a:bodyPr spcFirstLastPara="0" vert="horz" wrap="square" lIns="154251" tIns="154251" rIns="154251" bIns="154251" numCol="1" spcCol="1270" anchor="ctr" anchorCtr="0">
            <a:noAutofit/>
          </a:bodyPr>
          <a:lstStyle/>
          <a:p>
            <a:pPr marL="0" marR="0" lvl="0" indent="0" algn="ctr" defTabSz="2044700" rtl="0" eaLnBrk="1" fontAlgn="auto" latinLnBrk="0" hangingPunct="1">
              <a:lnSpc>
                <a:spcPct val="90000"/>
              </a:lnSpc>
              <a:spcBef>
                <a:spcPct val="0"/>
              </a:spcBef>
              <a:spcAft>
                <a:spcPct val="35000"/>
              </a:spcAft>
              <a:buClrTx/>
              <a:buSzTx/>
              <a:buFontTx/>
              <a:buNone/>
              <a:tabLst/>
              <a:defRPr/>
            </a:pPr>
            <a:r>
              <a:rPr kumimoji="0" lang="es-ES" sz="4600" b="0" i="0" u="none" strike="noStrike" kern="1200" cap="none" spc="0" normalizeH="0" baseline="0" noProof="0" dirty="0" err="1">
                <a:ln>
                  <a:noFill/>
                </a:ln>
                <a:solidFill>
                  <a:srgbClr val="FFFFFF"/>
                </a:solidFill>
                <a:effectLst/>
                <a:uLnTx/>
                <a:uFillTx/>
                <a:latin typeface="Candara"/>
                <a:ea typeface="+mn-ea"/>
                <a:cs typeface="+mn-cs"/>
              </a:rPr>
              <a:t>Diakonia</a:t>
            </a:r>
            <a:endParaRPr kumimoji="0" lang="es-ES" sz="4600" b="0" i="0" u="none" strike="noStrike" kern="1200" cap="none" spc="0" normalizeH="0" baseline="0" noProof="0" dirty="0">
              <a:ln>
                <a:noFill/>
              </a:ln>
              <a:solidFill>
                <a:srgbClr val="FFFFFF"/>
              </a:solidFill>
              <a:effectLst/>
              <a:uLnTx/>
              <a:uFillTx/>
              <a:latin typeface="Candara"/>
              <a:ea typeface="+mn-ea"/>
              <a:cs typeface="+mn-cs"/>
            </a:endParaRPr>
          </a:p>
        </p:txBody>
      </p:sp>
    </p:spTree>
    <p:extLst>
      <p:ext uri="{BB962C8B-B14F-4D97-AF65-F5344CB8AC3E}">
        <p14:creationId xmlns:p14="http://schemas.microsoft.com/office/powerpoint/2010/main" val="48527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9" presetClass="exit" presetSubtype="0" fill="hold" grpId="1" nodeType="withEffect">
                                  <p:stCondLst>
                                    <p:cond delay="0"/>
                                  </p:stCondLst>
                                  <p:childTnLst>
                                    <p:animEffect transition="out" filter="dissolv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par>
                                <p:cTn id="38" presetID="1"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Graphic spid="9" grpId="0">
        <p:bldAsOne/>
      </p:bldGraphic>
      <p:bldGraphic spid="9" grpId="1">
        <p:bldAsOne/>
      </p:bldGraphic>
      <p:bldP spid="12" grpId="0" animBg="1"/>
      <p:bldP spid="14" grpId="0" animBg="1"/>
      <p:bldP spid="16"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0" y="1695796"/>
            <a:ext cx="12192000" cy="5162204"/>
          </a:xfrm>
          <a:prstGeom prst="rect">
            <a:avLst/>
          </a:prstGeom>
          <a:solidFill>
            <a:schemeClr val="accent3">
              <a:lumMod val="20000"/>
              <a:lumOff val="80000"/>
            </a:schemeClr>
          </a:solidFill>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r>
              <a:rPr kumimoji="0" lang="es-CR" sz="36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CR" sz="4800" b="0" i="0" u="none" strike="noStrike" kern="1200" cap="none" spc="0" normalizeH="0" baseline="0" noProof="0" dirty="0">
                <a:ln>
                  <a:noFill/>
                </a:ln>
                <a:solidFill>
                  <a:prstClr val="black"/>
                </a:solidFill>
                <a:effectLst/>
                <a:uLnTx/>
                <a:uFillTx/>
                <a:latin typeface="Trebuchet MS" panose="020B0603020202020204"/>
                <a:ea typeface="+mn-ea"/>
                <a:cs typeface="+mn-cs"/>
              </a:rPr>
              <a:t>La fe se transmite, por así decirlo, </a:t>
            </a:r>
            <a:r>
              <a:rPr kumimoji="0" lang="es-CR" sz="4800" b="1" i="0" u="none" strike="noStrike" kern="1200" cap="none" spc="0" normalizeH="0" baseline="0" noProof="0" dirty="0">
                <a:ln>
                  <a:noFill/>
                </a:ln>
                <a:solidFill>
                  <a:prstClr val="black"/>
                </a:solidFill>
                <a:effectLst/>
                <a:uLnTx/>
                <a:uFillTx/>
                <a:latin typeface="Trebuchet MS" panose="020B0603020202020204"/>
                <a:ea typeface="+mn-ea"/>
                <a:cs typeface="+mn-cs"/>
              </a:rPr>
              <a:t>por contacto, de persona a persona, como una llama enciende otra llama</a:t>
            </a:r>
            <a:r>
              <a:rPr kumimoji="0" lang="es-CR" sz="4800" b="0" i="0" u="none" strike="noStrike" kern="1200" cap="none" spc="0" normalizeH="0" baseline="0" noProof="0" dirty="0">
                <a:ln>
                  <a:noFill/>
                </a:ln>
                <a:solidFill>
                  <a:prstClr val="black"/>
                </a:solidFill>
                <a:effectLst/>
                <a:uLnTx/>
                <a:uFillTx/>
                <a:latin typeface="Trebuchet MS" panose="020B0603020202020204"/>
                <a:ea typeface="+mn-ea"/>
                <a:cs typeface="+mn-cs"/>
              </a:rPr>
              <a:t>. Los cristianos, en su pobreza, plantan una semilla tan fecunda, que se convierte en un gran árbol que es capaz de llenar el mundo de frutos. LF 35.</a:t>
            </a:r>
            <a:endParaRPr kumimoji="0" lang="es-CR" sz="36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4" name="Título 1"/>
          <p:cNvSpPr txBox="1">
            <a:spLocks/>
          </p:cNvSpPr>
          <p:nvPr/>
        </p:nvSpPr>
        <p:spPr>
          <a:xfrm>
            <a:off x="835431" y="86452"/>
            <a:ext cx="10521138" cy="1609344"/>
          </a:xfrm>
          <a:prstGeom prst="rect">
            <a:avLst/>
          </a:prstGeom>
          <a:solidFill>
            <a:srgbClr val="FFC00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R" sz="66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Georgia" panose="02040502050405020303"/>
                <a:ea typeface="+mj-ea"/>
                <a:cs typeface="+mj-cs"/>
              </a:rPr>
              <a:t>¿Como se transmite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R" sz="66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Georgia" panose="02040502050405020303"/>
                <a:ea typeface="+mj-ea"/>
                <a:cs typeface="+mj-cs"/>
              </a:rPr>
              <a:t>LA FE?</a:t>
            </a:r>
            <a:endParaRPr kumimoji="0" lang="es-CR" sz="66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endParaRPr>
          </a:p>
        </p:txBody>
      </p:sp>
    </p:spTree>
    <p:extLst>
      <p:ext uri="{BB962C8B-B14F-4D97-AF65-F5344CB8AC3E}">
        <p14:creationId xmlns:p14="http://schemas.microsoft.com/office/powerpoint/2010/main" val="3400886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564B3C"/>
              </a:solidFill>
              <a:effectLst/>
              <a:uLnTx/>
              <a:uFillTx/>
              <a:latin typeface="Century Gothic"/>
              <a:ea typeface="+mn-ea"/>
              <a:cs typeface="+mn-cs"/>
            </a:endParaRPr>
          </a:p>
        </p:txBody>
      </p:sp>
      <p:sp>
        <p:nvSpPr>
          <p:cNvPr id="5" name="Marcador de número de diapositiva 4"/>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564B3C"/>
              </a:solidFill>
              <a:effectLst/>
              <a:uLnTx/>
              <a:uFillTx/>
              <a:latin typeface="Century Gothic"/>
              <a:ea typeface="+mn-ea"/>
              <a:cs typeface="+mn-cs"/>
            </a:endParaRPr>
          </a:p>
        </p:txBody>
      </p:sp>
      <p:graphicFrame>
        <p:nvGraphicFramePr>
          <p:cNvPr id="6" name="Marcador de contenido 3"/>
          <p:cNvGraphicFramePr>
            <a:graphicFrameLocks noGrp="1"/>
          </p:cNvGraphicFramePr>
          <p:nvPr>
            <p:ph idx="4294967295"/>
          </p:nvPr>
        </p:nvGraphicFramePr>
        <p:xfrm>
          <a:off x="271549" y="166255"/>
          <a:ext cx="11493731" cy="6691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7337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625BD2B3-0121-4DC5-8562-C339CFF50F53}"/>
              </a:ext>
            </a:extLst>
          </p:cNvPr>
          <p:cNvGraphicFramePr>
            <a:graphicFrameLocks noGrp="1"/>
          </p:cNvGraphicFramePr>
          <p:nvPr>
            <p:ph idx="1"/>
            <p:extLst>
              <p:ext uri="{D42A27DB-BD31-4B8C-83A1-F6EECF244321}">
                <p14:modId xmlns:p14="http://schemas.microsoft.com/office/powerpoint/2010/main" val="3809399860"/>
              </p:ext>
            </p:extLst>
          </p:nvPr>
        </p:nvGraphicFramePr>
        <p:xfrm>
          <a:off x="0" y="738684"/>
          <a:ext cx="12191999" cy="597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FF6DA493-C271-48BB-8DE0-1FA92D57BF31}"/>
              </a:ext>
            </a:extLst>
          </p:cNvPr>
          <p:cNvSpPr>
            <a:spLocks noGrp="1"/>
          </p:cNvSpPr>
          <p:nvPr>
            <p:ph type="title"/>
          </p:nvPr>
        </p:nvSpPr>
        <p:spPr>
          <a:xfrm>
            <a:off x="3312543" y="141317"/>
            <a:ext cx="4060395" cy="597366"/>
          </a:xfrm>
        </p:spPr>
        <p:txBody>
          <a:bodyPr>
            <a:noAutofit/>
          </a:bodyPr>
          <a:lstStyle/>
          <a:p>
            <a:r>
              <a:rPr lang="es-419" sz="3600" b="1" dirty="0">
                <a:effectLst>
                  <a:outerShdw blurRad="38100" dist="38100" dir="2700000" algn="tl">
                    <a:srgbClr val="000000">
                      <a:alpha val="43137"/>
                    </a:srgbClr>
                  </a:outerShdw>
                </a:effectLst>
              </a:rPr>
              <a:t>SINTESIS</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2552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D85A15B-8312-4654-83A6-137D89397CD7}"/>
              </a:ext>
            </a:extLst>
          </p:cNvPr>
          <p:cNvPicPr>
            <a:picLocks noChangeAspect="1"/>
          </p:cNvPicPr>
          <p:nvPr/>
        </p:nvPicPr>
        <p:blipFill>
          <a:blip r:embed="rId2"/>
          <a:stretch>
            <a:fillRect/>
          </a:stretch>
        </p:blipFill>
        <p:spPr>
          <a:xfrm>
            <a:off x="37106" y="0"/>
            <a:ext cx="12117788" cy="6807556"/>
          </a:xfrm>
          <a:prstGeom prst="rect">
            <a:avLst/>
          </a:prstGeom>
        </p:spPr>
      </p:pic>
      <p:sp>
        <p:nvSpPr>
          <p:cNvPr id="2" name="Título 1">
            <a:extLst>
              <a:ext uri="{FF2B5EF4-FFF2-40B4-BE49-F238E27FC236}">
                <a16:creationId xmlns:a16="http://schemas.microsoft.com/office/drawing/2014/main" id="{F0035445-9C45-43C7-8D8F-633817B261D4}"/>
              </a:ext>
            </a:extLst>
          </p:cNvPr>
          <p:cNvSpPr>
            <a:spLocks noGrp="1"/>
          </p:cNvSpPr>
          <p:nvPr>
            <p:ph type="ctrTitle"/>
          </p:nvPr>
        </p:nvSpPr>
        <p:spPr>
          <a:xfrm>
            <a:off x="1152163" y="5852160"/>
            <a:ext cx="9887673" cy="933302"/>
          </a:xfrm>
        </p:spPr>
        <p:txBody>
          <a:bodyPr>
            <a:noAutofit/>
          </a:bodyPr>
          <a:lstStyle/>
          <a:p>
            <a:r>
              <a:rPr lang="es-419" sz="5400" b="1" dirty="0">
                <a:solidFill>
                  <a:srgbClr val="FFC000"/>
                </a:solidFill>
                <a:effectLst>
                  <a:outerShdw blurRad="38100" dist="38100" dir="2700000" algn="tl">
                    <a:srgbClr val="000000">
                      <a:alpha val="43137"/>
                    </a:srgbClr>
                  </a:outerShdw>
                </a:effectLst>
              </a:rPr>
              <a:t>!HACER DISCIPULOS</a:t>
            </a:r>
            <a:r>
              <a:rPr lang="es-419" sz="3200" b="1" dirty="0">
                <a:solidFill>
                  <a:srgbClr val="FFC000"/>
                </a:solidFill>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1592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72580-F18D-4B1F-889C-6E2CB0006E7E}"/>
              </a:ext>
            </a:extLst>
          </p:cNvPr>
          <p:cNvSpPr>
            <a:spLocks noGrp="1"/>
          </p:cNvSpPr>
          <p:nvPr>
            <p:ph type="title"/>
          </p:nvPr>
        </p:nvSpPr>
        <p:spPr>
          <a:xfrm>
            <a:off x="116379" y="775856"/>
            <a:ext cx="5480858" cy="5408814"/>
          </a:xfrm>
        </p:spPr>
        <p:txBody>
          <a:bodyPr>
            <a:normAutofit/>
          </a:bodyPr>
          <a:lstStyle/>
          <a:p>
            <a:r>
              <a:rPr lang="es-419" sz="4000" b="1" dirty="0">
                <a:solidFill>
                  <a:schemeClr val="accent1">
                    <a:lumMod val="75000"/>
                  </a:schemeClr>
                </a:solidFill>
                <a:effectLst>
                  <a:outerShdw blurRad="38100" dist="38100" dir="2700000" algn="tl">
                    <a:srgbClr val="000000">
                      <a:alpha val="43137"/>
                    </a:srgbClr>
                  </a:outerShdw>
                </a:effectLst>
              </a:rPr>
              <a:t>LA INICIACION A LA VIDA CRISTIANA IMPLICA ASUMIR LA Inspiración Metodológica CATECUMENAL</a:t>
            </a:r>
          </a:p>
        </p:txBody>
      </p:sp>
      <p:pic>
        <p:nvPicPr>
          <p:cNvPr id="4" name="Imagen 3">
            <a:extLst>
              <a:ext uri="{FF2B5EF4-FFF2-40B4-BE49-F238E27FC236}">
                <a16:creationId xmlns:a16="http://schemas.microsoft.com/office/drawing/2014/main" id="{D37F62C6-289A-4074-9702-4B26BEA44E2C}"/>
              </a:ext>
            </a:extLst>
          </p:cNvPr>
          <p:cNvPicPr>
            <a:picLocks noChangeAspect="1"/>
          </p:cNvPicPr>
          <p:nvPr/>
        </p:nvPicPr>
        <p:blipFill>
          <a:blip r:embed="rId2"/>
          <a:stretch>
            <a:fillRect/>
          </a:stretch>
        </p:blipFill>
        <p:spPr>
          <a:xfrm>
            <a:off x="5811419" y="1325258"/>
            <a:ext cx="6264203" cy="4332173"/>
          </a:xfrm>
          <a:prstGeom prst="rect">
            <a:avLst/>
          </a:prstGeom>
        </p:spPr>
      </p:pic>
    </p:spTree>
    <p:extLst>
      <p:ext uri="{BB962C8B-B14F-4D97-AF65-F5344CB8AC3E}">
        <p14:creationId xmlns:p14="http://schemas.microsoft.com/office/powerpoint/2010/main" val="2455498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4102E-445A-47C8-93FD-EBEFB016362B}"/>
              </a:ext>
            </a:extLst>
          </p:cNvPr>
          <p:cNvSpPr>
            <a:spLocks noGrp="1"/>
          </p:cNvSpPr>
          <p:nvPr>
            <p:ph type="title"/>
          </p:nvPr>
        </p:nvSpPr>
        <p:spPr>
          <a:solidFill>
            <a:schemeClr val="tx2">
              <a:lumMod val="40000"/>
              <a:lumOff val="60000"/>
            </a:schemeClr>
          </a:solidFill>
        </p:spPr>
        <p:txBody>
          <a:bodyPr/>
          <a:lstStyle/>
          <a:p>
            <a:r>
              <a:rPr lang="es-CR" dirty="0"/>
              <a:t>PEDAGOGIA DE LA FE COMO INICIACION a la VIDA CRISTIANA</a:t>
            </a:r>
            <a:endParaRPr lang="en-US" dirty="0"/>
          </a:p>
        </p:txBody>
      </p:sp>
      <p:sp>
        <p:nvSpPr>
          <p:cNvPr id="3" name="Marcador de contenido 2">
            <a:extLst>
              <a:ext uri="{FF2B5EF4-FFF2-40B4-BE49-F238E27FC236}">
                <a16:creationId xmlns:a16="http://schemas.microsoft.com/office/drawing/2014/main" id="{5E897A44-FD79-4496-8EBD-DCAD568E9B90}"/>
              </a:ext>
            </a:extLst>
          </p:cNvPr>
          <p:cNvSpPr>
            <a:spLocks noGrp="1"/>
          </p:cNvSpPr>
          <p:nvPr>
            <p:ph idx="1"/>
          </p:nvPr>
        </p:nvSpPr>
        <p:spPr>
          <a:xfrm>
            <a:off x="426721" y="2266605"/>
            <a:ext cx="10701528" cy="5231476"/>
          </a:xfrm>
        </p:spPr>
        <p:txBody>
          <a:bodyPr>
            <a:normAutofit/>
          </a:bodyPr>
          <a:lstStyle/>
          <a:p>
            <a:r>
              <a:rPr lang="es-CR" sz="3200" dirty="0"/>
              <a:t>Iniciar a la experiencia cristiana de Dios original y diferente por la </a:t>
            </a:r>
            <a:r>
              <a:rPr lang="es-CR" sz="3200" b="1" dirty="0"/>
              <a:t>PALABRA</a:t>
            </a:r>
            <a:r>
              <a:rPr lang="es-CR" sz="3200" dirty="0"/>
              <a:t>, vivida en la Iglesia al estilo de Jesús.</a:t>
            </a:r>
          </a:p>
          <a:p>
            <a:r>
              <a:rPr lang="es-CR" sz="3200" dirty="0"/>
              <a:t>Iniciar a la experiencia cristiana de la fraternidad original y diferente por los </a:t>
            </a:r>
            <a:r>
              <a:rPr lang="es-CR" sz="3200" b="1" dirty="0"/>
              <a:t>SACRAMENTOS</a:t>
            </a:r>
            <a:r>
              <a:rPr lang="es-CR" sz="3200" dirty="0"/>
              <a:t>, vivida en la Iglesia al estilo de Jesús.</a:t>
            </a:r>
          </a:p>
          <a:p>
            <a:r>
              <a:rPr lang="es-CR" sz="3200" dirty="0"/>
              <a:t>Iniciar a la experiencia cristiana al estilo de vida original y diferente por el </a:t>
            </a:r>
            <a:r>
              <a:rPr lang="es-CR" sz="3200" b="1" dirty="0"/>
              <a:t>SERVICIO</a:t>
            </a:r>
            <a:r>
              <a:rPr lang="es-CR" sz="3200" dirty="0"/>
              <a:t>, vivida en la Iglesia al estilo de Jesús.</a:t>
            </a:r>
          </a:p>
          <a:p>
            <a:endParaRPr lang="es-CR" dirty="0"/>
          </a:p>
          <a:p>
            <a:endParaRPr lang="es-CR" dirty="0"/>
          </a:p>
          <a:p>
            <a:endParaRPr lang="en-US" dirty="0"/>
          </a:p>
        </p:txBody>
      </p:sp>
    </p:spTree>
    <p:extLst>
      <p:ext uri="{BB962C8B-B14F-4D97-AF65-F5344CB8AC3E}">
        <p14:creationId xmlns:p14="http://schemas.microsoft.com/office/powerpoint/2010/main" val="32810829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769D50-34C6-4336-9652-50814404053E}"/>
              </a:ext>
            </a:extLst>
          </p:cNvPr>
          <p:cNvSpPr>
            <a:spLocks noGrp="1"/>
          </p:cNvSpPr>
          <p:nvPr>
            <p:ph type="title"/>
          </p:nvPr>
        </p:nvSpPr>
        <p:spPr>
          <a:xfrm>
            <a:off x="2303022" y="53743"/>
            <a:ext cx="7729728" cy="1188720"/>
          </a:xfrm>
        </p:spPr>
        <p:txBody>
          <a:bodyPr>
            <a:normAutofit fontScale="90000"/>
          </a:bodyPr>
          <a:lstStyle/>
          <a:p>
            <a:r>
              <a:rPr lang="es-CR" b="1" dirty="0"/>
              <a:t>La iniciación a la vida cristina como método evangelizador</a:t>
            </a:r>
            <a:endParaRPr lang="en-US" dirty="0"/>
          </a:p>
        </p:txBody>
      </p:sp>
      <p:sp>
        <p:nvSpPr>
          <p:cNvPr id="3" name="Marcador de contenido 2">
            <a:extLst>
              <a:ext uri="{FF2B5EF4-FFF2-40B4-BE49-F238E27FC236}">
                <a16:creationId xmlns:a16="http://schemas.microsoft.com/office/drawing/2014/main" id="{27D3E134-223D-43C9-A670-8E97C1A6A2DD}"/>
              </a:ext>
            </a:extLst>
          </p:cNvPr>
          <p:cNvSpPr>
            <a:spLocks noGrp="1"/>
          </p:cNvSpPr>
          <p:nvPr>
            <p:ph idx="1"/>
          </p:nvPr>
        </p:nvSpPr>
        <p:spPr>
          <a:xfrm>
            <a:off x="189782" y="1242463"/>
            <a:ext cx="11852694" cy="5615537"/>
          </a:xfrm>
        </p:spPr>
        <p:txBody>
          <a:bodyPr>
            <a:normAutofit lnSpcReduction="10000"/>
          </a:bodyPr>
          <a:lstStyle/>
          <a:p>
            <a:pPr algn="just"/>
            <a:r>
              <a:rPr lang="es-CR" sz="3200" dirty="0"/>
              <a:t>Hoy se mira a la IVC como ese eficaz proceso iniciático de la Iglesia primitiva que representa también la posibilidad de una respuesta a los desafíos actuales (AIDM 41).</a:t>
            </a:r>
          </a:p>
          <a:p>
            <a:pPr algn="just"/>
            <a:r>
              <a:rPr lang="es-CR" sz="3200" dirty="0"/>
              <a:t>es necesario recordar la precisión de que la iniciación más que una enseñanza, es un aprendizaje de toda la vida cristiana, es decir una iniciación cristiana integral (CT 21-DGC 67), en tal caso por tanto, el</a:t>
            </a:r>
            <a:r>
              <a:rPr lang="es-MX" sz="3200" dirty="0"/>
              <a:t> catecumenado primitivo es el modelo inspirador de la acción catequizadora (DGC 90).</a:t>
            </a:r>
          </a:p>
          <a:p>
            <a:pPr algn="just"/>
            <a:r>
              <a:rPr lang="es-CR" sz="3200" dirty="0"/>
              <a:t>Ante toda esta riqueza, aparece no un simple concepto, sino la compresión de una experiencia, </a:t>
            </a:r>
            <a:r>
              <a:rPr lang="es-MX" sz="3200" dirty="0"/>
              <a:t>llevar a practicar el Evangelio (Mt 7, 24-27). </a:t>
            </a:r>
          </a:p>
          <a:p>
            <a:endParaRPr lang="en-US" dirty="0"/>
          </a:p>
        </p:txBody>
      </p:sp>
    </p:spTree>
    <p:extLst>
      <p:ext uri="{BB962C8B-B14F-4D97-AF65-F5344CB8AC3E}">
        <p14:creationId xmlns:p14="http://schemas.microsoft.com/office/powerpoint/2010/main" val="953837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DD2B6-8039-4FD2-A35C-8F7D19BA4B55}"/>
              </a:ext>
            </a:extLst>
          </p:cNvPr>
          <p:cNvSpPr>
            <a:spLocks noGrp="1"/>
          </p:cNvSpPr>
          <p:nvPr>
            <p:ph type="title"/>
          </p:nvPr>
        </p:nvSpPr>
        <p:spPr>
          <a:xfrm>
            <a:off x="2231136" y="305215"/>
            <a:ext cx="7729728" cy="1188720"/>
          </a:xfrm>
          <a:solidFill>
            <a:srgbClr val="FFFF00">
              <a:alpha val="15000"/>
            </a:srgbClr>
          </a:solidFill>
        </p:spPr>
        <p:txBody>
          <a:bodyPr/>
          <a:lstStyle/>
          <a:p>
            <a:r>
              <a:rPr lang="es-CR" dirty="0"/>
              <a:t>INICIACION A LA VIDA CRISTIANA</a:t>
            </a:r>
            <a:endParaRPr lang="en-US" dirty="0"/>
          </a:p>
        </p:txBody>
      </p:sp>
      <p:sp>
        <p:nvSpPr>
          <p:cNvPr id="3" name="Marcador de contenido 2">
            <a:extLst>
              <a:ext uri="{FF2B5EF4-FFF2-40B4-BE49-F238E27FC236}">
                <a16:creationId xmlns:a16="http://schemas.microsoft.com/office/drawing/2014/main" id="{E32A738B-7254-45A0-A0F6-9711EEC5855D}"/>
              </a:ext>
            </a:extLst>
          </p:cNvPr>
          <p:cNvSpPr>
            <a:spLocks noGrp="1"/>
          </p:cNvSpPr>
          <p:nvPr>
            <p:ph idx="1"/>
          </p:nvPr>
        </p:nvSpPr>
        <p:spPr>
          <a:xfrm>
            <a:off x="720437" y="1668087"/>
            <a:ext cx="10861964" cy="5098473"/>
          </a:xfrm>
        </p:spPr>
        <p:txBody>
          <a:bodyPr>
            <a:normAutofit/>
          </a:bodyPr>
          <a:lstStyle/>
          <a:p>
            <a:pPr algn="just"/>
            <a:r>
              <a:rPr lang="es-CR" sz="3600" i="1" dirty="0"/>
              <a:t>Se entiende como iniciación a la vida cristiana el proceso por el cual una persona es introducida en el misterio de Jesucristo y en la vida de la Iglesia a través de la Palabra de Dios y de la mediación sacramental y litúrgica, que va acompañando el cambio de actitudes fundamentales de ser y existir con los demás y con el mundo, en una nueva identidad como persona cristiana que testimonia el evangelio inserta en una comunidad eclesial viva y testimonial </a:t>
            </a:r>
            <a:r>
              <a:rPr lang="es-CR" sz="3600" dirty="0"/>
              <a:t>(AIDM 43).</a:t>
            </a:r>
            <a:endParaRPr lang="en-US" sz="3600" dirty="0"/>
          </a:p>
          <a:p>
            <a:pPr algn="just"/>
            <a:endParaRPr lang="en-US" dirty="0"/>
          </a:p>
        </p:txBody>
      </p:sp>
    </p:spTree>
    <p:extLst>
      <p:ext uri="{BB962C8B-B14F-4D97-AF65-F5344CB8AC3E}">
        <p14:creationId xmlns:p14="http://schemas.microsoft.com/office/powerpoint/2010/main" val="3038056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E4D333-19F9-432B-95B2-6945FA263477}"/>
              </a:ext>
            </a:extLst>
          </p:cNvPr>
          <p:cNvSpPr>
            <a:spLocks noGrp="1"/>
          </p:cNvSpPr>
          <p:nvPr>
            <p:ph type="title"/>
          </p:nvPr>
        </p:nvSpPr>
        <p:spPr>
          <a:xfrm>
            <a:off x="564493" y="465512"/>
            <a:ext cx="2550009" cy="6118168"/>
          </a:xfrm>
        </p:spPr>
        <p:txBody>
          <a:bodyPr vert="vert270">
            <a:normAutofit fontScale="90000"/>
          </a:bodyPr>
          <a:lstStyle/>
          <a:p>
            <a:r>
              <a:rPr lang="es-CR" sz="5400" dirty="0"/>
              <a:t>componentes del paradigma de IVC</a:t>
            </a:r>
            <a:br>
              <a:rPr lang="es-CR" sz="5400" dirty="0"/>
            </a:br>
            <a:endParaRPr lang="es-CR" dirty="0"/>
          </a:p>
        </p:txBody>
      </p:sp>
      <p:graphicFrame>
        <p:nvGraphicFramePr>
          <p:cNvPr id="6" name="Marcador de contenido 5">
            <a:extLst>
              <a:ext uri="{FF2B5EF4-FFF2-40B4-BE49-F238E27FC236}">
                <a16:creationId xmlns:a16="http://schemas.microsoft.com/office/drawing/2014/main" id="{030C8035-0941-4448-95EB-AD81AD58088F}"/>
              </a:ext>
            </a:extLst>
          </p:cNvPr>
          <p:cNvGraphicFramePr>
            <a:graphicFrameLocks noGrp="1"/>
          </p:cNvGraphicFramePr>
          <p:nvPr>
            <p:ph idx="1"/>
            <p:extLst>
              <p:ext uri="{D42A27DB-BD31-4B8C-83A1-F6EECF244321}">
                <p14:modId xmlns:p14="http://schemas.microsoft.com/office/powerpoint/2010/main" val="2528148907"/>
              </p:ext>
            </p:extLst>
          </p:nvPr>
        </p:nvGraphicFramePr>
        <p:xfrm>
          <a:off x="3114502" y="-99753"/>
          <a:ext cx="9152313" cy="7015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2503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extLst/>
          </p:nvPr>
        </p:nvGraphicFramePr>
        <p:xfrm>
          <a:off x="231820" y="180304"/>
          <a:ext cx="11784169" cy="6677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8644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007" y="361381"/>
            <a:ext cx="9720072" cy="1499616"/>
          </a:xfrm>
        </p:spPr>
        <p:txBody>
          <a:bodyPr/>
          <a:lstStyle/>
          <a:p>
            <a:pPr algn="r"/>
            <a:r>
              <a:rPr lang="es-PR" dirty="0"/>
              <a:t>Un proceso De inspiración catecumenal</a:t>
            </a:r>
            <a:endParaRPr lang="en-US" dirty="0"/>
          </a:p>
        </p:txBody>
      </p:sp>
      <p:sp>
        <p:nvSpPr>
          <p:cNvPr id="3" name="Content Placeholder 2"/>
          <p:cNvSpPr>
            <a:spLocks noGrp="1"/>
          </p:cNvSpPr>
          <p:nvPr>
            <p:ph idx="1"/>
          </p:nvPr>
        </p:nvSpPr>
        <p:spPr>
          <a:xfrm>
            <a:off x="465513" y="1860996"/>
            <a:ext cx="11408807" cy="4836017"/>
          </a:xfrm>
        </p:spPr>
        <p:txBody>
          <a:bodyPr>
            <a:noAutofit/>
          </a:bodyPr>
          <a:lstStyle/>
          <a:p>
            <a:pPr>
              <a:buFont typeface="Wingdings" panose="05000000000000000000" pitchFamily="2" charset="2"/>
              <a:buChar char="§"/>
            </a:pPr>
            <a:r>
              <a:rPr lang="es-PR" sz="3200" dirty="0"/>
              <a:t>Una actividad integrada que involucra a todas las fuerzas vivas de la comunidad cristiana.</a:t>
            </a:r>
          </a:p>
          <a:p>
            <a:pPr>
              <a:buFont typeface="Wingdings" panose="05000000000000000000" pitchFamily="2" charset="2"/>
              <a:buChar char="§"/>
            </a:pPr>
            <a:r>
              <a:rPr lang="es-PR" sz="3200" dirty="0"/>
              <a:t>Supera una mentalidad doctrinal, ritualista, moralista, sacramentalista.</a:t>
            </a:r>
          </a:p>
          <a:p>
            <a:pPr>
              <a:buFont typeface="Wingdings" panose="05000000000000000000" pitchFamily="2" charset="2"/>
              <a:buChar char="§"/>
            </a:pPr>
            <a:r>
              <a:rPr lang="es-PR" sz="3200" dirty="0"/>
              <a:t>Implica un cambio de actitudes, propuestas, estilos…</a:t>
            </a:r>
          </a:p>
          <a:p>
            <a:pPr>
              <a:buFont typeface="Wingdings" panose="05000000000000000000" pitchFamily="2" charset="2"/>
              <a:buChar char="§"/>
            </a:pPr>
            <a:r>
              <a:rPr lang="es-PR" sz="3200" dirty="0"/>
              <a:t>Un camino que encuentra en la Iniciación su dinámica y lógica (RICA).</a:t>
            </a:r>
          </a:p>
          <a:p>
            <a:pPr>
              <a:buFont typeface="Wingdings" panose="05000000000000000000" pitchFamily="2" charset="2"/>
              <a:buChar char="§"/>
            </a:pPr>
            <a:r>
              <a:rPr lang="es-PR" sz="3200" dirty="0"/>
              <a:t>Reconsidera la Originalidad de la pedagogía de la fe.</a:t>
            </a:r>
          </a:p>
          <a:p>
            <a:pPr>
              <a:buFont typeface="Wingdings" panose="05000000000000000000" pitchFamily="2" charset="2"/>
              <a:buChar char="§"/>
            </a:pPr>
            <a:r>
              <a:rPr lang="es-PR" sz="3200" dirty="0"/>
              <a:t>Énfasis en el Impulso Misionero.</a:t>
            </a:r>
          </a:p>
          <a:p>
            <a:pPr>
              <a:buFont typeface="Wingdings" panose="05000000000000000000" pitchFamily="2" charset="2"/>
              <a:buChar char="§"/>
            </a:pPr>
            <a:endParaRPr lang="en-US" sz="3200" dirty="0"/>
          </a:p>
        </p:txBody>
      </p:sp>
    </p:spTree>
    <p:extLst>
      <p:ext uri="{BB962C8B-B14F-4D97-AF65-F5344CB8AC3E}">
        <p14:creationId xmlns:p14="http://schemas.microsoft.com/office/powerpoint/2010/main" val="3807003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descr="A picture containing photo&#10;&#10;Description generated with high confidence">
            <a:extLst>
              <a:ext uri="{FF2B5EF4-FFF2-40B4-BE49-F238E27FC236}">
                <a16:creationId xmlns:a16="http://schemas.microsoft.com/office/drawing/2014/main" id="{96CB2E79-057B-451D-B40B-4FDBBDAD1C77}"/>
              </a:ext>
            </a:extLst>
          </p:cNvPr>
          <p:cNvPicPr>
            <a:picLocks noChangeAspect="1"/>
          </p:cNvPicPr>
          <p:nvPr/>
        </p:nvPicPr>
        <p:blipFill rotWithShape="1">
          <a:blip r:embed="rId2"/>
          <a:srcRect l="406" r="13407" b="2"/>
          <a:stretch/>
        </p:blipFill>
        <p:spPr>
          <a:xfrm>
            <a:off x="446534" y="723899"/>
            <a:ext cx="7498616" cy="5676901"/>
          </a:xfrm>
          <a:prstGeom prst="rect">
            <a:avLst/>
          </a:prstGeom>
        </p:spPr>
      </p:pic>
      <p:sp>
        <p:nvSpPr>
          <p:cNvPr id="11" name="Rectangle 10">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05FEF97-096C-44FA-821D-011ED64055F8}"/>
              </a:ext>
            </a:extLst>
          </p:cNvPr>
          <p:cNvSpPr>
            <a:spLocks noGrp="1"/>
          </p:cNvSpPr>
          <p:nvPr>
            <p:ph type="ctrTitle"/>
          </p:nvPr>
        </p:nvSpPr>
        <p:spPr>
          <a:xfrm>
            <a:off x="8296275" y="1419225"/>
            <a:ext cx="3314880" cy="2139909"/>
          </a:xfrm>
        </p:spPr>
        <p:txBody>
          <a:bodyPr>
            <a:normAutofit/>
          </a:bodyPr>
          <a:lstStyle/>
          <a:p>
            <a:pPr algn="ctr">
              <a:lnSpc>
                <a:spcPct val="90000"/>
              </a:lnSpc>
            </a:pPr>
            <a:r>
              <a:rPr lang="en-US" b="1" dirty="0">
                <a:solidFill>
                  <a:srgbClr val="FFC000"/>
                </a:solidFill>
                <a:effectLst>
                  <a:outerShdw blurRad="38100" dist="38100" dir="2700000" algn="tl">
                    <a:srgbClr val="000000">
                      <a:alpha val="43137"/>
                    </a:srgbClr>
                  </a:outerShdw>
                </a:effectLst>
              </a:rPr>
              <a:t>Camino:</a:t>
            </a:r>
            <a:br>
              <a:rPr lang="en-US" b="1" dirty="0">
                <a:solidFill>
                  <a:srgbClr val="FFC000"/>
                </a:solidFill>
                <a:effectLst>
                  <a:outerShdw blurRad="38100" dist="38100" dir="2700000" algn="tl">
                    <a:srgbClr val="000000">
                      <a:alpha val="43137"/>
                    </a:srgbClr>
                  </a:outerShdw>
                </a:effectLst>
              </a:rPr>
            </a:br>
            <a:br>
              <a:rPr lang="en-US" b="1" dirty="0">
                <a:solidFill>
                  <a:srgbClr val="FFC000"/>
                </a:solidFill>
                <a:effectLst>
                  <a:outerShdw blurRad="38100" dist="38100" dir="2700000" algn="tl">
                    <a:srgbClr val="000000">
                      <a:alpha val="43137"/>
                    </a:srgbClr>
                  </a:outerShdw>
                </a:effectLst>
              </a:rPr>
            </a:br>
            <a:r>
              <a:rPr lang="en-US" b="1" dirty="0" err="1">
                <a:solidFill>
                  <a:srgbClr val="FFC000"/>
                </a:solidFill>
                <a:effectLst>
                  <a:outerShdw blurRad="38100" dist="38100" dir="2700000" algn="tl">
                    <a:srgbClr val="000000">
                      <a:alpha val="43137"/>
                    </a:srgbClr>
                  </a:outerShdw>
                </a:effectLst>
              </a:rPr>
              <a:t>iglesia</a:t>
            </a:r>
            <a:r>
              <a:rPr lang="en-US" b="1" dirty="0">
                <a:solidFill>
                  <a:srgbClr val="FFC000"/>
                </a:solidFill>
                <a:effectLst>
                  <a:outerShdw blurRad="38100" dist="38100" dir="2700000" algn="tl">
                    <a:srgbClr val="000000">
                      <a:alpha val="43137"/>
                    </a:srgbClr>
                  </a:outerShdw>
                </a:effectLst>
              </a:rPr>
              <a:t> en </a:t>
            </a:r>
            <a:r>
              <a:rPr lang="en-US" b="1" dirty="0" err="1">
                <a:solidFill>
                  <a:srgbClr val="FFC000"/>
                </a:solidFill>
                <a:effectLst>
                  <a:outerShdw blurRad="38100" dist="38100" dir="2700000" algn="tl">
                    <a:srgbClr val="000000">
                      <a:alpha val="43137"/>
                    </a:srgbClr>
                  </a:outerShdw>
                </a:effectLst>
              </a:rPr>
              <a:t>salida</a:t>
            </a:r>
            <a:endParaRPr lang="en-US" b="1" dirty="0">
              <a:solidFill>
                <a:srgbClr val="FFC00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5F90B5CC-B4EA-49E7-9E37-AE98513CC7AD}"/>
              </a:ext>
            </a:extLst>
          </p:cNvPr>
          <p:cNvSpPr>
            <a:spLocks noGrp="1"/>
          </p:cNvSpPr>
          <p:nvPr>
            <p:ph type="subTitle" idx="1"/>
          </p:nvPr>
        </p:nvSpPr>
        <p:spPr>
          <a:xfrm>
            <a:off x="8296274" y="4026570"/>
            <a:ext cx="3314879" cy="2107531"/>
          </a:xfrm>
        </p:spPr>
        <p:txBody>
          <a:bodyPr>
            <a:normAutofit/>
          </a:bodyPr>
          <a:lstStyle/>
          <a:p>
            <a:r>
              <a:rPr lang="es-419" sz="3600" b="1" dirty="0">
                <a:solidFill>
                  <a:schemeClr val="bg2"/>
                </a:solidFill>
                <a:effectLst>
                  <a:outerShdw blurRad="38100" dist="38100" dir="2700000" algn="tl">
                    <a:srgbClr val="000000">
                      <a:alpha val="43137"/>
                    </a:srgbClr>
                  </a:outerShdw>
                </a:effectLst>
              </a:rPr>
              <a:t>Recuperar el impulso misionero</a:t>
            </a:r>
            <a:endParaRPr lang="en-US" sz="3600" b="1" dirty="0">
              <a:solidFill>
                <a:schemeClr val="bg2"/>
              </a:solidFill>
              <a:effectLst>
                <a:outerShdw blurRad="38100" dist="38100" dir="2700000" algn="tl">
                  <a:srgbClr val="000000">
                    <a:alpha val="43137"/>
                  </a:srgbClr>
                </a:outerShdw>
              </a:effectLst>
            </a:endParaRPr>
          </a:p>
        </p:txBody>
      </p:sp>
      <p:grpSp>
        <p:nvGrpSpPr>
          <p:cNvPr id="13" name="Group 12">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4" name="Rectangle 13">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2979581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943C17-9C67-4D9B-8312-03F2D1F81C4F}"/>
              </a:ext>
            </a:extLst>
          </p:cNvPr>
          <p:cNvSpPr>
            <a:spLocks noGrp="1"/>
          </p:cNvSpPr>
          <p:nvPr>
            <p:ph type="title"/>
          </p:nvPr>
        </p:nvSpPr>
        <p:spPr>
          <a:xfrm>
            <a:off x="2382211" y="257027"/>
            <a:ext cx="7729728" cy="1188720"/>
          </a:xfrm>
        </p:spPr>
        <p:txBody>
          <a:bodyPr>
            <a:normAutofit/>
          </a:bodyPr>
          <a:lstStyle/>
          <a:p>
            <a:r>
              <a:rPr lang="es-CR" b="1" dirty="0"/>
              <a:t>INICIACION A LA VIDA CRISTIANA: elementos centrales</a:t>
            </a:r>
            <a:endParaRPr lang="en-US" dirty="0"/>
          </a:p>
        </p:txBody>
      </p:sp>
      <p:sp>
        <p:nvSpPr>
          <p:cNvPr id="3" name="Marcador de contenido 2">
            <a:extLst>
              <a:ext uri="{FF2B5EF4-FFF2-40B4-BE49-F238E27FC236}">
                <a16:creationId xmlns:a16="http://schemas.microsoft.com/office/drawing/2014/main" id="{EF2EFFD1-5774-406D-8348-A9692E89E7EB}"/>
              </a:ext>
            </a:extLst>
          </p:cNvPr>
          <p:cNvSpPr>
            <a:spLocks noGrp="1"/>
          </p:cNvSpPr>
          <p:nvPr>
            <p:ph idx="1"/>
          </p:nvPr>
        </p:nvSpPr>
        <p:spPr>
          <a:xfrm>
            <a:off x="612250" y="1614115"/>
            <a:ext cx="11195437" cy="4986859"/>
          </a:xfrm>
          <a:solidFill>
            <a:schemeClr val="accent2">
              <a:lumMod val="20000"/>
              <a:lumOff val="80000"/>
            </a:schemeClr>
          </a:solidFill>
        </p:spPr>
        <p:txBody>
          <a:bodyPr>
            <a:normAutofit fontScale="92500"/>
          </a:bodyPr>
          <a:lstStyle/>
          <a:p>
            <a:pPr marL="0" indent="0" algn="just">
              <a:buNone/>
            </a:pPr>
            <a:r>
              <a:rPr lang="es-CR" sz="4000" dirty="0"/>
              <a:t>La catequesis de Iniciación Cristiana entendida como formadora de discípulos busca ser un itinerario pedagógico que permita aprender a vivir conforme a la fe cristiana. Esta catequesis de proceso busca integrar todas las dimensiones de la persona, atender sus búsquedas y necesidades, avanzando a través de sucesivas etapas del recorrido espiritual; recorrido siempre singular, según las personas y los grupos.  III SLAC 35.</a:t>
            </a:r>
            <a:endParaRPr lang="en-US" sz="4000" dirty="0"/>
          </a:p>
        </p:txBody>
      </p:sp>
    </p:spTree>
    <p:extLst>
      <p:ext uri="{BB962C8B-B14F-4D97-AF65-F5344CB8AC3E}">
        <p14:creationId xmlns:p14="http://schemas.microsoft.com/office/powerpoint/2010/main" val="2326761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C4549-D7E5-4A8B-A3E3-0E65D2461168}"/>
              </a:ext>
            </a:extLst>
          </p:cNvPr>
          <p:cNvSpPr>
            <a:spLocks noGrp="1"/>
          </p:cNvSpPr>
          <p:nvPr>
            <p:ph type="title"/>
          </p:nvPr>
        </p:nvSpPr>
        <p:spPr>
          <a:xfrm>
            <a:off x="423290" y="642594"/>
            <a:ext cx="7551039" cy="1371600"/>
          </a:xfrm>
        </p:spPr>
        <p:txBody>
          <a:bodyPr>
            <a:normAutofit fontScale="90000"/>
          </a:bodyPr>
          <a:lstStyle/>
          <a:p>
            <a:pPr algn="ctr"/>
            <a:r>
              <a:rPr lang="es-419" b="1" dirty="0">
                <a:solidFill>
                  <a:srgbClr val="FFC000"/>
                </a:solidFill>
                <a:effectLst>
                  <a:outerShdw blurRad="38100" dist="38100" dir="2700000" algn="tl">
                    <a:srgbClr val="000000">
                      <a:alpha val="43137"/>
                    </a:srgbClr>
                  </a:outerShdw>
                </a:effectLst>
              </a:rPr>
              <a:t>ASIMILAR LA INSPIRACION CATECUMENAL </a:t>
            </a:r>
          </a:p>
        </p:txBody>
      </p:sp>
      <p:sp>
        <p:nvSpPr>
          <p:cNvPr id="3" name="Marcador de contenido 2">
            <a:extLst>
              <a:ext uri="{FF2B5EF4-FFF2-40B4-BE49-F238E27FC236}">
                <a16:creationId xmlns:a16="http://schemas.microsoft.com/office/drawing/2014/main" id="{2B0DBADE-54C4-41BC-8B33-19950743155A}"/>
              </a:ext>
            </a:extLst>
          </p:cNvPr>
          <p:cNvSpPr>
            <a:spLocks noGrp="1"/>
          </p:cNvSpPr>
          <p:nvPr>
            <p:ph idx="1"/>
          </p:nvPr>
        </p:nvSpPr>
        <p:spPr>
          <a:xfrm>
            <a:off x="775855" y="2014194"/>
            <a:ext cx="7373355" cy="4507376"/>
          </a:xfrm>
        </p:spPr>
        <p:txBody>
          <a:bodyPr>
            <a:normAutofit/>
          </a:bodyPr>
          <a:lstStyle/>
          <a:p>
            <a:r>
              <a:rPr lang="es-419" sz="2600" b="1" dirty="0"/>
              <a:t>IDENTIFICACION PLENA CON LA PEDAGOGIA DIVINA.</a:t>
            </a:r>
          </a:p>
          <a:p>
            <a:r>
              <a:rPr lang="es-419" sz="2600" b="1" dirty="0"/>
              <a:t>EJERCICIO RENOVADO DE LA PEDAGOGIA DE LA FE.</a:t>
            </a:r>
          </a:p>
          <a:p>
            <a:r>
              <a:rPr lang="es-419" sz="2600" b="1" dirty="0"/>
              <a:t>ATENCION EN LA FIDELIDAD A DIOS Y A LAS PERSONAS.</a:t>
            </a:r>
          </a:p>
          <a:p>
            <a:r>
              <a:rPr lang="es-419" sz="2600" b="1" dirty="0"/>
              <a:t>ENFOCAR LOS DIVERSOS PROCESOS CON LOS CRITERIOS DE INSPIRACION CATECUMENAL:</a:t>
            </a:r>
          </a:p>
          <a:p>
            <a:pPr lvl="1"/>
            <a:endParaRPr lang="es-419" b="1" dirty="0"/>
          </a:p>
          <a:p>
            <a:pPr lvl="1"/>
            <a:endParaRPr lang="es-419" b="1" dirty="0"/>
          </a:p>
          <a:p>
            <a:pPr lvl="1"/>
            <a:endParaRPr lang="es-419" b="1" dirty="0"/>
          </a:p>
        </p:txBody>
      </p:sp>
      <p:pic>
        <p:nvPicPr>
          <p:cNvPr id="4" name="Imagen 3">
            <a:extLst>
              <a:ext uri="{FF2B5EF4-FFF2-40B4-BE49-F238E27FC236}">
                <a16:creationId xmlns:a16="http://schemas.microsoft.com/office/drawing/2014/main" id="{ACEEEB3C-18A2-4A73-AAAE-FEE77494480E}"/>
              </a:ext>
            </a:extLst>
          </p:cNvPr>
          <p:cNvPicPr>
            <a:picLocks noChangeAspect="1"/>
          </p:cNvPicPr>
          <p:nvPr/>
        </p:nvPicPr>
        <p:blipFill>
          <a:blip r:embed="rId2"/>
          <a:stretch>
            <a:fillRect/>
          </a:stretch>
        </p:blipFill>
        <p:spPr>
          <a:xfrm>
            <a:off x="8149210" y="642594"/>
            <a:ext cx="3619500" cy="3171825"/>
          </a:xfrm>
          <a:prstGeom prst="rect">
            <a:avLst/>
          </a:prstGeom>
        </p:spPr>
      </p:pic>
    </p:spTree>
    <p:extLst>
      <p:ext uri="{BB962C8B-B14F-4D97-AF65-F5344CB8AC3E}">
        <p14:creationId xmlns:p14="http://schemas.microsoft.com/office/powerpoint/2010/main" val="966491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8713293">
            <a:off x="-243563" y="1903335"/>
            <a:ext cx="4311257" cy="2474699"/>
          </a:xfrm>
          <a:solidFill>
            <a:schemeClr val="tx2">
              <a:lumMod val="20000"/>
              <a:lumOff val="80000"/>
            </a:schemeClr>
          </a:solidFill>
        </p:spPr>
        <p:txBody>
          <a:bodyPr/>
          <a:lstStyle/>
          <a:p>
            <a:r>
              <a:rPr lang="es-CR" dirty="0"/>
              <a:t>CRITERIOS</a:t>
            </a:r>
            <a:endParaRPr lang="en-US" dirty="0"/>
          </a:p>
        </p:txBody>
      </p:sp>
      <p:sp>
        <p:nvSpPr>
          <p:cNvPr id="3" name="Marcador de contenido 2"/>
          <p:cNvSpPr>
            <a:spLocks noGrp="1"/>
          </p:cNvSpPr>
          <p:nvPr>
            <p:ph idx="1"/>
          </p:nvPr>
        </p:nvSpPr>
        <p:spPr>
          <a:xfrm>
            <a:off x="3674852" y="166776"/>
            <a:ext cx="8245599" cy="6691224"/>
          </a:xfrm>
        </p:spPr>
        <p:txBody>
          <a:bodyPr>
            <a:normAutofit/>
          </a:bodyPr>
          <a:lstStyle/>
          <a:p>
            <a:r>
              <a:rPr lang="es-ES_tradnl" sz="2800" dirty="0"/>
              <a:t>La propuesta encuentra su modelo emblemático en las palabras y gestos de Jesús, en su Pedagogía, cuando acompaña como Maestro a sus discípulos. Se trata, entonces, de hacer </a:t>
            </a:r>
            <a:r>
              <a:rPr lang="es-ES_tradnl" sz="2800" cap="small" dirty="0"/>
              <a:t>discípulos y misioneros,</a:t>
            </a:r>
            <a:r>
              <a:rPr lang="es-ES_tradnl" sz="2800" dirty="0"/>
              <a:t> inspirados en el </a:t>
            </a:r>
            <a:r>
              <a:rPr lang="es-ES_tradnl" sz="2800" cap="small" dirty="0"/>
              <a:t>catecumenado </a:t>
            </a:r>
            <a:r>
              <a:rPr lang="es-ES_tradnl" sz="2800" dirty="0"/>
              <a:t>:</a:t>
            </a:r>
            <a:endParaRPr lang="es-CR" sz="2800" dirty="0"/>
          </a:p>
          <a:p>
            <a:pPr lvl="0"/>
            <a:r>
              <a:rPr lang="es-CR" sz="3200" b="1" dirty="0"/>
              <a:t>centralidad de la Palabra</a:t>
            </a:r>
          </a:p>
          <a:p>
            <a:pPr lvl="0"/>
            <a:r>
              <a:rPr lang="es-CR" sz="3200" b="1" dirty="0"/>
              <a:t>formación integral, kerigmática, comunitaria, mistagógica.</a:t>
            </a:r>
          </a:p>
          <a:p>
            <a:pPr lvl="0"/>
            <a:r>
              <a:rPr lang="es-CR" sz="3200" b="1" dirty="0"/>
              <a:t>que respeta los procesos y los contextos socioculturales</a:t>
            </a:r>
          </a:p>
          <a:p>
            <a:pPr lvl="0"/>
            <a:r>
              <a:rPr lang="es-CR" sz="3200" b="1" dirty="0"/>
              <a:t>desde una espiritualidad misionera</a:t>
            </a:r>
          </a:p>
          <a:p>
            <a:pPr lvl="0"/>
            <a:r>
              <a:rPr lang="es-CR" sz="3200" b="1" dirty="0"/>
              <a:t>con un lenguaje significativo, ritos, entregas y escrutinios.</a:t>
            </a:r>
          </a:p>
          <a:p>
            <a:endParaRPr lang="en-US" dirty="0"/>
          </a:p>
        </p:txBody>
      </p:sp>
    </p:spTree>
    <p:extLst>
      <p:ext uri="{BB962C8B-B14F-4D97-AF65-F5344CB8AC3E}">
        <p14:creationId xmlns:p14="http://schemas.microsoft.com/office/powerpoint/2010/main" val="2207829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599" y="487680"/>
            <a:ext cx="11188931" cy="6146014"/>
          </a:xfrm>
          <a:solidFill>
            <a:schemeClr val="accent1">
              <a:lumMod val="60000"/>
              <a:lumOff val="40000"/>
            </a:schemeClr>
          </a:solidFill>
        </p:spPr>
        <p:txBody>
          <a:bodyPr/>
          <a:lstStyle/>
          <a:p>
            <a:pPr algn="just"/>
            <a:r>
              <a:rPr lang="es-CR" sz="4000" dirty="0"/>
              <a:t>En otros términos, se trata de no separar el estudio del objeto de la fe (FIDES QUAE) de la consideración de sus condiciones de enunciación (FIDES QUA ), ni de su transmisión y apropiación (TRANSMISSIO FIDEI) en el campo de la comunicación humana y, por consiguiente, de la búsqueda del saber-hacer comunicacional más apto para establecer las mejores condiciones para la comunicación de la fe en el seno de una cultura determinada.</a:t>
            </a:r>
          </a:p>
          <a:p>
            <a:endParaRPr lang="es-CR" dirty="0"/>
          </a:p>
        </p:txBody>
      </p:sp>
    </p:spTree>
    <p:extLst>
      <p:ext uri="{BB962C8B-B14F-4D97-AF65-F5344CB8AC3E}">
        <p14:creationId xmlns:p14="http://schemas.microsoft.com/office/powerpoint/2010/main" val="18920590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3">
            <a:extLst>
              <a:ext uri="{FF2B5EF4-FFF2-40B4-BE49-F238E27FC236}">
                <a16:creationId xmlns:a16="http://schemas.microsoft.com/office/drawing/2014/main" id="{03C27DF3-56AB-42AE-8DBC-7B1141D61523}"/>
              </a:ext>
            </a:extLst>
          </p:cNvPr>
          <p:cNvGraphicFramePr>
            <a:graphicFrameLocks/>
          </p:cNvGraphicFramePr>
          <p:nvPr/>
        </p:nvGraphicFramePr>
        <p:xfrm>
          <a:off x="1368918" y="-1151165"/>
          <a:ext cx="5263894" cy="9160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Marcador de contenido 3">
            <a:extLst>
              <a:ext uri="{FF2B5EF4-FFF2-40B4-BE49-F238E27FC236}">
                <a16:creationId xmlns:a16="http://schemas.microsoft.com/office/drawing/2014/main" id="{C81F10E1-5D33-4239-AE85-1126D59CACB1}"/>
              </a:ext>
            </a:extLst>
          </p:cNvPr>
          <p:cNvGraphicFramePr>
            <a:graphicFrameLocks/>
          </p:cNvGraphicFramePr>
          <p:nvPr/>
        </p:nvGraphicFramePr>
        <p:xfrm>
          <a:off x="6336907" y="-1294468"/>
          <a:ext cx="5045529" cy="91603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187941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619" y="759125"/>
            <a:ext cx="11145327" cy="5710686"/>
          </a:xfrm>
          <a:solidFill>
            <a:schemeClr val="tx2">
              <a:lumMod val="40000"/>
              <a:lumOff val="60000"/>
            </a:schemeClr>
          </a:solidFill>
        </p:spPr>
        <p:txBody>
          <a:bodyPr>
            <a:normAutofit/>
          </a:bodyPr>
          <a:lstStyle/>
          <a:p>
            <a:pPr algn="r">
              <a:buFont typeface="Arial" panose="020B0604020202020204" pitchFamily="34" charset="0"/>
              <a:buChar char="•"/>
            </a:pPr>
            <a:r>
              <a:rPr lang="es-PR" sz="3200" dirty="0"/>
              <a:t>El AGENTE provoca, acompaña y favorece.</a:t>
            </a:r>
          </a:p>
          <a:p>
            <a:pPr algn="r">
              <a:buFont typeface="Arial" panose="020B0604020202020204" pitchFamily="34" charset="0"/>
              <a:buChar char="•"/>
            </a:pPr>
            <a:endParaRPr lang="es-PR" sz="3200" dirty="0"/>
          </a:p>
          <a:p>
            <a:pPr marL="0" indent="0" algn="r">
              <a:buNone/>
            </a:pPr>
            <a:r>
              <a:rPr lang="es-PR" sz="6000" b="1" i="1" dirty="0"/>
              <a:t>“Sin AGENTES que personal y comunitariamente hayan vivido una iniciación como elemento esencial de su vida y formación,  será imposible pensar en una renovación.”</a:t>
            </a:r>
          </a:p>
          <a:p>
            <a:pPr>
              <a:buFont typeface="Arial" panose="020B0604020202020204" pitchFamily="34" charset="0"/>
              <a:buChar char="•"/>
            </a:pPr>
            <a:endParaRPr lang="en-US" sz="3200" dirty="0"/>
          </a:p>
        </p:txBody>
      </p:sp>
    </p:spTree>
    <p:extLst>
      <p:ext uri="{BB962C8B-B14F-4D97-AF65-F5344CB8AC3E}">
        <p14:creationId xmlns:p14="http://schemas.microsoft.com/office/powerpoint/2010/main" val="4163385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FCEDC3-78BD-4FF9-8434-A36FBE07DBB6}"/>
              </a:ext>
            </a:extLst>
          </p:cNvPr>
          <p:cNvSpPr>
            <a:spLocks noGrp="1"/>
          </p:cNvSpPr>
          <p:nvPr>
            <p:ph type="title"/>
          </p:nvPr>
        </p:nvSpPr>
        <p:spPr>
          <a:xfrm>
            <a:off x="5818908" y="387927"/>
            <a:ext cx="5824451" cy="6284422"/>
          </a:xfrm>
        </p:spPr>
        <p:txBody>
          <a:bodyPr>
            <a:normAutofit/>
          </a:bodyPr>
          <a:lstStyle/>
          <a:p>
            <a:r>
              <a:rPr lang="es-419" sz="4400" b="1" dirty="0">
                <a:solidFill>
                  <a:schemeClr val="accent6">
                    <a:lumMod val="75000"/>
                  </a:schemeClr>
                </a:solidFill>
                <a:effectLst>
                  <a:outerShdw blurRad="38100" dist="38100" dir="2700000" algn="tl">
                    <a:srgbClr val="000000">
                      <a:alpha val="43137"/>
                    </a:srgbClr>
                  </a:outerShdw>
                </a:effectLst>
              </a:rPr>
              <a:t>LA INICIACION A LA VIDA CRISTIANA ES LA MANERA ORDINARIA DE HACER DISCIPULOS</a:t>
            </a:r>
          </a:p>
        </p:txBody>
      </p:sp>
      <p:pic>
        <p:nvPicPr>
          <p:cNvPr id="4" name="Imagen 3">
            <a:extLst>
              <a:ext uri="{FF2B5EF4-FFF2-40B4-BE49-F238E27FC236}">
                <a16:creationId xmlns:a16="http://schemas.microsoft.com/office/drawing/2014/main" id="{1FD22CE8-2E47-4DF1-A08F-BE5F4EAB1F22}"/>
              </a:ext>
            </a:extLst>
          </p:cNvPr>
          <p:cNvPicPr>
            <a:picLocks noChangeAspect="1"/>
          </p:cNvPicPr>
          <p:nvPr/>
        </p:nvPicPr>
        <p:blipFill>
          <a:blip r:embed="rId2"/>
          <a:stretch>
            <a:fillRect/>
          </a:stretch>
        </p:blipFill>
        <p:spPr>
          <a:xfrm>
            <a:off x="277091" y="121920"/>
            <a:ext cx="4572000" cy="6858000"/>
          </a:xfrm>
          <a:prstGeom prst="rect">
            <a:avLst/>
          </a:prstGeom>
        </p:spPr>
      </p:pic>
    </p:spTree>
    <p:extLst>
      <p:ext uri="{BB962C8B-B14F-4D97-AF65-F5344CB8AC3E}">
        <p14:creationId xmlns:p14="http://schemas.microsoft.com/office/powerpoint/2010/main" val="42884337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2574" y="497670"/>
            <a:ext cx="5884744" cy="2460635"/>
          </a:xfrm>
          <a:solidFill>
            <a:srgbClr val="92D050"/>
          </a:solidFill>
        </p:spPr>
        <p:txBody>
          <a:bodyPr>
            <a:normAutofit/>
          </a:bodyPr>
          <a:lstStyle/>
          <a:p>
            <a:r>
              <a:rPr lang="es-CR" dirty="0"/>
              <a:t>PARA HACER EXPERIENCIA</a:t>
            </a:r>
          </a:p>
        </p:txBody>
      </p:sp>
      <p:pic>
        <p:nvPicPr>
          <p:cNvPr id="4" name="Marcador de contenido 3"/>
          <p:cNvPicPr>
            <a:picLocks noGrp="1" noChangeAspect="1"/>
          </p:cNvPicPr>
          <p:nvPr>
            <p:ph idx="1"/>
          </p:nvPr>
        </p:nvPicPr>
        <p:blipFill rotWithShape="1">
          <a:blip r:embed="rId2"/>
          <a:srcRect l="49239"/>
          <a:stretch/>
        </p:blipFill>
        <p:spPr>
          <a:xfrm>
            <a:off x="7794528" y="552956"/>
            <a:ext cx="4543305" cy="5985564"/>
          </a:xfrm>
          <a:prstGeom prst="rect">
            <a:avLst/>
          </a:prstGeom>
        </p:spPr>
      </p:pic>
      <p:pic>
        <p:nvPicPr>
          <p:cNvPr id="3" name="Imagen 2">
            <a:extLst>
              <a:ext uri="{FF2B5EF4-FFF2-40B4-BE49-F238E27FC236}">
                <a16:creationId xmlns:a16="http://schemas.microsoft.com/office/drawing/2014/main" id="{494A5D5C-1D97-4022-8158-A038EB421110}"/>
              </a:ext>
            </a:extLst>
          </p:cNvPr>
          <p:cNvPicPr>
            <a:picLocks noChangeAspect="1"/>
          </p:cNvPicPr>
          <p:nvPr/>
        </p:nvPicPr>
        <p:blipFill>
          <a:blip r:embed="rId3"/>
          <a:stretch>
            <a:fillRect/>
          </a:stretch>
        </p:blipFill>
        <p:spPr>
          <a:xfrm>
            <a:off x="218261" y="3270137"/>
            <a:ext cx="7576267" cy="3268383"/>
          </a:xfrm>
          <a:prstGeom prst="rect">
            <a:avLst/>
          </a:prstGeom>
        </p:spPr>
      </p:pic>
    </p:spTree>
    <p:extLst>
      <p:ext uri="{BB962C8B-B14F-4D97-AF65-F5344CB8AC3E}">
        <p14:creationId xmlns:p14="http://schemas.microsoft.com/office/powerpoint/2010/main" val="2159223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2428" y="484632"/>
            <a:ext cx="10535820" cy="1609344"/>
          </a:xfrm>
        </p:spPr>
        <p:txBody>
          <a:bodyPr>
            <a:normAutofit/>
          </a:bodyPr>
          <a:lstStyle/>
          <a:p>
            <a:pPr algn="ctr"/>
            <a:r>
              <a:rPr lang="es-CR" dirty="0"/>
              <a:t>DEL MENSAJE A LA EXPERIENCIA</a:t>
            </a:r>
          </a:p>
        </p:txBody>
      </p:sp>
      <p:graphicFrame>
        <p:nvGraphicFramePr>
          <p:cNvPr id="4" name="Marcador de contenido 3"/>
          <p:cNvGraphicFramePr>
            <a:graphicFrameLocks noGrp="1"/>
          </p:cNvGraphicFramePr>
          <p:nvPr>
            <p:ph idx="1"/>
            <p:extLst/>
          </p:nvPr>
        </p:nvGraphicFramePr>
        <p:xfrm>
          <a:off x="373487" y="2120899"/>
          <a:ext cx="11410682" cy="4228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1178738" y="2777165"/>
            <a:ext cx="1487908"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R" sz="1800" b="0" i="0" u="none" strike="noStrike" kern="1200" cap="none" spc="0" normalizeH="0" baseline="0" noProof="0" dirty="0">
                <a:ln>
                  <a:noFill/>
                </a:ln>
                <a:solidFill>
                  <a:prstClr val="black"/>
                </a:solidFill>
                <a:effectLst/>
                <a:uLnTx/>
                <a:uFillTx/>
                <a:latin typeface="Arial" panose="020B0604020202020204"/>
                <a:ea typeface="+mn-ea"/>
                <a:cs typeface="+mn-cs"/>
              </a:rPr>
              <a:t>Adquirir 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R" sz="1800" b="0" i="0" u="none" strike="noStrike" kern="1200" cap="none" spc="0" normalizeH="0" baseline="0" noProof="0" dirty="0">
                <a:ln>
                  <a:noFill/>
                </a:ln>
                <a:solidFill>
                  <a:prstClr val="black"/>
                </a:solidFill>
                <a:effectLst/>
                <a:uLnTx/>
                <a:uFillTx/>
                <a:latin typeface="Arial" panose="020B0604020202020204"/>
                <a:ea typeface="+mn-ea"/>
                <a:cs typeface="+mn-cs"/>
              </a:rPr>
              <a:t>Seleccionar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R" sz="1800" b="0" i="0" u="none" strike="noStrike" kern="1200" cap="none" spc="0" normalizeH="0" baseline="0" noProof="0" dirty="0">
                <a:ln>
                  <a:noFill/>
                </a:ln>
                <a:solidFill>
                  <a:prstClr val="black"/>
                </a:solidFill>
                <a:effectLst/>
                <a:uLnTx/>
                <a:uFillTx/>
                <a:latin typeface="Arial" panose="020B0604020202020204"/>
                <a:ea typeface="+mn-ea"/>
                <a:cs typeface="+mn-cs"/>
              </a:rPr>
              <a:t> información</a:t>
            </a:r>
          </a:p>
        </p:txBody>
      </p:sp>
      <p:sp>
        <p:nvSpPr>
          <p:cNvPr id="7" name="CuadroTexto 6"/>
          <p:cNvSpPr txBox="1"/>
          <p:nvPr/>
        </p:nvSpPr>
        <p:spPr>
          <a:xfrm>
            <a:off x="3953813" y="2712615"/>
            <a:ext cx="114622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R" sz="1800" b="0" i="0" u="none" strike="noStrike" kern="1200" cap="none" spc="0" normalizeH="0" baseline="0" noProof="0" dirty="0">
                <a:ln>
                  <a:noFill/>
                </a:ln>
                <a:solidFill>
                  <a:prstClr val="black"/>
                </a:solidFill>
                <a:effectLst/>
                <a:uLnTx/>
                <a:uFillTx/>
                <a:latin typeface="Arial" panose="020B0604020202020204"/>
                <a:ea typeface="+mn-ea"/>
                <a:cs typeface="+mn-cs"/>
              </a:rPr>
              <a:t>Integrar y asociar</a:t>
            </a:r>
          </a:p>
        </p:txBody>
      </p:sp>
      <p:sp>
        <p:nvSpPr>
          <p:cNvPr id="8" name="CuadroTexto 7"/>
          <p:cNvSpPr txBox="1"/>
          <p:nvPr/>
        </p:nvSpPr>
        <p:spPr>
          <a:xfrm>
            <a:off x="6538329" y="2897281"/>
            <a:ext cx="129249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R" sz="1800" b="0" i="0" u="none" strike="noStrike" kern="1200" cap="none" spc="0" normalizeH="0" baseline="0" noProof="0" dirty="0">
                <a:ln>
                  <a:noFill/>
                </a:ln>
                <a:solidFill>
                  <a:prstClr val="black"/>
                </a:solidFill>
                <a:effectLst/>
                <a:uLnTx/>
                <a:uFillTx/>
                <a:latin typeface="Arial" panose="020B0604020202020204"/>
                <a:ea typeface="+mn-ea"/>
                <a:cs typeface="+mn-cs"/>
              </a:rPr>
              <a:t>Solución de problemas</a:t>
            </a:r>
          </a:p>
        </p:txBody>
      </p:sp>
      <p:sp>
        <p:nvSpPr>
          <p:cNvPr id="9" name="CuadroTexto 8"/>
          <p:cNvSpPr txBox="1"/>
          <p:nvPr/>
        </p:nvSpPr>
        <p:spPr>
          <a:xfrm>
            <a:off x="9127200" y="3054164"/>
            <a:ext cx="170875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R" sz="1800" b="0" i="0" u="none" strike="noStrike" kern="1200" cap="none" spc="0" normalizeH="0" baseline="0" noProof="0" dirty="0">
                <a:ln>
                  <a:noFill/>
                </a:ln>
                <a:solidFill>
                  <a:prstClr val="black"/>
                </a:solidFill>
                <a:effectLst/>
                <a:uLnTx/>
                <a:uFillTx/>
                <a:latin typeface="Arial" panose="020B0604020202020204"/>
                <a:ea typeface="+mn-ea"/>
                <a:cs typeface="+mn-cs"/>
              </a:rPr>
              <a:t>Transmitir asertivamente</a:t>
            </a:r>
          </a:p>
        </p:txBody>
      </p:sp>
      <p:sp>
        <p:nvSpPr>
          <p:cNvPr id="10" name="CuadroTexto 9"/>
          <p:cNvSpPr txBox="1"/>
          <p:nvPr/>
        </p:nvSpPr>
        <p:spPr>
          <a:xfrm>
            <a:off x="9127201" y="4372150"/>
            <a:ext cx="241317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R" sz="2800" b="1" i="0" u="none" strike="noStrike" kern="1200" cap="none" spc="0" normalizeH="0" baseline="0" noProof="0" dirty="0">
                <a:ln>
                  <a:noFill/>
                </a:ln>
                <a:solidFill>
                  <a:prstClr val="white"/>
                </a:solidFill>
                <a:effectLst/>
                <a:uLnTx/>
                <a:uFillTx/>
                <a:latin typeface="Arial" panose="020B0604020202020204"/>
                <a:ea typeface="+mn-ea"/>
                <a:cs typeface="+mn-cs"/>
              </a:rPr>
              <a:t>COMUNICAR</a:t>
            </a:r>
            <a:endParaRPr kumimoji="0" lang="es-CR"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5961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33F91A-BA5A-4A93-A6B1-06E0BED58AC2}"/>
              </a:ext>
            </a:extLst>
          </p:cNvPr>
          <p:cNvPicPr>
            <a:picLocks noChangeAspect="1"/>
          </p:cNvPicPr>
          <p:nvPr/>
        </p:nvPicPr>
        <p:blipFill rotWithShape="1">
          <a:blip r:embed="rId2"/>
          <a:srcRect r="11555" b="-1"/>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600A9985-1169-4DF0-A8F1-9877947F7465}"/>
              </a:ext>
            </a:extLst>
          </p:cNvPr>
          <p:cNvSpPr/>
          <p:nvPr/>
        </p:nvSpPr>
        <p:spPr>
          <a:xfrm>
            <a:off x="389987" y="553278"/>
            <a:ext cx="7599016" cy="5751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6439E6C2-CACE-4C64-82D1-AF33894DA1F5}"/>
              </a:ext>
            </a:extLst>
          </p:cNvPr>
          <p:cNvSpPr>
            <a:spLocks noGrp="1"/>
          </p:cNvSpPr>
          <p:nvPr>
            <p:ph type="title"/>
          </p:nvPr>
        </p:nvSpPr>
        <p:spPr>
          <a:xfrm>
            <a:off x="584200" y="1006957"/>
            <a:ext cx="7213600" cy="709302"/>
          </a:xfrm>
        </p:spPr>
        <p:txBody>
          <a:bodyPr anchor="ctr">
            <a:normAutofit fontScale="90000"/>
          </a:bodyPr>
          <a:lstStyle/>
          <a:p>
            <a:r>
              <a:rPr lang="en-US" sz="2400" b="1" i="1" dirty="0" err="1"/>
              <a:t>Evangelii</a:t>
            </a:r>
            <a:r>
              <a:rPr lang="en-US" sz="2400" b="1" i="1" dirty="0"/>
              <a:t> </a:t>
            </a:r>
            <a:r>
              <a:rPr lang="en-US" sz="2400" b="1" i="1" dirty="0" err="1"/>
              <a:t>gaudium</a:t>
            </a:r>
            <a:r>
              <a:rPr lang="en-US" sz="2400" b="1" i="1" dirty="0"/>
              <a:t>:  la </a:t>
            </a:r>
            <a:r>
              <a:rPr lang="en-US" sz="2400" b="1" i="1" dirty="0" err="1"/>
              <a:t>transformaci</a:t>
            </a:r>
            <a:r>
              <a:rPr lang="es-SV" sz="2400" b="1" i="1" dirty="0" err="1"/>
              <a:t>ón</a:t>
            </a:r>
            <a:r>
              <a:rPr lang="es-SV" sz="2400" b="1" i="1" dirty="0"/>
              <a:t> misionera de la iglesia</a:t>
            </a:r>
            <a:endParaRPr lang="en-US" sz="2400" b="1" i="1" dirty="0"/>
          </a:p>
        </p:txBody>
      </p:sp>
      <p:sp>
        <p:nvSpPr>
          <p:cNvPr id="3" name="Content Placeholder 2">
            <a:extLst>
              <a:ext uri="{FF2B5EF4-FFF2-40B4-BE49-F238E27FC236}">
                <a16:creationId xmlns:a16="http://schemas.microsoft.com/office/drawing/2014/main" id="{81D18BB2-5D53-409F-99D2-E735722D4E1A}"/>
              </a:ext>
            </a:extLst>
          </p:cNvPr>
          <p:cNvSpPr>
            <a:spLocks noGrp="1"/>
          </p:cNvSpPr>
          <p:nvPr>
            <p:ph idx="1"/>
          </p:nvPr>
        </p:nvSpPr>
        <p:spPr>
          <a:xfrm>
            <a:off x="581192" y="2105149"/>
            <a:ext cx="7216607" cy="3897717"/>
          </a:xfrm>
        </p:spPr>
        <p:txBody>
          <a:bodyPr>
            <a:normAutofit fontScale="92500" lnSpcReduction="20000"/>
          </a:bodyPr>
          <a:lstStyle/>
          <a:p>
            <a:r>
              <a:rPr lang="es-ES" sz="2800" dirty="0">
                <a:solidFill>
                  <a:schemeClr val="bg1"/>
                </a:solidFill>
              </a:rPr>
              <a:t>“Prefiero una </a:t>
            </a:r>
            <a:r>
              <a:rPr lang="es-ES" sz="2800" dirty="0">
                <a:solidFill>
                  <a:schemeClr val="bg1"/>
                </a:solidFill>
                <a:highlight>
                  <a:srgbClr val="FF0000"/>
                </a:highlight>
              </a:rPr>
              <a:t>Iglesia accidentada, herida y manchada por salir a la calle</a:t>
            </a:r>
            <a:r>
              <a:rPr lang="es-ES" sz="2800" dirty="0">
                <a:solidFill>
                  <a:schemeClr val="bg1"/>
                </a:solidFill>
              </a:rPr>
              <a:t>, antes que una Iglesia enferma por el encierro y la comodidad de aferrarse a las propias seguridades. No quiero una Iglesia preocupada por ser el centro y que termine clausurada en una maraña de obsesiones y procedimientos. Más que el temor a equivocarnos </a:t>
            </a:r>
            <a:r>
              <a:rPr lang="es-ES" sz="2800" dirty="0">
                <a:solidFill>
                  <a:schemeClr val="bg1"/>
                </a:solidFill>
                <a:highlight>
                  <a:srgbClr val="FF0000"/>
                </a:highlight>
              </a:rPr>
              <a:t>espero que nos mueva el temor a encerrarnos</a:t>
            </a:r>
            <a:r>
              <a:rPr lang="es-ES" sz="2800" dirty="0">
                <a:solidFill>
                  <a:schemeClr val="bg1"/>
                </a:solidFill>
              </a:rPr>
              <a:t> en las estructuras que nos dan una falsa contención, en las normas que nos vuelven jueces implacables, en las costumbres donde nos sentimos tranquilos”. (EG 49)</a:t>
            </a:r>
            <a:endParaRPr lang="en-US" sz="2800" dirty="0">
              <a:solidFill>
                <a:schemeClr val="bg1"/>
              </a:solidFill>
            </a:endParaRPr>
          </a:p>
        </p:txBody>
      </p:sp>
    </p:spTree>
    <p:extLst>
      <p:ext uri="{BB962C8B-B14F-4D97-AF65-F5344CB8AC3E}">
        <p14:creationId xmlns:p14="http://schemas.microsoft.com/office/powerpoint/2010/main" val="2446267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399" y="4061"/>
            <a:ext cx="10109201" cy="969661"/>
          </a:xfrm>
          <a:solidFill>
            <a:schemeClr val="tx1">
              <a:lumMod val="85000"/>
            </a:schemeClr>
          </a:solidFill>
        </p:spPr>
        <p:txBody>
          <a:bodyPr/>
          <a:lstStyle/>
          <a:p>
            <a:r>
              <a:rPr lang="en-US" dirty="0"/>
              <a:t>Papa Francisco (EG 27)</a:t>
            </a:r>
          </a:p>
        </p:txBody>
      </p:sp>
      <p:sp>
        <p:nvSpPr>
          <p:cNvPr id="3" name="Content Placeholder 2"/>
          <p:cNvSpPr>
            <a:spLocks noGrp="1"/>
          </p:cNvSpPr>
          <p:nvPr>
            <p:ph idx="1"/>
          </p:nvPr>
        </p:nvSpPr>
        <p:spPr>
          <a:xfrm>
            <a:off x="0" y="1077237"/>
            <a:ext cx="12192000" cy="5673185"/>
          </a:xfrm>
        </p:spPr>
        <p:txBody>
          <a:bodyPr>
            <a:normAutofit fontScale="92500"/>
          </a:bodyPr>
          <a:lstStyle/>
          <a:p>
            <a:pPr marL="0" lvl="0" indent="0" algn="just">
              <a:buNone/>
            </a:pPr>
            <a:r>
              <a:rPr lang="es-CR" sz="3200" b="0" dirty="0">
                <a:effectLst/>
              </a:rPr>
              <a:t>Sueño con una </a:t>
            </a:r>
            <a:r>
              <a:rPr lang="es-CR" sz="3200" dirty="0">
                <a:effectLst/>
              </a:rPr>
              <a:t>opción misionera </a:t>
            </a:r>
            <a:r>
              <a:rPr lang="es-CR" sz="3200" b="0" dirty="0">
                <a:effectLst/>
              </a:rPr>
              <a:t>capaz de transformarlo todo, para que las costumbres, los estilos, los horarios, el lenguaje y </a:t>
            </a:r>
            <a:r>
              <a:rPr lang="es-CR" sz="3200" dirty="0">
                <a:solidFill>
                  <a:srgbClr val="FFFF00"/>
                </a:solidFill>
                <a:effectLst/>
              </a:rPr>
              <a:t>toda estructura eclesial se convierta en un cauce adecuado para la evangelización del mundo actual más que para la autopreservación</a:t>
            </a:r>
            <a:r>
              <a:rPr lang="es-CR" sz="3200" b="0" dirty="0">
                <a:solidFill>
                  <a:srgbClr val="FFFF00"/>
                </a:solidFill>
                <a:effectLst/>
              </a:rPr>
              <a:t>. </a:t>
            </a:r>
            <a:r>
              <a:rPr lang="es-CR" sz="3200" b="0" dirty="0">
                <a:effectLst/>
              </a:rPr>
              <a:t>La reforma de estructuras que exige la conversión pastoral sólo puede entenderse en este sentido: </a:t>
            </a:r>
            <a:r>
              <a:rPr lang="es-CR" sz="3200" dirty="0">
                <a:solidFill>
                  <a:srgbClr val="FFFF00"/>
                </a:solidFill>
                <a:effectLst/>
              </a:rPr>
              <a:t>procurar que todas ellas se vuelvan más misioneras, que la pastoral ordinaria en todas sus instancias sea más expansiva y abierta, que coloque a los agentes pastorales en constante actitud de salida y favorezca así la respuesta positiva de todos aquellos a quienes Jesús convoca a su amistad. </a:t>
            </a:r>
            <a:r>
              <a:rPr lang="es-CR" sz="3200" b="0" dirty="0">
                <a:effectLst/>
              </a:rPr>
              <a:t>Como decía Juan Pablo II a los Obispos de Oceanía, </a:t>
            </a:r>
            <a:r>
              <a:rPr lang="es-CR" sz="3200" dirty="0">
                <a:solidFill>
                  <a:srgbClr val="FFFF00"/>
                </a:solidFill>
                <a:effectLst/>
              </a:rPr>
              <a:t>«toda renovación en el seno de la Iglesia debe tender a la misión como objetivo para no caer presa de una especie de introversión eclesial»</a:t>
            </a:r>
            <a:endParaRPr lang="en-US" sz="3200" dirty="0">
              <a:solidFill>
                <a:srgbClr val="FFFF00"/>
              </a:solidFill>
            </a:endParaRPr>
          </a:p>
        </p:txBody>
      </p:sp>
    </p:spTree>
    <p:extLst>
      <p:ext uri="{BB962C8B-B14F-4D97-AF65-F5344CB8AC3E}">
        <p14:creationId xmlns:p14="http://schemas.microsoft.com/office/powerpoint/2010/main" val="30588686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59D8-E7CE-45FC-8D9A-F1B946AFD5E2}"/>
              </a:ext>
            </a:extLst>
          </p:cNvPr>
          <p:cNvSpPr>
            <a:spLocks noGrp="1"/>
          </p:cNvSpPr>
          <p:nvPr>
            <p:ph type="title"/>
          </p:nvPr>
        </p:nvSpPr>
        <p:spPr>
          <a:xfrm>
            <a:off x="581192" y="650397"/>
            <a:ext cx="11029616" cy="1013800"/>
          </a:xfrm>
        </p:spPr>
        <p:txBody>
          <a:bodyPr>
            <a:normAutofit/>
          </a:bodyPr>
          <a:lstStyle/>
          <a:p>
            <a:r>
              <a:rPr lang="es-ES" b="1" i="1" dirty="0"/>
              <a:t>CARTA A LOS PARTICIPANTES EN LA XXXVI ASAMBLEA GENERAL </a:t>
            </a:r>
            <a:br>
              <a:rPr lang="es-ES" b="1" i="1" dirty="0"/>
            </a:br>
            <a:r>
              <a:rPr lang="es-ES" b="1" i="1" dirty="0"/>
              <a:t>DEL CELAM ( mayo 2017)</a:t>
            </a:r>
            <a:endParaRPr lang="en-US" dirty="0"/>
          </a:p>
        </p:txBody>
      </p:sp>
      <p:pic>
        <p:nvPicPr>
          <p:cNvPr id="5" name="Picture 4" descr="A group of people sitting at a table&#10;&#10;Description generated with high confidence">
            <a:extLst>
              <a:ext uri="{FF2B5EF4-FFF2-40B4-BE49-F238E27FC236}">
                <a16:creationId xmlns:a16="http://schemas.microsoft.com/office/drawing/2014/main" id="{3BD4004C-5EBC-4F40-B6D5-A2F1000E106C}"/>
              </a:ext>
            </a:extLst>
          </p:cNvPr>
          <p:cNvPicPr>
            <a:picLocks noChangeAspect="1"/>
          </p:cNvPicPr>
          <p:nvPr/>
        </p:nvPicPr>
        <p:blipFill rotWithShape="1">
          <a:blip r:embed="rId2"/>
          <a:srcRect l="8921" r="23150" b="-1"/>
          <a:stretch/>
        </p:blipFill>
        <p:spPr>
          <a:xfrm>
            <a:off x="225905" y="2343803"/>
            <a:ext cx="3305175" cy="3649219"/>
          </a:xfrm>
          <a:prstGeom prst="rect">
            <a:avLst/>
          </a:prstGeom>
        </p:spPr>
      </p:pic>
      <p:sp>
        <p:nvSpPr>
          <p:cNvPr id="3" name="Content Placeholder 2">
            <a:extLst>
              <a:ext uri="{FF2B5EF4-FFF2-40B4-BE49-F238E27FC236}">
                <a16:creationId xmlns:a16="http://schemas.microsoft.com/office/drawing/2014/main" id="{2B92A7F8-7A34-40F7-9065-C5DB6F258156}"/>
              </a:ext>
            </a:extLst>
          </p:cNvPr>
          <p:cNvSpPr>
            <a:spLocks noGrp="1"/>
          </p:cNvSpPr>
          <p:nvPr>
            <p:ph idx="1"/>
          </p:nvPr>
        </p:nvSpPr>
        <p:spPr>
          <a:xfrm>
            <a:off x="3795623" y="1949569"/>
            <a:ext cx="8396377" cy="4761781"/>
          </a:xfrm>
        </p:spPr>
        <p:txBody>
          <a:bodyPr>
            <a:normAutofit fontScale="92500"/>
          </a:bodyPr>
          <a:lstStyle/>
          <a:p>
            <a:r>
              <a:rPr lang="es-ES" sz="2400" dirty="0"/>
              <a:t>Re-centrarnos con Cristo en su Pueblo es </a:t>
            </a:r>
            <a:r>
              <a:rPr lang="es-ES" sz="2400" dirty="0">
                <a:highlight>
                  <a:srgbClr val="FFFF00"/>
                </a:highlight>
              </a:rPr>
              <a:t>tener el coraje de ir hacia las periferias</a:t>
            </a:r>
            <a:r>
              <a:rPr lang="es-ES" sz="2400" dirty="0"/>
              <a:t> del presente y del futuro confiados en la esperanza de que el Señor sigue presente y Su presencia será fuente de Vida abundante. De aquí vendrá la creatividad y la fuerza </a:t>
            </a:r>
            <a:r>
              <a:rPr lang="es-ES" sz="2400" dirty="0">
                <a:highlight>
                  <a:srgbClr val="FFFF00"/>
                </a:highlight>
              </a:rPr>
              <a:t>para llegar a donde se gestan los nuevos paradigmas</a:t>
            </a:r>
            <a:r>
              <a:rPr lang="es-ES" sz="2400" dirty="0"/>
              <a:t> que están pautando la vida de nuestros países y poder alcanzar, con la Palabra de Jesús, los núcleos más hondos del alma de las ciudades donde, cada día más, crece la experiencia de no sentirse ciudadanos sino más bien «ciudadanos a medias» o «sobrantes urbanos»</a:t>
            </a:r>
          </a:p>
          <a:p>
            <a:r>
              <a:rPr lang="es-ES" sz="2400" dirty="0"/>
              <a:t>“Porque </a:t>
            </a:r>
            <a:r>
              <a:rPr lang="es-ES" sz="2400" dirty="0">
                <a:highlight>
                  <a:srgbClr val="FFFF00"/>
                </a:highlight>
              </a:rPr>
              <a:t>solo saliendo y dejando las seguridades</a:t>
            </a:r>
            <a:r>
              <a:rPr lang="es-ES" sz="2400" dirty="0"/>
              <a:t> (que tantas veces son “mundanas”) es como la Iglesia se centra. Solo dejando de ser autorreferencial somos capaces de re-centrarnos en Aquel que es fuente de Vida y Plenitud”. </a:t>
            </a:r>
            <a:endParaRPr lang="en-US" sz="2400" dirty="0"/>
          </a:p>
        </p:txBody>
      </p:sp>
    </p:spTree>
    <p:extLst>
      <p:ext uri="{BB962C8B-B14F-4D97-AF65-F5344CB8AC3E}">
        <p14:creationId xmlns:p14="http://schemas.microsoft.com/office/powerpoint/2010/main" val="32105242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3F6878-1FF1-4DA5-AD7B-72BCFE79BE34}"/>
              </a:ext>
            </a:extLst>
          </p:cNvPr>
          <p:cNvSpPr>
            <a:spLocks noGrp="1"/>
          </p:cNvSpPr>
          <p:nvPr>
            <p:ph type="title"/>
          </p:nvPr>
        </p:nvSpPr>
        <p:spPr>
          <a:xfrm rot="21027953">
            <a:off x="857210" y="1210580"/>
            <a:ext cx="6306588" cy="4144560"/>
          </a:xfrm>
          <a:solidFill>
            <a:schemeClr val="accent1">
              <a:lumMod val="20000"/>
              <a:lumOff val="80000"/>
            </a:schemeClr>
          </a:solidFill>
        </p:spPr>
        <p:txBody>
          <a:bodyPr>
            <a:normAutofit/>
          </a:bodyPr>
          <a:lstStyle/>
          <a:p>
            <a:pPr algn="ctr"/>
            <a:r>
              <a:rPr lang="es-419" sz="7200" b="1" dirty="0">
                <a:solidFill>
                  <a:srgbClr val="FFC000"/>
                </a:solidFill>
                <a:effectLst>
                  <a:outerShdw blurRad="38100" dist="38100" dir="2700000" algn="tl">
                    <a:srgbClr val="000000">
                      <a:alpha val="43137"/>
                    </a:srgbClr>
                  </a:outerShdw>
                </a:effectLst>
              </a:rPr>
              <a:t>! HACER DISCIPULOS !</a:t>
            </a:r>
            <a:br>
              <a:rPr lang="es-419" sz="6000" b="1" dirty="0">
                <a:solidFill>
                  <a:srgbClr val="FFC000"/>
                </a:solidFill>
              </a:rPr>
            </a:br>
            <a:endParaRPr lang="es-419" sz="6000" b="1" dirty="0">
              <a:solidFill>
                <a:schemeClr val="bg1"/>
              </a:solidFill>
            </a:endParaRPr>
          </a:p>
        </p:txBody>
      </p:sp>
      <p:pic>
        <p:nvPicPr>
          <p:cNvPr id="1026" name="Picture 2" descr="Resultado de imagen para signo de pregunta">
            <a:extLst>
              <a:ext uri="{FF2B5EF4-FFF2-40B4-BE49-F238E27FC236}">
                <a16:creationId xmlns:a16="http://schemas.microsoft.com/office/drawing/2014/main" id="{876EF021-F010-469A-B147-E7751412B5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79957" y="574271"/>
            <a:ext cx="3897147" cy="570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979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Agrupar 12"/>
          <p:cNvGrpSpPr/>
          <p:nvPr/>
        </p:nvGrpSpPr>
        <p:grpSpPr>
          <a:xfrm>
            <a:off x="1881810" y="1749287"/>
            <a:ext cx="3167269" cy="3366052"/>
            <a:chOff x="357809" y="1749287"/>
            <a:chExt cx="3167269" cy="3366052"/>
          </a:xfrm>
        </p:grpSpPr>
        <p:sp>
          <p:nvSpPr>
            <p:cNvPr id="8" name="Elipse 7"/>
            <p:cNvSpPr/>
            <p:nvPr/>
          </p:nvSpPr>
          <p:spPr>
            <a:xfrm>
              <a:off x="357809" y="1749287"/>
              <a:ext cx="3167269" cy="33660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CuadroTexto 9"/>
            <p:cNvSpPr txBox="1"/>
            <p:nvPr/>
          </p:nvSpPr>
          <p:spPr>
            <a:xfrm>
              <a:off x="689114" y="3154015"/>
              <a:ext cx="2517913" cy="646331"/>
            </a:xfrm>
            <a:prstGeom prst="rect">
              <a:avLst/>
            </a:prstGeom>
            <a:noFill/>
          </p:spPr>
          <p:txBody>
            <a:bodyPr wrap="square" rtlCol="0">
              <a:spAutoFit/>
            </a:bodyPr>
            <a:lstStyle/>
            <a:p>
              <a:r>
                <a:rPr lang="es-ES_tradnl" sz="3600" b="1">
                  <a:ln w="9525">
                    <a:solidFill>
                      <a:schemeClr val="bg1"/>
                    </a:solidFill>
                    <a:prstDash val="solid"/>
                  </a:ln>
                  <a:effectLst>
                    <a:outerShdw blurRad="12700" dist="38100" dir="2700000" algn="tl" rotWithShape="0">
                      <a:schemeClr val="bg1">
                        <a:lumMod val="50000"/>
                      </a:schemeClr>
                    </a:outerShdw>
                  </a:effectLst>
                </a:rPr>
                <a:t>EVANGELIO</a:t>
              </a:r>
            </a:p>
          </p:txBody>
        </p:sp>
      </p:grpSp>
      <p:grpSp>
        <p:nvGrpSpPr>
          <p:cNvPr id="14" name="Agrupar 13"/>
          <p:cNvGrpSpPr/>
          <p:nvPr/>
        </p:nvGrpSpPr>
        <p:grpSpPr>
          <a:xfrm>
            <a:off x="7242314" y="1749287"/>
            <a:ext cx="3167269" cy="3366052"/>
            <a:chOff x="5718313" y="1722783"/>
            <a:chExt cx="3167269" cy="3366052"/>
          </a:xfrm>
        </p:grpSpPr>
        <p:sp>
          <p:nvSpPr>
            <p:cNvPr id="9" name="Elipse 8"/>
            <p:cNvSpPr/>
            <p:nvPr/>
          </p:nvSpPr>
          <p:spPr>
            <a:xfrm>
              <a:off x="5718313" y="1722783"/>
              <a:ext cx="3167269" cy="3366052"/>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CuadroTexto 10"/>
            <p:cNvSpPr txBox="1"/>
            <p:nvPr/>
          </p:nvSpPr>
          <p:spPr>
            <a:xfrm>
              <a:off x="6135755" y="3061253"/>
              <a:ext cx="2372139" cy="646331"/>
            </a:xfrm>
            <a:prstGeom prst="rect">
              <a:avLst/>
            </a:prstGeom>
            <a:noFill/>
          </p:spPr>
          <p:txBody>
            <a:bodyPr wrap="square" rtlCol="0">
              <a:spAutoFit/>
            </a:bodyPr>
            <a:lstStyle/>
            <a:p>
              <a:r>
                <a:rPr lang="es-ES_tradnl" sz="3600" b="1">
                  <a:ln w="9525">
                    <a:solidFill>
                      <a:schemeClr val="bg1"/>
                    </a:solidFill>
                    <a:prstDash val="solid"/>
                  </a:ln>
                  <a:effectLst>
                    <a:outerShdw blurRad="12700" dist="38100" dir="2700000" algn="tl" rotWithShape="0">
                      <a:schemeClr val="bg1">
                        <a:lumMod val="50000"/>
                      </a:schemeClr>
                    </a:outerShdw>
                  </a:effectLst>
                </a:rPr>
                <a:t>CONTEXTO</a:t>
              </a:r>
            </a:p>
          </p:txBody>
        </p:sp>
      </p:grpSp>
      <p:sp>
        <p:nvSpPr>
          <p:cNvPr id="15" name="Flecha a la derecha con bandas 14"/>
          <p:cNvSpPr/>
          <p:nvPr/>
        </p:nvSpPr>
        <p:spPr>
          <a:xfrm>
            <a:off x="5274365" y="3087757"/>
            <a:ext cx="1828800" cy="980660"/>
          </a:xfrm>
          <a:prstGeom prst="strip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_tradnl"/>
          </a:p>
        </p:txBody>
      </p:sp>
      <p:sp>
        <p:nvSpPr>
          <p:cNvPr id="16" name="CuadroTexto 15"/>
          <p:cNvSpPr txBox="1"/>
          <p:nvPr/>
        </p:nvSpPr>
        <p:spPr>
          <a:xfrm>
            <a:off x="4837045" y="2226366"/>
            <a:ext cx="2623930" cy="707886"/>
          </a:xfrm>
          <a:prstGeom prst="rect">
            <a:avLst/>
          </a:prstGeom>
          <a:noFill/>
        </p:spPr>
        <p:txBody>
          <a:bodyPr wrap="square" rtlCol="0">
            <a:spAutoFit/>
          </a:bodyPr>
          <a:lstStyle/>
          <a:p>
            <a:pPr algn="ctr"/>
            <a:r>
              <a:rPr lang="es-ES_tradnl" sz="4000" b="1"/>
              <a:t>¿CÓMO?</a:t>
            </a:r>
          </a:p>
        </p:txBody>
      </p:sp>
      <p:sp>
        <p:nvSpPr>
          <p:cNvPr id="17" name="CuadroTexto 16"/>
          <p:cNvSpPr txBox="1"/>
          <p:nvPr/>
        </p:nvSpPr>
        <p:spPr>
          <a:xfrm>
            <a:off x="4982817" y="4532243"/>
            <a:ext cx="2405268" cy="707886"/>
          </a:xfrm>
          <a:prstGeom prst="rect">
            <a:avLst/>
          </a:prstGeom>
          <a:noFill/>
        </p:spPr>
        <p:txBody>
          <a:bodyPr wrap="square" rtlCol="0">
            <a:spAutoFit/>
          </a:bodyPr>
          <a:lstStyle/>
          <a:p>
            <a:pPr algn="ctr"/>
            <a:r>
              <a:rPr lang="es-ES_tradnl" sz="4000" b="1"/>
              <a:t>MÉTODO</a:t>
            </a:r>
          </a:p>
        </p:txBody>
      </p:sp>
    </p:spTree>
    <p:extLst>
      <p:ext uri="{BB962C8B-B14F-4D97-AF65-F5344CB8AC3E}">
        <p14:creationId xmlns:p14="http://schemas.microsoft.com/office/powerpoint/2010/main" val="5988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fltVal val="0"/>
                                          </p:val>
                                        </p:tav>
                                        <p:tav tm="100000">
                                          <p:val>
                                            <p:strVal val="#ppt_w"/>
                                          </p:val>
                                        </p:tav>
                                      </p:tavLst>
                                    </p:anim>
                                    <p:anim calcmode="lin" valueType="num">
                                      <p:cBhvr>
                                        <p:cTn id="29" dur="1000" fill="hold"/>
                                        <p:tgtEl>
                                          <p:spTgt spid="17"/>
                                        </p:tgtEl>
                                        <p:attrNameLst>
                                          <p:attrName>ppt_h</p:attrName>
                                        </p:attrNameLst>
                                      </p:cBhvr>
                                      <p:tavLst>
                                        <p:tav tm="0">
                                          <p:val>
                                            <p:fltVal val="0"/>
                                          </p:val>
                                        </p:tav>
                                        <p:tav tm="100000">
                                          <p:val>
                                            <p:strVal val="#ppt_h"/>
                                          </p:val>
                                        </p:tav>
                                      </p:tavLst>
                                    </p:anim>
                                    <p:anim calcmode="lin" valueType="num">
                                      <p:cBhvr>
                                        <p:cTn id="30" dur="1000" fill="hold"/>
                                        <p:tgtEl>
                                          <p:spTgt spid="17"/>
                                        </p:tgtEl>
                                        <p:attrNameLst>
                                          <p:attrName>style.rotation</p:attrName>
                                        </p:attrNameLst>
                                      </p:cBhvr>
                                      <p:tavLst>
                                        <p:tav tm="0">
                                          <p:val>
                                            <p:fltVal val="90"/>
                                          </p:val>
                                        </p:tav>
                                        <p:tav tm="100000">
                                          <p:val>
                                            <p:fltVal val="0"/>
                                          </p:val>
                                        </p:tav>
                                      </p:tavLst>
                                    </p:anim>
                                    <p:animEffect transition="in" filter="fade">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DC0F5-E7F0-41C0-AB3A-730E4409287F}"/>
              </a:ext>
            </a:extLst>
          </p:cNvPr>
          <p:cNvSpPr>
            <a:spLocks noGrp="1"/>
          </p:cNvSpPr>
          <p:nvPr>
            <p:ph type="title"/>
          </p:nvPr>
        </p:nvSpPr>
        <p:spPr>
          <a:xfrm>
            <a:off x="5486399" y="232757"/>
            <a:ext cx="6555971" cy="2283228"/>
          </a:xfrm>
          <a:solidFill>
            <a:schemeClr val="bg1"/>
          </a:solidFill>
        </p:spPr>
        <p:txBody>
          <a:bodyPr>
            <a:normAutofit fontScale="90000"/>
          </a:bodyPr>
          <a:lstStyle/>
          <a:p>
            <a:r>
              <a:rPr lang="es-MX" sz="3600" b="1" dirty="0">
                <a:solidFill>
                  <a:srgbClr val="0070C0"/>
                </a:solidFill>
                <a:effectLst>
                  <a:outerShdw blurRad="38100" dist="38100" dir="2700000" algn="tl">
                    <a:srgbClr val="000000">
                      <a:alpha val="43137"/>
                    </a:srgbClr>
                  </a:outerShdw>
                </a:effectLst>
              </a:rPr>
              <a:t>ASUMIR La Revelación COMO autocomunicación de Dios: Dei Verbum</a:t>
            </a:r>
            <a:endParaRPr lang="es-419" sz="3600" b="1" dirty="0">
              <a:solidFill>
                <a:srgbClr val="0070C0"/>
              </a:solidFill>
              <a:effectLst>
                <a:outerShdw blurRad="38100" dist="38100" dir="2700000" algn="tl">
                  <a:srgbClr val="000000">
                    <a:alpha val="43137"/>
                  </a:srgbClr>
                </a:outerShdw>
              </a:effectLst>
            </a:endParaRPr>
          </a:p>
        </p:txBody>
      </p:sp>
      <p:pic>
        <p:nvPicPr>
          <p:cNvPr id="4" name="Marcador de contenido 3">
            <a:extLst>
              <a:ext uri="{FF2B5EF4-FFF2-40B4-BE49-F238E27FC236}">
                <a16:creationId xmlns:a16="http://schemas.microsoft.com/office/drawing/2014/main" id="{4B61E329-3BF1-47A4-992C-597CE6B8B1F2}"/>
              </a:ext>
            </a:extLst>
          </p:cNvPr>
          <p:cNvPicPr>
            <a:picLocks noGrp="1" noChangeAspect="1"/>
          </p:cNvPicPr>
          <p:nvPr>
            <p:ph idx="1"/>
          </p:nvPr>
        </p:nvPicPr>
        <p:blipFill>
          <a:blip r:embed="rId2"/>
          <a:stretch>
            <a:fillRect/>
          </a:stretch>
        </p:blipFill>
        <p:spPr>
          <a:xfrm>
            <a:off x="233162" y="0"/>
            <a:ext cx="5391783" cy="3268599"/>
          </a:xfrm>
          <a:prstGeom prst="rect">
            <a:avLst/>
          </a:prstGeom>
        </p:spPr>
      </p:pic>
      <p:sp>
        <p:nvSpPr>
          <p:cNvPr id="3" name="Rectángulo 2">
            <a:extLst>
              <a:ext uri="{FF2B5EF4-FFF2-40B4-BE49-F238E27FC236}">
                <a16:creationId xmlns:a16="http://schemas.microsoft.com/office/drawing/2014/main" id="{5ABDCE8F-9FCE-409D-AFC2-3A7ECEC5D7F9}"/>
              </a:ext>
            </a:extLst>
          </p:cNvPr>
          <p:cNvSpPr/>
          <p:nvPr/>
        </p:nvSpPr>
        <p:spPr>
          <a:xfrm>
            <a:off x="233162" y="3429001"/>
            <a:ext cx="11958838" cy="3127010"/>
          </a:xfrm>
          <a:prstGeom prst="rect">
            <a:avLst/>
          </a:prstGeom>
        </p:spPr>
        <p:txBody>
          <a:bodyPr wrap="square">
            <a:spAutoFit/>
          </a:bodyPr>
          <a:lstStyle/>
          <a:p>
            <a:pPr lvl="0" algn="r">
              <a:lnSpc>
                <a:spcPct val="90000"/>
              </a:lnSpc>
              <a:spcBef>
                <a:spcPts val="1200"/>
              </a:spcBef>
              <a:buClr>
                <a:srgbClr val="9DBFBE">
                  <a:lumMod val="75000"/>
                </a:srgbClr>
              </a:buClr>
              <a:buSzPct val="85000"/>
            </a:pPr>
            <a:r>
              <a:rPr lang="es-CR" sz="3600" b="1" dirty="0">
                <a:solidFill>
                  <a:prstClr val="black"/>
                </a:solidFill>
                <a:effectLst>
                  <a:outerShdw blurRad="38100" dist="38100" dir="2700000" algn="tl">
                    <a:srgbClr val="000000">
                      <a:alpha val="43137"/>
                    </a:srgbClr>
                  </a:outerShdw>
                </a:effectLst>
                <a:latin typeface="Arial" panose="020B0604020202020204"/>
              </a:rPr>
              <a:t>Es la Palabra universal y definitiva de Dios por Jesucristo en su Iglesia</a:t>
            </a:r>
          </a:p>
          <a:p>
            <a:pPr marL="182880" lvl="0" indent="-182880">
              <a:lnSpc>
                <a:spcPct val="90000"/>
              </a:lnSpc>
              <a:spcBef>
                <a:spcPts val="1200"/>
              </a:spcBef>
              <a:buClr>
                <a:srgbClr val="9DBFBE">
                  <a:lumMod val="75000"/>
                </a:srgbClr>
              </a:buClr>
              <a:buSzPct val="85000"/>
              <a:buFont typeface="Wingdings" pitchFamily="2" charset="2"/>
              <a:buChar char="§"/>
            </a:pPr>
            <a:r>
              <a:rPr lang="es-CR" sz="3400" dirty="0">
                <a:solidFill>
                  <a:prstClr val="black"/>
                </a:solidFill>
                <a:latin typeface="Arial" panose="020B0604020202020204"/>
              </a:rPr>
              <a:t>El ser humano tiene la capacidad de escuchar una palabra que sea definitiva y por eso la Revelación se presenta precisamente como aquella palabra que introduce en nuestra historia una verdad universal y ultima (FR 14).</a:t>
            </a:r>
          </a:p>
        </p:txBody>
      </p:sp>
    </p:spTree>
    <p:extLst>
      <p:ext uri="{BB962C8B-B14F-4D97-AF65-F5344CB8AC3E}">
        <p14:creationId xmlns:p14="http://schemas.microsoft.com/office/powerpoint/2010/main" val="2722064734"/>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_rels/theme11.xml.rels><?xml version="1.0" encoding="UTF-8" standalone="yes"?>
<Relationships xmlns="http://schemas.openxmlformats.org/package/2006/relationships"><Relationship Id="rId1" Type="http://schemas.openxmlformats.org/officeDocument/2006/relationships/image" Target="../media/image11.jpeg"/></Relationships>
</file>

<file path=ppt/theme/_rels/theme13.xml.rels><?xml version="1.0" encoding="UTF-8" standalone="yes"?>
<Relationships xmlns="http://schemas.openxmlformats.org/package/2006/relationships"><Relationship Id="rId1" Type="http://schemas.openxmlformats.org/officeDocument/2006/relationships/image" Target="../media/image12.jpeg"/></Relationships>
</file>

<file path=ppt/theme/_rels/them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5.jpeg"/></Relationships>
</file>

<file path=ppt/theme/_rels/theme19.xml.rels><?xml version="1.0" encoding="UTF-8" standalone="yes"?>
<Relationships xmlns="http://schemas.openxmlformats.org/package/2006/relationships"><Relationship Id="rId1" Type="http://schemas.openxmlformats.org/officeDocument/2006/relationships/image" Target="../media/image17.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trospectVTI">
  <a:themeElements>
    <a:clrScheme name="">
      <a:dk1>
        <a:srgbClr val="000000"/>
      </a:dk1>
      <a:lt1>
        <a:srgbClr val="FFFFFF"/>
      </a:lt1>
      <a:dk2>
        <a:srgbClr val="413724"/>
      </a:dk2>
      <a:lt2>
        <a:srgbClr val="E6E8EB"/>
      </a:lt2>
      <a:accent1>
        <a:srgbClr val="CE9280"/>
      </a:accent1>
      <a:accent2>
        <a:srgbClr val="BA9E69"/>
      </a:accent2>
      <a:accent3>
        <a:srgbClr val="A1A56D"/>
      </a:accent3>
      <a:accent4>
        <a:srgbClr val="62AFA1"/>
      </a:accent4>
      <a:accent5>
        <a:srgbClr val="62ACC3"/>
      </a:accent5>
      <a:accent6>
        <a:srgbClr val="718FC8"/>
      </a:accent6>
      <a:hlink>
        <a:srgbClr val="6C83B0"/>
      </a:hlink>
      <a:folHlink>
        <a:srgbClr val="82828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10.xml><?xml version="1.0" encoding="utf-8"?>
<a:theme xmlns:a="http://schemas.openxmlformats.org/drawingml/2006/main" name="Órbita">
  <a:themeElements>
    <a:clrScheme name="Órbita">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Órbita">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Órbita">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Adyac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2.xml><?xml version="1.0" encoding="utf-8"?>
<a:theme xmlns:a="http://schemas.openxmlformats.org/drawingml/2006/main" name="2_Paquete">
  <a:themeElements>
    <a:clrScheme name="Paquet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que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que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3.xml><?xml version="1.0" encoding="utf-8"?>
<a:theme xmlns:a="http://schemas.openxmlformats.org/drawingml/2006/main" name="Boticario">
  <a:themeElements>
    <a:clrScheme name="Boticario">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Boticario">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1_Integral">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15.xml><?xml version="1.0" encoding="utf-8"?>
<a:theme xmlns:a="http://schemas.openxmlformats.org/drawingml/2006/main" name="2_Tipo de madera">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16.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7.xml><?xml version="1.0" encoding="utf-8"?>
<a:theme xmlns:a="http://schemas.openxmlformats.org/drawingml/2006/main" name="3_Letras en madera">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18.xml><?xml version="1.0" encoding="utf-8"?>
<a:theme xmlns:a="http://schemas.openxmlformats.org/drawingml/2006/main" name="2_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19.xml><?xml version="1.0" encoding="utf-8"?>
<a:theme xmlns:a="http://schemas.openxmlformats.org/drawingml/2006/main" name="Integral">
  <a:themeElements>
    <a:clrScheme name="Integral">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A41AC481-B287-49C8-90EF-C669597D2D0A}"/>
    </a:ext>
  </a:extLst>
</a:theme>
</file>

<file path=ppt/theme/theme2.xml><?xml version="1.0" encoding="utf-8"?>
<a:theme xmlns:a="http://schemas.openxmlformats.org/drawingml/2006/main" name="Paquete">
  <a:themeElements>
    <a:clrScheme name="Parcel">
      <a:dk1>
        <a:srgbClr val="000000"/>
      </a:dk1>
      <a:lt1>
        <a:srgbClr val="FFFFFF"/>
      </a:lt1>
      <a:dk2>
        <a:srgbClr val="635D4D"/>
      </a:dk2>
      <a:lt2>
        <a:srgbClr val="D8D6BA"/>
      </a:lt2>
      <a:accent1>
        <a:srgbClr val="9CBEBD"/>
      </a:accent1>
      <a:accent2>
        <a:srgbClr val="D2CB6C"/>
      </a:accent2>
      <a:accent3>
        <a:srgbClr val="9D9A93"/>
      </a:accent3>
      <a:accent4>
        <a:srgbClr val="C89F5D"/>
      </a:accent4>
      <a:accent5>
        <a:srgbClr val="A9A57C"/>
      </a:accent5>
      <a:accent6>
        <a:srgbClr val="95A39D"/>
      </a:accent6>
      <a:hlink>
        <a:srgbClr val="D25814"/>
      </a:hlink>
      <a:folHlink>
        <a:srgbClr val="849A0A"/>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0BDC4BB7-8AF9-46FD-8C32-AB93AC9C4100}"/>
    </a:ext>
  </a:extLst>
</a:theme>
</file>

<file path=ppt/theme/theme20.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aquete">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4.xml><?xml version="1.0" encoding="utf-8"?>
<a:theme xmlns:a="http://schemas.openxmlformats.org/drawingml/2006/main" name="Tipo de madera">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5.xml><?xml version="1.0" encoding="utf-8"?>
<a:theme xmlns:a="http://schemas.openxmlformats.org/drawingml/2006/main" name="Marco">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1_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7.xml><?xml version="1.0" encoding="utf-8"?>
<a:theme xmlns:a="http://schemas.openxmlformats.org/drawingml/2006/main" name="Distintivo">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8.xml><?xml version="1.0" encoding="utf-8"?>
<a:theme xmlns:a="http://schemas.openxmlformats.org/drawingml/2006/main" name="Letras en madera">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9.xml><?xml version="1.0" encoding="utf-8"?>
<a:theme xmlns:a="http://schemas.openxmlformats.org/drawingml/2006/main" name="1_Letras en madera">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docProps/app.xml><?xml version="1.0" encoding="utf-8"?>
<Properties xmlns="http://schemas.openxmlformats.org/officeDocument/2006/extended-properties" xmlns:vt="http://schemas.openxmlformats.org/officeDocument/2006/docPropsVTypes">
  <TotalTime>1815</TotalTime>
  <Words>3391</Words>
  <Application>Microsoft Office PowerPoint</Application>
  <PresentationFormat>Widescreen</PresentationFormat>
  <Paragraphs>328</Paragraphs>
  <Slides>71</Slides>
  <Notes>4</Notes>
  <HiddenSlides>0</HiddenSlides>
  <MMClips>0</MMClips>
  <ScaleCrop>false</ScaleCrop>
  <HeadingPairs>
    <vt:vector size="6" baseType="variant">
      <vt:variant>
        <vt:lpstr>Fonts Used</vt:lpstr>
      </vt:variant>
      <vt:variant>
        <vt:i4>24</vt:i4>
      </vt:variant>
      <vt:variant>
        <vt:lpstr>Theme</vt:lpstr>
      </vt:variant>
      <vt:variant>
        <vt:i4>19</vt:i4>
      </vt:variant>
      <vt:variant>
        <vt:lpstr>Slide Titles</vt:lpstr>
      </vt:variant>
      <vt:variant>
        <vt:i4>71</vt:i4>
      </vt:variant>
    </vt:vector>
  </HeadingPairs>
  <TitlesOfParts>
    <vt:vector size="114" baseType="lpstr">
      <vt:lpstr>Algerian</vt:lpstr>
      <vt:lpstr>Arial</vt:lpstr>
      <vt:lpstr>Arial Black</vt:lpstr>
      <vt:lpstr>Bahnschrift Light Condensed</vt:lpstr>
      <vt:lpstr>Book Antiqua</vt:lpstr>
      <vt:lpstr>Bookman Old Style</vt:lpstr>
      <vt:lpstr>Calibri</vt:lpstr>
      <vt:lpstr>Calibri Light</vt:lpstr>
      <vt:lpstr>Cambria</vt:lpstr>
      <vt:lpstr>Candara</vt:lpstr>
      <vt:lpstr>Century Gothic</vt:lpstr>
      <vt:lpstr>Corbel</vt:lpstr>
      <vt:lpstr>Garamond</vt:lpstr>
      <vt:lpstr>Georgia</vt:lpstr>
      <vt:lpstr>Gill Sans MT</vt:lpstr>
      <vt:lpstr>Impact</vt:lpstr>
      <vt:lpstr>Rockwell</vt:lpstr>
      <vt:lpstr>Rockwell Condensed</vt:lpstr>
      <vt:lpstr>Trebuchet MS</vt:lpstr>
      <vt:lpstr>Tw Cen MT</vt:lpstr>
      <vt:lpstr>Tw Cen MT Condensed</vt:lpstr>
      <vt:lpstr>Wingdings</vt:lpstr>
      <vt:lpstr>Wingdings 2</vt:lpstr>
      <vt:lpstr>Wingdings 3</vt:lpstr>
      <vt:lpstr>RetrospectVTI</vt:lpstr>
      <vt:lpstr>Paquete</vt:lpstr>
      <vt:lpstr>1_Paquete</vt:lpstr>
      <vt:lpstr>Tipo de madera</vt:lpstr>
      <vt:lpstr>Marco</vt:lpstr>
      <vt:lpstr>1_Savon</vt:lpstr>
      <vt:lpstr>Distintivo</vt:lpstr>
      <vt:lpstr>Letras en madera</vt:lpstr>
      <vt:lpstr>1_Letras en madera</vt:lpstr>
      <vt:lpstr>Órbita</vt:lpstr>
      <vt:lpstr>Adyacencia</vt:lpstr>
      <vt:lpstr>2_Paquete</vt:lpstr>
      <vt:lpstr>Boticario</vt:lpstr>
      <vt:lpstr>1_Integral</vt:lpstr>
      <vt:lpstr>2_Tipo de madera</vt:lpstr>
      <vt:lpstr>Dividend</vt:lpstr>
      <vt:lpstr>3_Letras en madera</vt:lpstr>
      <vt:lpstr>2_Savon</vt:lpstr>
      <vt:lpstr>Integral</vt:lpstr>
      <vt:lpstr>DISCERNIR nuestra capacidad de iniciar a la fe</vt:lpstr>
      <vt:lpstr>DISCERNIR</vt:lpstr>
      <vt:lpstr>Llamados a superar la crisis en la transmisión de la fe</vt:lpstr>
      <vt:lpstr>¿hemos sido iniciados a la fe?  ¿Como?</vt:lpstr>
      <vt:lpstr>PowerPoint Presentation</vt:lpstr>
      <vt:lpstr>Camino:  iglesia en salida</vt:lpstr>
      <vt:lpstr>Papa Francisco (EG 27)</vt:lpstr>
      <vt:lpstr>PowerPoint Presentation</vt:lpstr>
      <vt:lpstr>ASUMIR La Revelación COMO autocomunicación de Dios: Dei Verbum</vt:lpstr>
      <vt:lpstr>Pedagogía Divina, originalidad de la Revelación cristiana</vt:lpstr>
      <vt:lpstr>Notas de originalidad de la revelación: PEDAGOGIA DIVINA  estilo propio para NUESTRA pedagogía de la fe</vt:lpstr>
      <vt:lpstr>La PEDaGOGÍA DE DIOS</vt:lpstr>
      <vt:lpstr>COMPRENSIÓN PERTINENTE DE TRADICION: FIDELIDAD CREATIVA</vt:lpstr>
      <vt:lpstr>FIDELIDAD A DIOS Y A LAS PERSONAS: TRADICION: FIDELIDAD CREATIVA</vt:lpstr>
      <vt:lpstr>Entonces...</vt:lpstr>
      <vt:lpstr>Evangelización</vt:lpstr>
      <vt:lpstr>PowerPoint Presentation</vt:lpstr>
      <vt:lpstr>Cfr. Placuit deo 4</vt:lpstr>
      <vt:lpstr>PLACUIT DEO</vt:lpstr>
      <vt:lpstr>PowerPoint Presentation</vt:lpstr>
      <vt:lpstr>PowerPoint Presentation</vt:lpstr>
      <vt:lpstr>PowerPoint Presentation</vt:lpstr>
      <vt:lpstr>¿Qué busca Dios-misionero?</vt:lpstr>
      <vt:lpstr>EG 15</vt:lpstr>
      <vt:lpstr>¿Qué es el Proceso evangelizador?</vt:lpstr>
      <vt:lpstr>Proceso evangelizador</vt:lpstr>
      <vt:lpstr>PowerPoint Presentation</vt:lpstr>
      <vt:lpstr>PowerPoint Presentation</vt:lpstr>
      <vt:lpstr>PowerPoint Presentation</vt:lpstr>
      <vt:lpstr>EVANGELIZACIÓN  COMO PROCESO</vt:lpstr>
      <vt:lpstr>La EvangelizaciÓn Proceso VITAL-DINÁMICO </vt:lpstr>
      <vt:lpstr>etapas del Proceso Evangelizador</vt:lpstr>
      <vt:lpstr>REVITALIZAR LA PARROQUIA SEGUN PE</vt:lpstr>
      <vt:lpstr>ACCIÓN MISIONERA</vt:lpstr>
      <vt:lpstr>VD 95</vt:lpstr>
      <vt:lpstr>PowerPoint Presentation</vt:lpstr>
      <vt:lpstr>PowerPoint Presentation</vt:lpstr>
      <vt:lpstr>PowerPoint Presentation</vt:lpstr>
      <vt:lpstr>PowerPoint Presentation</vt:lpstr>
      <vt:lpstr>“el primer anuncio debe provocar también un camino de formación y de maduración” (EG 160) </vt:lpstr>
      <vt:lpstr>Acción catequética-iniciatoria</vt:lpstr>
      <vt:lpstr>PowerPoint Presentation</vt:lpstr>
      <vt:lpstr>UNA CATEQUESIS QUE INICIA A LA FE…</vt:lpstr>
      <vt:lpstr>UNA CATEQUESIS QUE INICIA A LA FE…</vt:lpstr>
      <vt:lpstr>PowerPoint Presentation</vt:lpstr>
      <vt:lpstr>AD GENTES 14 </vt:lpstr>
      <vt:lpstr>PowerPoint Presentation</vt:lpstr>
      <vt:lpstr>PowerPoint Presentation</vt:lpstr>
      <vt:lpstr>PowerPoint Presentation</vt:lpstr>
      <vt:lpstr>PowerPoint Presentation</vt:lpstr>
      <vt:lpstr>SINTESIS</vt:lpstr>
      <vt:lpstr>!HACER DISCIPULOS!</vt:lpstr>
      <vt:lpstr>LA INICIACION A LA VIDA CRISTIANA IMPLICA ASUMIR LA Inspiración Metodológica CATECUMENAL</vt:lpstr>
      <vt:lpstr>PEDAGOGIA DE LA FE COMO INICIACION a la VIDA CRISTIANA</vt:lpstr>
      <vt:lpstr>La iniciación a la vida cristina como método evangelizador</vt:lpstr>
      <vt:lpstr>INICIACION A LA VIDA CRISTIANA</vt:lpstr>
      <vt:lpstr>componentes del paradigma de IVC </vt:lpstr>
      <vt:lpstr>PowerPoint Presentation</vt:lpstr>
      <vt:lpstr>Un proceso De inspiración catecumenal</vt:lpstr>
      <vt:lpstr>INICIACION A LA VIDA CRISTIANA: elementos centrales</vt:lpstr>
      <vt:lpstr>ASIMILAR LA INSPIRACION CATECUMENAL </vt:lpstr>
      <vt:lpstr>CRITERIOS</vt:lpstr>
      <vt:lpstr>PowerPoint Presentation</vt:lpstr>
      <vt:lpstr>PowerPoint Presentation</vt:lpstr>
      <vt:lpstr>PowerPoint Presentation</vt:lpstr>
      <vt:lpstr>LA INICIACION A LA VIDA CRISTIANA ES LA MANERA ORDINARIA DE HACER DISCIPULOS</vt:lpstr>
      <vt:lpstr>PARA HACER EXPERIENCIA</vt:lpstr>
      <vt:lpstr>DEL MENSAJE A LA EXPERIENCIA</vt:lpstr>
      <vt:lpstr>Evangelii gaudium:  la transformación misionera de la iglesia</vt:lpstr>
      <vt:lpstr>CARTA A LOS PARTICIPANTES EN LA XXXVI ASAMBLEA GENERAL  DEL CELAM ( mayo 2017)</vt:lpstr>
      <vt:lpstr>! HACER DISCIPULOS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DISCERNIR NUESTRA CAPACIDAD PARA SERY HACER DISCIPULOS: EL PROCESO EVANGELIZADOR</dc:title>
  <dc:creator>Froilán Hernández Gutiérrez</dc:creator>
  <cp:lastModifiedBy>Froilán Hernández Gutiérrez</cp:lastModifiedBy>
  <cp:revision>102</cp:revision>
  <dcterms:created xsi:type="dcterms:W3CDTF">2019-08-01T17:47:54Z</dcterms:created>
  <dcterms:modified xsi:type="dcterms:W3CDTF">2019-11-27T22:27:09Z</dcterms:modified>
</cp:coreProperties>
</file>