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0" r:id="rId4"/>
    <p:sldId id="259" r:id="rId5"/>
    <p:sldId id="264" r:id="rId6"/>
    <p:sldId id="265" r:id="rId7"/>
    <p:sldId id="267" r:id="rId8"/>
    <p:sldId id="268" r:id="rId9"/>
    <p:sldId id="269" r:id="rId10"/>
    <p:sldId id="270" r:id="rId11"/>
    <p:sldId id="261" r:id="rId12"/>
    <p:sldId id="26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6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2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3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0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7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0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6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1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0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3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6969C88-B244-455D-A017-012B25B1ACD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5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323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DAF55-8B0F-64CC-7493-5BC6AC416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3816625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FFFF00"/>
                </a:solidFill>
              </a:rPr>
              <a:t>¿COMO ASUMIMOS DESDE LA COMISIÓN DE LITURGIA LOS PROCESOS DE INICIACIÓN A LA VIDA CRISTIANA?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44F94E-3EB6-73AC-EF3B-7C6EFC652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5340625"/>
            <a:ext cx="10668000" cy="755373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7597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5CE5F-388A-AF9A-57EF-B6D0F8C1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>
                <a:solidFill>
                  <a:srgbClr val="FFFF00"/>
                </a:solidFill>
              </a:rPr>
              <a:t>FORMACIÓN PARA GRUPOS DE LITURGIA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31B9F-966E-F7E2-87E0-F66737BAC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7" y="2015732"/>
            <a:ext cx="11065565" cy="3450613"/>
          </a:xfrm>
        </p:spPr>
        <p:txBody>
          <a:bodyPr>
            <a:noAutofit/>
          </a:bodyPr>
          <a:lstStyle/>
          <a:p>
            <a:r>
              <a:rPr lang="es-MX" sz="3200" dirty="0"/>
              <a:t>OFRECER CURSOS, SUBSIDIOS Y ELEMENTOS PARA LA FORMACIÓN DE GRUPOS PARROQUIALES AL SERVICIO DE LA LITURGIA.</a:t>
            </a:r>
          </a:p>
          <a:p>
            <a:r>
              <a:rPr lang="es-MX" sz="3200" dirty="0"/>
              <a:t>VEMOS NECESARIO UNIFICAR LA FORMACIÓN PARA QUE LOS CRITERIOS DE LA LITURGIA SEAN LOS MISMOS EN LA DIÓCESIS.</a:t>
            </a:r>
          </a:p>
        </p:txBody>
      </p:sp>
    </p:spTree>
    <p:extLst>
      <p:ext uri="{BB962C8B-B14F-4D97-AF65-F5344CB8AC3E}">
        <p14:creationId xmlns:p14="http://schemas.microsoft.com/office/powerpoint/2010/main" val="620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292B6-0472-EB10-FD0C-60847A6C8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78297"/>
            <a:ext cx="9291215" cy="1113358"/>
          </a:xfrm>
        </p:spPr>
        <p:txBody>
          <a:bodyPr/>
          <a:lstStyle/>
          <a:p>
            <a:r>
              <a:rPr lang="es-MX" dirty="0"/>
              <a:t>¿</a:t>
            </a:r>
            <a:r>
              <a:rPr lang="es-MX" sz="4000" b="1" dirty="0">
                <a:solidFill>
                  <a:srgbClr val="FFFF00"/>
                </a:solidFill>
              </a:rPr>
              <a:t>Cómo PODEMOS MEJORAR?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B10598-E4D2-F970-A34C-C3B1C9604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510748"/>
            <a:ext cx="11847443" cy="4373217"/>
          </a:xfrm>
        </p:spPr>
        <p:txBody>
          <a:bodyPr>
            <a:noAutofit/>
          </a:bodyPr>
          <a:lstStyle/>
          <a:p>
            <a:r>
              <a:rPr lang="es-MX" sz="3600" dirty="0"/>
              <a:t>Fortaleciendo la participación de todas las </a:t>
            </a:r>
            <a:r>
              <a:rPr lang="es-MX" sz="3600" dirty="0" err="1"/>
              <a:t>foranías</a:t>
            </a:r>
            <a:r>
              <a:rPr lang="es-MX" sz="3600" dirty="0"/>
              <a:t> en nuestra comisión</a:t>
            </a:r>
          </a:p>
          <a:p>
            <a:r>
              <a:rPr lang="es-MX" sz="3600" dirty="0"/>
              <a:t>Integrar a sacerdotes afines y comprometidos con la liturgia.</a:t>
            </a:r>
          </a:p>
          <a:p>
            <a:r>
              <a:rPr lang="es-MX" sz="3600" dirty="0"/>
              <a:t>Integrar a mas agentes de pastoral laicos y religiosas en las </a:t>
            </a:r>
            <a:r>
              <a:rPr lang="es-MX" sz="3600" dirty="0" err="1"/>
              <a:t>foranías</a:t>
            </a:r>
            <a:r>
              <a:rPr lang="es-MX" sz="3600" dirty="0"/>
              <a:t>.</a:t>
            </a:r>
          </a:p>
          <a:p>
            <a:pPr marL="0" indent="0">
              <a:buNone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6580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7124F-4C17-EA37-A67A-3E5C9BF01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71062"/>
            <a:ext cx="9291215" cy="331304"/>
          </a:xfrm>
        </p:spPr>
        <p:txBody>
          <a:bodyPr>
            <a:normAutofit fontScale="90000"/>
          </a:bodyPr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221BA6-8170-3514-2A63-8174B8EDC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914400"/>
            <a:ext cx="11264347" cy="5340626"/>
          </a:xfrm>
        </p:spPr>
        <p:txBody>
          <a:bodyPr>
            <a:normAutofit/>
          </a:bodyPr>
          <a:lstStyle/>
          <a:p>
            <a:r>
              <a:rPr lang="es-MX" sz="3600" dirty="0"/>
              <a:t>Impulsar el trabajo y la </a:t>
            </a:r>
            <a:r>
              <a:rPr lang="es-MX" sz="3600" dirty="0">
                <a:solidFill>
                  <a:srgbClr val="FFFF00"/>
                </a:solidFill>
              </a:rPr>
              <a:t>formación de los laico</a:t>
            </a:r>
            <a:r>
              <a:rPr lang="es-MX" sz="3600" dirty="0"/>
              <a:t>s desde las </a:t>
            </a:r>
            <a:r>
              <a:rPr lang="es-MX" sz="3600" dirty="0" err="1"/>
              <a:t>foranías</a:t>
            </a:r>
            <a:r>
              <a:rPr lang="es-MX" sz="3600" dirty="0"/>
              <a:t> (cursos y diplomados a nivel nacional) para que estos a su vez sean promotores de la liturgia en las </a:t>
            </a:r>
            <a:r>
              <a:rPr lang="es-MX" sz="3600" dirty="0" err="1"/>
              <a:t>foranías</a:t>
            </a:r>
            <a:r>
              <a:rPr lang="es-MX" sz="3600" dirty="0"/>
              <a:t>.</a:t>
            </a:r>
          </a:p>
          <a:p>
            <a:r>
              <a:rPr lang="es-MX" sz="3600" dirty="0"/>
              <a:t>Poder tener un </a:t>
            </a:r>
            <a:r>
              <a:rPr lang="es-MX" sz="3600" dirty="0">
                <a:solidFill>
                  <a:srgbClr val="FFFF00"/>
                </a:solidFill>
              </a:rPr>
              <a:t>equipo de pastoral litúrgica </a:t>
            </a:r>
            <a:r>
              <a:rPr lang="es-MX" sz="3600" dirty="0"/>
              <a:t>que pudiera desplazarse a las </a:t>
            </a:r>
            <a:r>
              <a:rPr lang="es-MX" sz="3600" dirty="0" err="1"/>
              <a:t>foranías</a:t>
            </a:r>
            <a:r>
              <a:rPr lang="es-MX" sz="3600" dirty="0"/>
              <a:t> y parroquias para la formación.</a:t>
            </a:r>
          </a:p>
        </p:txBody>
      </p:sp>
    </p:spTree>
    <p:extLst>
      <p:ext uri="{BB962C8B-B14F-4D97-AF65-F5344CB8AC3E}">
        <p14:creationId xmlns:p14="http://schemas.microsoft.com/office/powerpoint/2010/main" val="276851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897AD-4689-606E-0757-5E80E848C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04801"/>
            <a:ext cx="9291215" cy="1285460"/>
          </a:xfrm>
        </p:spPr>
        <p:txBody>
          <a:bodyPr>
            <a:noAutofit/>
          </a:bodyPr>
          <a:lstStyle/>
          <a:p>
            <a:r>
              <a:rPr lang="es-MX" sz="4000" b="1" dirty="0">
                <a:solidFill>
                  <a:srgbClr val="FFFF00"/>
                </a:solidFill>
              </a:rPr>
              <a:t>¿CON QUIEN PODEMOS COLABORAR?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13D067-D492-E405-27B2-EFF00765F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789043"/>
            <a:ext cx="11622157" cy="4764155"/>
          </a:xfrm>
        </p:spPr>
        <p:txBody>
          <a:bodyPr>
            <a:noAutofit/>
          </a:bodyPr>
          <a:lstStyle/>
          <a:p>
            <a:r>
              <a:rPr lang="es-MX" sz="3200" dirty="0">
                <a:solidFill>
                  <a:srgbClr val="FFFF00"/>
                </a:solidFill>
              </a:rPr>
              <a:t>AD EXTRA </a:t>
            </a:r>
            <a:r>
              <a:rPr lang="es-MX" sz="3200" dirty="0"/>
              <a:t>: con los cursos y subsidios que nos ofrece la comisión episcopal para la pastoral litúrgica (CEPALI) en sus diferentes dimensiones.</a:t>
            </a:r>
          </a:p>
          <a:p>
            <a:r>
              <a:rPr lang="es-MX" sz="3200" dirty="0"/>
              <a:t>Con SOMELIT</a:t>
            </a:r>
          </a:p>
          <a:p>
            <a:r>
              <a:rPr lang="es-MX" sz="3200" dirty="0">
                <a:solidFill>
                  <a:srgbClr val="FFFF00"/>
                </a:solidFill>
              </a:rPr>
              <a:t>AD INTRA: </a:t>
            </a:r>
            <a:r>
              <a:rPr lang="es-MX" sz="3200" dirty="0"/>
              <a:t>con las demás pastorales especialmente la pastoral profética.</a:t>
            </a:r>
          </a:p>
          <a:p>
            <a:r>
              <a:rPr lang="es-MX" sz="3200" dirty="0"/>
              <a:t>Con las </a:t>
            </a:r>
            <a:r>
              <a:rPr lang="es-MX" sz="3200" dirty="0" err="1"/>
              <a:t>foranías</a:t>
            </a:r>
            <a:r>
              <a:rPr lang="es-MX" sz="3200" dirty="0"/>
              <a:t> y parroquias que necesiten apoyos para la formación litúrgica.</a:t>
            </a:r>
          </a:p>
        </p:txBody>
      </p:sp>
    </p:spTree>
    <p:extLst>
      <p:ext uri="{BB962C8B-B14F-4D97-AF65-F5344CB8AC3E}">
        <p14:creationId xmlns:p14="http://schemas.microsoft.com/office/powerpoint/2010/main" val="4892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EA02A-4093-C196-1088-CDC9EFCB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91548"/>
            <a:ext cx="10668000" cy="1351722"/>
          </a:xfrm>
        </p:spPr>
        <p:txBody>
          <a:bodyPr>
            <a:normAutofit fontScale="90000"/>
          </a:bodyPr>
          <a:lstStyle/>
          <a:p>
            <a:r>
              <a:rPr lang="es-MX" sz="4400" b="1" i="1" dirty="0">
                <a:solidFill>
                  <a:srgbClr val="FFFF00"/>
                </a:solidFill>
                <a:effectLst/>
                <a:latin typeface="Tahoma" panose="020B0604030504040204" pitchFamily="34" charset="0"/>
              </a:rPr>
              <a:t>Formación litúrgica del pueblo fiel</a:t>
            </a:r>
            <a:br>
              <a:rPr lang="es-MX" sz="4400" b="0" i="0" dirty="0">
                <a:effectLst/>
                <a:latin typeface="Tahoma" panose="020B0604030504040204" pitchFamily="34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26DB31-763E-5012-B05E-04B3F23CB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49288"/>
            <a:ext cx="10668000" cy="4691270"/>
          </a:xfrm>
        </p:spPr>
        <p:txBody>
          <a:bodyPr>
            <a:normAutofit/>
          </a:bodyPr>
          <a:lstStyle/>
          <a:p>
            <a:pPr algn="l"/>
            <a:r>
              <a:rPr lang="es-MX" sz="3200" b="0" i="0" dirty="0"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SC 19</a:t>
            </a:r>
            <a:r>
              <a:rPr lang="es-MX" sz="3200" b="0" i="0" dirty="0">
                <a:solidFill>
                  <a:schemeClr val="tx1"/>
                </a:solidFill>
                <a:effectLst/>
                <a:latin typeface="Berlin Sans FB" panose="020E0602020502020306" pitchFamily="34" charset="0"/>
              </a:rPr>
              <a:t>. Los pastores de almas fomenten con diligencia y paciencia la educación litúrgica y la participación activa de los fieles, interna y externa, conforme a su edad, condición, género de vida y grado de cultura religiosa, cumpliendo así una de las funciones principales del fiel dispensador de los misterios de Dios y, en este punto, guíen a su rebaño no sólo de palabra, sino también con el ejemplo.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743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F228EB1-C266-AEF3-5EE7-FED3AE74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291549"/>
            <a:ext cx="9293577" cy="119268"/>
          </a:xfrm>
        </p:spPr>
        <p:txBody>
          <a:bodyPr>
            <a:noAutofit/>
          </a:bodyPr>
          <a:lstStyle/>
          <a:p>
            <a:br>
              <a:rPr lang="es-MX" sz="3200" dirty="0"/>
            </a:br>
            <a:endParaRPr lang="es-MX" sz="3200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AA2E1F1-EDEF-3A82-EB61-321D8D302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044" y="291549"/>
            <a:ext cx="6692348" cy="6566451"/>
          </a:xfrm>
        </p:spPr>
        <p:txBody>
          <a:bodyPr>
            <a:normAutofit lnSpcReduction="10000"/>
          </a:bodyPr>
          <a:lstStyle/>
          <a:p>
            <a:r>
              <a:rPr lang="es-MX" sz="2800" dirty="0"/>
              <a:t>La comisión de Pastoral litúrgica diocesana quiere ir por el camino de la formación constante de los agentes de pastoral litúrgica.</a:t>
            </a:r>
          </a:p>
          <a:p>
            <a:r>
              <a:rPr lang="es-MX" sz="2800" dirty="0"/>
              <a:t>Anteriormente se hacían encuentros diocesanos de coros o ministros, hoy retomaremos esos encuentros pero como fruto de un proceso de formación.</a:t>
            </a:r>
          </a:p>
          <a:p>
            <a:r>
              <a:rPr lang="es-MX" sz="2800" dirty="0"/>
              <a:t>Los encuentros diocesanos culminan un proceso de preparación y de formación, mismo que se busca continuar </a:t>
            </a:r>
            <a:endParaRPr lang="es-MX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D32CBEF8-2E96-01D8-A85C-9C5DC95EDC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3438" y="503584"/>
            <a:ext cx="4743518" cy="52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382B212-9A1D-60E4-603D-90A8CC8D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98784"/>
            <a:ext cx="9291215" cy="94090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rgbClr val="FFFF00"/>
                </a:solidFill>
              </a:rPr>
              <a:t>¿QUE ESTAMOS HACIENDO?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1C5E4C-E63E-CCC0-3BA3-8615FBB0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325217"/>
            <a:ext cx="11794435" cy="5049079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FFFF00"/>
                </a:solidFill>
              </a:rPr>
              <a:t>Caminando sinodalmente</a:t>
            </a:r>
            <a:r>
              <a:rPr lang="es-MX" sz="2800" dirty="0"/>
              <a:t>, tenemos nuestras reuniones periódicas en la comisión cada dos meses, estudiamos un poco, convivimos y planeamos (nos faltan dos </a:t>
            </a:r>
            <a:r>
              <a:rPr lang="es-MX" sz="2800" dirty="0" err="1"/>
              <a:t>foranías</a:t>
            </a:r>
            <a:r>
              <a:rPr lang="es-MX" sz="2800" dirty="0"/>
              <a:t> que se integren).</a:t>
            </a:r>
          </a:p>
          <a:p>
            <a:r>
              <a:rPr lang="es-MX" sz="2800" dirty="0">
                <a:solidFill>
                  <a:srgbClr val="FFFF00"/>
                </a:solidFill>
              </a:rPr>
              <a:t>Curso de encargados y responsables de capilla </a:t>
            </a:r>
            <a:r>
              <a:rPr lang="es-MX" sz="2800" dirty="0"/>
              <a:t>(100 inscritos)</a:t>
            </a:r>
          </a:p>
          <a:p>
            <a:r>
              <a:rPr lang="es-MX" sz="2800" dirty="0"/>
              <a:t>Encuentro diocesano de Ministros (29 julio)</a:t>
            </a:r>
          </a:p>
          <a:p>
            <a:r>
              <a:rPr lang="es-MX" sz="2800" dirty="0"/>
              <a:t>Encuentro de mayordomos, </a:t>
            </a:r>
            <a:r>
              <a:rPr lang="es-MX" sz="2800" dirty="0" err="1"/>
              <a:t>foranía</a:t>
            </a:r>
            <a:r>
              <a:rPr lang="es-MX" sz="2800" dirty="0"/>
              <a:t> de Ixmiquilpan (22 julio)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097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1A630-80F5-1FA7-35F5-75288B48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>
                <a:solidFill>
                  <a:srgbClr val="FFFF00"/>
                </a:solidFill>
              </a:rPr>
              <a:t>Curso de Ministros EXTRA ORDINARIOS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0B47D5-FFE9-96A2-719B-E5BCE3A80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/>
              <a:t>QUEREMOS SEGUIR PROMOVIENDO LA FORMACIÓN DE LOS MINISTROS, ESTE AÑO TUVIMOS (435) EN DOS NIVELES.  ESPERAMOS HACER EL CURSO DE TERCER NIVEL. </a:t>
            </a:r>
          </a:p>
          <a:p>
            <a:r>
              <a:rPr lang="es-MX" sz="2800" dirty="0"/>
              <a:t>FALTA UN APROXIMADO DE 20 PERSONAS POR PARTICIPAR.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768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1A842-95BC-AE42-91ED-D714D3D6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>
                <a:solidFill>
                  <a:srgbClr val="FFFF00"/>
                </a:solidFill>
              </a:rPr>
              <a:t>CURSO DE COROS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7D3904-FC06-86CA-3DFE-FC8E60D80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/>
              <a:t>PROMOVIMOS UN CURSO DIRIGIDO A COROS Y MINISTROS DEL CANTO. TUVIMOS UN REGISTRO DE 150 INSCRITOS.</a:t>
            </a:r>
          </a:p>
          <a:p>
            <a:r>
              <a:rPr lang="es-MX" sz="2800" dirty="0"/>
              <a:t>BUSCAMOS CREAR SUBSIDIOS Y MATERIALES PARA IR CATEQUIZANDO A LOS COROS.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243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5E5CF-1E48-BDF1-CE00-1F1F661D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>
                <a:solidFill>
                  <a:srgbClr val="FFFF00"/>
                </a:solidFill>
              </a:rPr>
              <a:t>CURSO PARA RESPONSABLES DE CAPILLA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28ABFB-9AAF-6457-3DCB-BBC5922B2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2015732"/>
            <a:ext cx="10133194" cy="3450613"/>
          </a:xfrm>
        </p:spPr>
        <p:txBody>
          <a:bodyPr>
            <a:normAutofit/>
          </a:bodyPr>
          <a:lstStyle/>
          <a:p>
            <a:r>
              <a:rPr lang="es-MX" sz="2800" dirty="0"/>
              <a:t>SE HIZO UN PRIMER INTENTO DE CURSO PARA RESPONSABLES DE CAPILLA Y SACRISTANES, PARTICIPARON 100 PERSONAS.</a:t>
            </a:r>
          </a:p>
          <a:p>
            <a:r>
              <a:rPr lang="es-MX" sz="2800" dirty="0"/>
              <a:t>SURGIERON MUCHAS INQUIETUDES Y SE PUDIERON ACLARAR OTRAS, HUBO FRUTOS, PERO LA GENTE MANIFIESTA SU NECESIDAD DE SEGUIR APRENDIENDO</a:t>
            </a:r>
          </a:p>
        </p:txBody>
      </p:sp>
    </p:spTree>
    <p:extLst>
      <p:ext uri="{BB962C8B-B14F-4D97-AF65-F5344CB8AC3E}">
        <p14:creationId xmlns:p14="http://schemas.microsoft.com/office/powerpoint/2010/main" val="309666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87A44-C844-531E-39B0-B2604F3C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>
                <a:solidFill>
                  <a:srgbClr val="FFFF00"/>
                </a:solidFill>
              </a:rPr>
              <a:t>ENCUENTRO DE MAYORDOMOS IXMIQUILPAN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3680A7-B722-86C1-2C81-3FC5A109A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2015732"/>
            <a:ext cx="11145079" cy="3450613"/>
          </a:xfrm>
        </p:spPr>
        <p:txBody>
          <a:bodyPr>
            <a:normAutofit/>
          </a:bodyPr>
          <a:lstStyle/>
          <a:p>
            <a:r>
              <a:rPr lang="es-MX" sz="2800" dirty="0"/>
              <a:t>LA ZONA DE IXMIQUILPAN  PRESENTA ESTA REALIDAD IMPORTANTE QUE NECESITA ACOMPAÑAMIENTO Y CATEQUESIS.</a:t>
            </a:r>
          </a:p>
          <a:p>
            <a:r>
              <a:rPr lang="es-MX" sz="2800" dirty="0"/>
              <a:t>SE BUSCA REALIZAR UN ENCUENTRO DE FORANIA UNA VEZ AL AÑO.</a:t>
            </a:r>
          </a:p>
          <a:p>
            <a:r>
              <a:rPr lang="es-MX" sz="2800" dirty="0"/>
              <a:t>ESTE AÑO UNO UNA PARTICIPACIÓN DE 130 MAYORDOMOS</a:t>
            </a:r>
          </a:p>
        </p:txBody>
      </p:sp>
    </p:spTree>
    <p:extLst>
      <p:ext uri="{BB962C8B-B14F-4D97-AF65-F5344CB8AC3E}">
        <p14:creationId xmlns:p14="http://schemas.microsoft.com/office/powerpoint/2010/main" val="208473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A0DA3-EF21-7131-1BAD-9BC19D888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solidFill>
                  <a:srgbClr val="FFFF00"/>
                </a:solidFill>
              </a:rPr>
              <a:t>MANUAL DE RELIGIOSIDAD POPULAR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45AA37-3200-7A00-4C93-5AAAAFDC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2015732"/>
            <a:ext cx="10866782" cy="3450613"/>
          </a:xfrm>
        </p:spPr>
        <p:txBody>
          <a:bodyPr>
            <a:noAutofit/>
          </a:bodyPr>
          <a:lstStyle/>
          <a:p>
            <a:r>
              <a:rPr lang="es-MX" sz="2800" dirty="0"/>
              <a:t>NUESTRA DIOCESIS DE TULA TIENE UNA RIQUEZA ESPIRITUAL DE RELIGIOSIDAD Y PIEDAD POPULAR.</a:t>
            </a:r>
          </a:p>
          <a:p>
            <a:r>
              <a:rPr lang="es-MX" sz="2800" dirty="0"/>
              <a:t>CADA FORANÍA DE LA DIÓCESIS PRESENTA UNA REALIDAD DISTINTA.</a:t>
            </a:r>
          </a:p>
          <a:p>
            <a:r>
              <a:rPr lang="es-MX" sz="2800" dirty="0"/>
              <a:t>BUSCAMOS CREAR UN SUBSIDIO PARA ORACIONES, REZOS, PEREGRINACIONES, LLEGADA DE IMÁGENES.</a:t>
            </a:r>
          </a:p>
          <a:p>
            <a:r>
              <a:rPr lang="es-MX" sz="2800" dirty="0"/>
              <a:t>RECAUDACIÓN DE MATERIALES.</a:t>
            </a:r>
          </a:p>
        </p:txBody>
      </p:sp>
    </p:spTree>
    <p:extLst>
      <p:ext uri="{BB962C8B-B14F-4D97-AF65-F5344CB8AC3E}">
        <p14:creationId xmlns:p14="http://schemas.microsoft.com/office/powerpoint/2010/main" val="82652485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ería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374</TotalTime>
  <Words>626</Words>
  <Application>Microsoft Office PowerPoint</Application>
  <PresentationFormat>Panorámica</PresentationFormat>
  <Paragraphs>44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Berlin Sans FB</vt:lpstr>
      <vt:lpstr>Rockwell</vt:lpstr>
      <vt:lpstr>Tahoma</vt:lpstr>
      <vt:lpstr>Galería</vt:lpstr>
      <vt:lpstr>¿COMO ASUMIMOS DESDE LA COMISIÓN DE LITURGIA LOS PROCESOS DE INICIACIÓN A LA VIDA CRISTIANA?</vt:lpstr>
      <vt:lpstr>Formación litúrgica del pueblo fiel </vt:lpstr>
      <vt:lpstr> </vt:lpstr>
      <vt:lpstr>¿QUE ESTAMOS HACIENDO?</vt:lpstr>
      <vt:lpstr>Curso de Ministros EXTRA ORDINARIOS</vt:lpstr>
      <vt:lpstr>CURSO DE COROS</vt:lpstr>
      <vt:lpstr>CURSO PARA RESPONSABLES DE CAPILLA</vt:lpstr>
      <vt:lpstr>ENCUENTRO DE MAYORDOMOS IXMIQUILPAN</vt:lpstr>
      <vt:lpstr>MANUAL DE RELIGIOSIDAD POPULAR</vt:lpstr>
      <vt:lpstr>FORMACIÓN PARA GRUPOS DE LITURGIA</vt:lpstr>
      <vt:lpstr>¿Cómo PODEMOS MEJORAR?</vt:lpstr>
      <vt:lpstr>Presentación de PowerPoint</vt:lpstr>
      <vt:lpstr>¿CON QUIEN PODEMOS COLABORAR?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¿COMO ASUMIMOS DESDE LA COMISIÓN DE LITURGIA LOS PROCESOS DE INICIACIÓN A LA VIDA CRISTIANA?</dc:title>
  <dc:creator>Jose Miguel</dc:creator>
  <cp:lastModifiedBy>Jose Miguel</cp:lastModifiedBy>
  <cp:revision>4</cp:revision>
  <dcterms:created xsi:type="dcterms:W3CDTF">2023-05-19T23:18:46Z</dcterms:created>
  <dcterms:modified xsi:type="dcterms:W3CDTF">2023-09-20T02:41:50Z</dcterms:modified>
</cp:coreProperties>
</file>