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BED68-3F0F-40A4-98E6-DC69ABCB60E5}" type="doc">
      <dgm:prSet loTypeId="urn:microsoft.com/office/officeart/2005/8/layout/gear1" loCatId="relationship" qsTypeId="urn:microsoft.com/office/officeart/2005/8/quickstyle/simple1" qsCatId="simple" csTypeId="urn:microsoft.com/office/officeart/2005/8/colors/colorful5" csCatId="colorful" phldr="1"/>
      <dgm:spPr/>
    </dgm:pt>
    <dgm:pt modelId="{0571573F-977C-4E8C-88DE-DE53BE124A57}">
      <dgm:prSet phldrT="[Texto]"/>
      <dgm:spPr/>
      <dgm:t>
        <a:bodyPr/>
        <a:lstStyle/>
        <a:p>
          <a:r>
            <a:rPr lang="es-MX" dirty="0" smtClean="0"/>
            <a:t>Pastorales</a:t>
          </a:r>
          <a:endParaRPr lang="es-MX" dirty="0"/>
        </a:p>
      </dgm:t>
    </dgm:pt>
    <dgm:pt modelId="{D76E77DC-8BFD-4BB4-AE5A-7F5384DFCB80}" type="parTrans" cxnId="{54BB1813-341D-4B18-9E0A-A9EB41698CFF}">
      <dgm:prSet/>
      <dgm:spPr/>
      <dgm:t>
        <a:bodyPr/>
        <a:lstStyle/>
        <a:p>
          <a:endParaRPr lang="es-MX"/>
        </a:p>
      </dgm:t>
    </dgm:pt>
    <dgm:pt modelId="{D58554E6-0925-4221-90D4-AAADFF1F0CB8}" type="sibTrans" cxnId="{54BB1813-341D-4B18-9E0A-A9EB41698CFF}">
      <dgm:prSet/>
      <dgm:spPr/>
      <dgm:t>
        <a:bodyPr/>
        <a:lstStyle/>
        <a:p>
          <a:endParaRPr lang="es-MX"/>
        </a:p>
      </dgm:t>
    </dgm:pt>
    <dgm:pt modelId="{62CC5DB3-7BC3-42B2-BDB2-E4434F801237}">
      <dgm:prSet phldrT="[Texto]"/>
      <dgm:spPr/>
      <dgm:t>
        <a:bodyPr/>
        <a:lstStyle/>
        <a:p>
          <a:r>
            <a:rPr lang="es-MX" dirty="0" smtClean="0"/>
            <a:t>Movimientos</a:t>
          </a:r>
          <a:endParaRPr lang="es-MX" dirty="0"/>
        </a:p>
      </dgm:t>
    </dgm:pt>
    <dgm:pt modelId="{FE38D8DB-56C9-46D9-9FDE-E6A6CF133C4D}" type="parTrans" cxnId="{AADFAE09-894B-4D52-B47E-05FBBF5615CF}">
      <dgm:prSet/>
      <dgm:spPr/>
      <dgm:t>
        <a:bodyPr/>
        <a:lstStyle/>
        <a:p>
          <a:endParaRPr lang="es-MX"/>
        </a:p>
      </dgm:t>
    </dgm:pt>
    <dgm:pt modelId="{CB50AF19-12A6-4454-B723-43D238221F81}" type="sibTrans" cxnId="{AADFAE09-894B-4D52-B47E-05FBBF5615CF}">
      <dgm:prSet/>
      <dgm:spPr/>
      <dgm:t>
        <a:bodyPr/>
        <a:lstStyle/>
        <a:p>
          <a:endParaRPr lang="es-MX"/>
        </a:p>
      </dgm:t>
    </dgm:pt>
    <dgm:pt modelId="{50813D91-79B8-43A3-B326-DA820EC43D74}">
      <dgm:prSet phldrT="[Texto]"/>
      <dgm:spPr/>
      <dgm:t>
        <a:bodyPr/>
        <a:lstStyle/>
        <a:p>
          <a:r>
            <a:rPr lang="es-MX" dirty="0" smtClean="0"/>
            <a:t>Pueblo</a:t>
          </a:r>
          <a:endParaRPr lang="es-MX" dirty="0"/>
        </a:p>
      </dgm:t>
    </dgm:pt>
    <dgm:pt modelId="{BF9AF676-B9D0-4AFE-B3FD-3FD0155E8D73}" type="parTrans" cxnId="{AD78F133-DFD4-4D82-92BE-B60278435B03}">
      <dgm:prSet/>
      <dgm:spPr/>
      <dgm:t>
        <a:bodyPr/>
        <a:lstStyle/>
        <a:p>
          <a:endParaRPr lang="es-MX"/>
        </a:p>
      </dgm:t>
    </dgm:pt>
    <dgm:pt modelId="{39860105-95F3-4FFD-8D33-92EF43A31C6D}" type="sibTrans" cxnId="{AD78F133-DFD4-4D82-92BE-B60278435B03}">
      <dgm:prSet/>
      <dgm:spPr/>
      <dgm:t>
        <a:bodyPr/>
        <a:lstStyle/>
        <a:p>
          <a:endParaRPr lang="es-MX"/>
        </a:p>
      </dgm:t>
    </dgm:pt>
    <dgm:pt modelId="{90C8AFE7-E346-49AE-8D83-CBE4281B828E}" type="pres">
      <dgm:prSet presAssocID="{4CCBED68-3F0F-40A4-98E6-DC69ABCB60E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9F4E68B-ED79-4462-9784-C1B726C54544}" type="pres">
      <dgm:prSet presAssocID="{0571573F-977C-4E8C-88DE-DE53BE124A57}" presName="gear1" presStyleLbl="node1" presStyleIdx="0" presStyleCnt="3" custLinFactNeighborX="-27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497686-2DDA-4804-9299-B62829BB9AAB}" type="pres">
      <dgm:prSet presAssocID="{0571573F-977C-4E8C-88DE-DE53BE124A57}" presName="gear1srcNode" presStyleLbl="node1" presStyleIdx="0" presStyleCnt="3"/>
      <dgm:spPr/>
    </dgm:pt>
    <dgm:pt modelId="{7F2C5F04-8D7B-4680-BB2E-C4768BBB9BA4}" type="pres">
      <dgm:prSet presAssocID="{0571573F-977C-4E8C-88DE-DE53BE124A57}" presName="gear1dstNode" presStyleLbl="node1" presStyleIdx="0" presStyleCnt="3"/>
      <dgm:spPr/>
    </dgm:pt>
    <dgm:pt modelId="{FCA7790D-067E-4A7E-88CC-7B5150227611}" type="pres">
      <dgm:prSet presAssocID="{62CC5DB3-7BC3-42B2-BDB2-E4434F801237}" presName="gear2" presStyleLbl="node1" presStyleIdx="1" presStyleCnt="3">
        <dgm:presLayoutVars>
          <dgm:chMax val="1"/>
          <dgm:bulletEnabled val="1"/>
        </dgm:presLayoutVars>
      </dgm:prSet>
      <dgm:spPr/>
    </dgm:pt>
    <dgm:pt modelId="{907A1F1D-D3AB-42BD-820B-8021D44A88B8}" type="pres">
      <dgm:prSet presAssocID="{62CC5DB3-7BC3-42B2-BDB2-E4434F801237}" presName="gear2srcNode" presStyleLbl="node1" presStyleIdx="1" presStyleCnt="3"/>
      <dgm:spPr/>
    </dgm:pt>
    <dgm:pt modelId="{819A4A70-A19C-47EB-AB69-66D25AE778D3}" type="pres">
      <dgm:prSet presAssocID="{62CC5DB3-7BC3-42B2-BDB2-E4434F801237}" presName="gear2dstNode" presStyleLbl="node1" presStyleIdx="1" presStyleCnt="3"/>
      <dgm:spPr/>
    </dgm:pt>
    <dgm:pt modelId="{2057D90A-AF02-4042-9314-CADB97322323}" type="pres">
      <dgm:prSet presAssocID="{50813D91-79B8-43A3-B326-DA820EC43D74}" presName="gear3" presStyleLbl="node1" presStyleIdx="2" presStyleCnt="3"/>
      <dgm:spPr/>
    </dgm:pt>
    <dgm:pt modelId="{997188C9-1BE0-429E-80A3-F03784B247A6}" type="pres">
      <dgm:prSet presAssocID="{50813D91-79B8-43A3-B326-DA820EC43D7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8B14671-F4CB-4C39-8956-CF8DFF9C0CAC}" type="pres">
      <dgm:prSet presAssocID="{50813D91-79B8-43A3-B326-DA820EC43D74}" presName="gear3srcNode" presStyleLbl="node1" presStyleIdx="2" presStyleCnt="3"/>
      <dgm:spPr/>
    </dgm:pt>
    <dgm:pt modelId="{EDC8544D-29A8-4706-A18C-E2FC2C3F3010}" type="pres">
      <dgm:prSet presAssocID="{50813D91-79B8-43A3-B326-DA820EC43D74}" presName="gear3dstNode" presStyleLbl="node1" presStyleIdx="2" presStyleCnt="3"/>
      <dgm:spPr/>
    </dgm:pt>
    <dgm:pt modelId="{A1768397-6298-422A-B312-231A4B527DC1}" type="pres">
      <dgm:prSet presAssocID="{D58554E6-0925-4221-90D4-AAADFF1F0CB8}" presName="connector1" presStyleLbl="sibTrans2D1" presStyleIdx="0" presStyleCnt="3"/>
      <dgm:spPr/>
    </dgm:pt>
    <dgm:pt modelId="{16C5177C-9ECC-4DFB-93D3-F19D09CC5F5E}" type="pres">
      <dgm:prSet presAssocID="{CB50AF19-12A6-4454-B723-43D238221F81}" presName="connector2" presStyleLbl="sibTrans2D1" presStyleIdx="1" presStyleCnt="3"/>
      <dgm:spPr/>
    </dgm:pt>
    <dgm:pt modelId="{9320B749-A700-4911-9B04-20CE4D316BFB}" type="pres">
      <dgm:prSet presAssocID="{39860105-95F3-4FFD-8D33-92EF43A31C6D}" presName="connector3" presStyleLbl="sibTrans2D1" presStyleIdx="2" presStyleCnt="3"/>
      <dgm:spPr/>
    </dgm:pt>
  </dgm:ptLst>
  <dgm:cxnLst>
    <dgm:cxn modelId="{D0F3C253-C5E1-49B0-AFC3-444FB465612B}" type="presOf" srcId="{CB50AF19-12A6-4454-B723-43D238221F81}" destId="{16C5177C-9ECC-4DFB-93D3-F19D09CC5F5E}" srcOrd="0" destOrd="0" presId="urn:microsoft.com/office/officeart/2005/8/layout/gear1"/>
    <dgm:cxn modelId="{140D3829-12D1-446B-B4B7-5DB6A68A42C1}" type="presOf" srcId="{62CC5DB3-7BC3-42B2-BDB2-E4434F801237}" destId="{FCA7790D-067E-4A7E-88CC-7B5150227611}" srcOrd="0" destOrd="0" presId="urn:microsoft.com/office/officeart/2005/8/layout/gear1"/>
    <dgm:cxn modelId="{655E7763-AB32-4948-AB7E-266620B2F2E6}" type="presOf" srcId="{50813D91-79B8-43A3-B326-DA820EC43D74}" destId="{997188C9-1BE0-429E-80A3-F03784B247A6}" srcOrd="1" destOrd="0" presId="urn:microsoft.com/office/officeart/2005/8/layout/gear1"/>
    <dgm:cxn modelId="{AADFAE09-894B-4D52-B47E-05FBBF5615CF}" srcId="{4CCBED68-3F0F-40A4-98E6-DC69ABCB60E5}" destId="{62CC5DB3-7BC3-42B2-BDB2-E4434F801237}" srcOrd="1" destOrd="0" parTransId="{FE38D8DB-56C9-46D9-9FDE-E6A6CF133C4D}" sibTransId="{CB50AF19-12A6-4454-B723-43D238221F81}"/>
    <dgm:cxn modelId="{8EB53278-70E5-4528-9CF4-31516856168C}" type="presOf" srcId="{0571573F-977C-4E8C-88DE-DE53BE124A57}" destId="{7F2C5F04-8D7B-4680-BB2E-C4768BBB9BA4}" srcOrd="2" destOrd="0" presId="urn:microsoft.com/office/officeart/2005/8/layout/gear1"/>
    <dgm:cxn modelId="{2F2A5C3D-533C-4720-88AB-DB46BEBEF41E}" type="presOf" srcId="{0571573F-977C-4E8C-88DE-DE53BE124A57}" destId="{0E497686-2DDA-4804-9299-B62829BB9AAB}" srcOrd="1" destOrd="0" presId="urn:microsoft.com/office/officeart/2005/8/layout/gear1"/>
    <dgm:cxn modelId="{CBE0816E-A7FC-473F-82B2-AD2587CA716D}" type="presOf" srcId="{D58554E6-0925-4221-90D4-AAADFF1F0CB8}" destId="{A1768397-6298-422A-B312-231A4B527DC1}" srcOrd="0" destOrd="0" presId="urn:microsoft.com/office/officeart/2005/8/layout/gear1"/>
    <dgm:cxn modelId="{457B83C4-C07E-4243-8A04-0BA74B9FA51F}" type="presOf" srcId="{0571573F-977C-4E8C-88DE-DE53BE124A57}" destId="{A9F4E68B-ED79-4462-9784-C1B726C54544}" srcOrd="0" destOrd="0" presId="urn:microsoft.com/office/officeart/2005/8/layout/gear1"/>
    <dgm:cxn modelId="{DBBC6AB2-0605-4386-8355-68824F301FE0}" type="presOf" srcId="{50813D91-79B8-43A3-B326-DA820EC43D74}" destId="{2057D90A-AF02-4042-9314-CADB97322323}" srcOrd="0" destOrd="0" presId="urn:microsoft.com/office/officeart/2005/8/layout/gear1"/>
    <dgm:cxn modelId="{13804249-5E84-460B-825D-4C7DFF6D8178}" type="presOf" srcId="{39860105-95F3-4FFD-8D33-92EF43A31C6D}" destId="{9320B749-A700-4911-9B04-20CE4D316BFB}" srcOrd="0" destOrd="0" presId="urn:microsoft.com/office/officeart/2005/8/layout/gear1"/>
    <dgm:cxn modelId="{F5AACF61-AB2B-443A-B5B1-429BBEE6A312}" type="presOf" srcId="{62CC5DB3-7BC3-42B2-BDB2-E4434F801237}" destId="{819A4A70-A19C-47EB-AB69-66D25AE778D3}" srcOrd="2" destOrd="0" presId="urn:microsoft.com/office/officeart/2005/8/layout/gear1"/>
    <dgm:cxn modelId="{54BB1813-341D-4B18-9E0A-A9EB41698CFF}" srcId="{4CCBED68-3F0F-40A4-98E6-DC69ABCB60E5}" destId="{0571573F-977C-4E8C-88DE-DE53BE124A57}" srcOrd="0" destOrd="0" parTransId="{D76E77DC-8BFD-4BB4-AE5A-7F5384DFCB80}" sibTransId="{D58554E6-0925-4221-90D4-AAADFF1F0CB8}"/>
    <dgm:cxn modelId="{7246A811-9CD0-40EC-879E-F07D901F2C5A}" type="presOf" srcId="{4CCBED68-3F0F-40A4-98E6-DC69ABCB60E5}" destId="{90C8AFE7-E346-49AE-8D83-CBE4281B828E}" srcOrd="0" destOrd="0" presId="urn:microsoft.com/office/officeart/2005/8/layout/gear1"/>
    <dgm:cxn modelId="{C1A7FC6E-7658-47A3-843C-420FFE8CAA5B}" type="presOf" srcId="{50813D91-79B8-43A3-B326-DA820EC43D74}" destId="{EDC8544D-29A8-4706-A18C-E2FC2C3F3010}" srcOrd="3" destOrd="0" presId="urn:microsoft.com/office/officeart/2005/8/layout/gear1"/>
    <dgm:cxn modelId="{AD78F133-DFD4-4D82-92BE-B60278435B03}" srcId="{4CCBED68-3F0F-40A4-98E6-DC69ABCB60E5}" destId="{50813D91-79B8-43A3-B326-DA820EC43D74}" srcOrd="2" destOrd="0" parTransId="{BF9AF676-B9D0-4AFE-B3FD-3FD0155E8D73}" sibTransId="{39860105-95F3-4FFD-8D33-92EF43A31C6D}"/>
    <dgm:cxn modelId="{F75B4CDB-FAB4-4F62-9860-0B565146C976}" type="presOf" srcId="{50813D91-79B8-43A3-B326-DA820EC43D74}" destId="{08B14671-F4CB-4C39-8956-CF8DFF9C0CAC}" srcOrd="2" destOrd="0" presId="urn:microsoft.com/office/officeart/2005/8/layout/gear1"/>
    <dgm:cxn modelId="{2BB9D457-101A-4340-A809-A40175F5EAEF}" type="presOf" srcId="{62CC5DB3-7BC3-42B2-BDB2-E4434F801237}" destId="{907A1F1D-D3AB-42BD-820B-8021D44A88B8}" srcOrd="1" destOrd="0" presId="urn:microsoft.com/office/officeart/2005/8/layout/gear1"/>
    <dgm:cxn modelId="{9F3DC4B8-C316-4C36-AB9A-2D88A02A0BD5}" type="presParOf" srcId="{90C8AFE7-E346-49AE-8D83-CBE4281B828E}" destId="{A9F4E68B-ED79-4462-9784-C1B726C54544}" srcOrd="0" destOrd="0" presId="urn:microsoft.com/office/officeart/2005/8/layout/gear1"/>
    <dgm:cxn modelId="{FD0CE571-B249-4660-BF65-2E1384F57945}" type="presParOf" srcId="{90C8AFE7-E346-49AE-8D83-CBE4281B828E}" destId="{0E497686-2DDA-4804-9299-B62829BB9AAB}" srcOrd="1" destOrd="0" presId="urn:microsoft.com/office/officeart/2005/8/layout/gear1"/>
    <dgm:cxn modelId="{67862545-EDFE-41E3-8C46-7BABDDE8FD6A}" type="presParOf" srcId="{90C8AFE7-E346-49AE-8D83-CBE4281B828E}" destId="{7F2C5F04-8D7B-4680-BB2E-C4768BBB9BA4}" srcOrd="2" destOrd="0" presId="urn:microsoft.com/office/officeart/2005/8/layout/gear1"/>
    <dgm:cxn modelId="{16F2A80C-4CCB-4597-814A-95E0F473A949}" type="presParOf" srcId="{90C8AFE7-E346-49AE-8D83-CBE4281B828E}" destId="{FCA7790D-067E-4A7E-88CC-7B5150227611}" srcOrd="3" destOrd="0" presId="urn:microsoft.com/office/officeart/2005/8/layout/gear1"/>
    <dgm:cxn modelId="{8FD5BC7E-DEE8-478F-8AC8-B2B6F290EE40}" type="presParOf" srcId="{90C8AFE7-E346-49AE-8D83-CBE4281B828E}" destId="{907A1F1D-D3AB-42BD-820B-8021D44A88B8}" srcOrd="4" destOrd="0" presId="urn:microsoft.com/office/officeart/2005/8/layout/gear1"/>
    <dgm:cxn modelId="{750F167C-D153-424C-BB8F-5DFFDACECC98}" type="presParOf" srcId="{90C8AFE7-E346-49AE-8D83-CBE4281B828E}" destId="{819A4A70-A19C-47EB-AB69-66D25AE778D3}" srcOrd="5" destOrd="0" presId="urn:microsoft.com/office/officeart/2005/8/layout/gear1"/>
    <dgm:cxn modelId="{F6222892-9EE2-477B-BC59-20D9ABE47B1A}" type="presParOf" srcId="{90C8AFE7-E346-49AE-8D83-CBE4281B828E}" destId="{2057D90A-AF02-4042-9314-CADB97322323}" srcOrd="6" destOrd="0" presId="urn:microsoft.com/office/officeart/2005/8/layout/gear1"/>
    <dgm:cxn modelId="{7D365B11-527F-43C7-B6B5-02863AC0AFB3}" type="presParOf" srcId="{90C8AFE7-E346-49AE-8D83-CBE4281B828E}" destId="{997188C9-1BE0-429E-80A3-F03784B247A6}" srcOrd="7" destOrd="0" presId="urn:microsoft.com/office/officeart/2005/8/layout/gear1"/>
    <dgm:cxn modelId="{7BF43DA7-932B-4D62-9007-0243FDA7E16B}" type="presParOf" srcId="{90C8AFE7-E346-49AE-8D83-CBE4281B828E}" destId="{08B14671-F4CB-4C39-8956-CF8DFF9C0CAC}" srcOrd="8" destOrd="0" presId="urn:microsoft.com/office/officeart/2005/8/layout/gear1"/>
    <dgm:cxn modelId="{45E5DC99-44EE-4BB0-8C1C-03673647D540}" type="presParOf" srcId="{90C8AFE7-E346-49AE-8D83-CBE4281B828E}" destId="{EDC8544D-29A8-4706-A18C-E2FC2C3F3010}" srcOrd="9" destOrd="0" presId="urn:microsoft.com/office/officeart/2005/8/layout/gear1"/>
    <dgm:cxn modelId="{49E50728-1FA4-47D3-B186-4F90C100B597}" type="presParOf" srcId="{90C8AFE7-E346-49AE-8D83-CBE4281B828E}" destId="{A1768397-6298-422A-B312-231A4B527DC1}" srcOrd="10" destOrd="0" presId="urn:microsoft.com/office/officeart/2005/8/layout/gear1"/>
    <dgm:cxn modelId="{19B7AF23-373B-4044-81C6-A19E1F9D08C7}" type="presParOf" srcId="{90C8AFE7-E346-49AE-8D83-CBE4281B828E}" destId="{16C5177C-9ECC-4DFB-93D3-F19D09CC5F5E}" srcOrd="11" destOrd="0" presId="urn:microsoft.com/office/officeart/2005/8/layout/gear1"/>
    <dgm:cxn modelId="{66AE503E-50DC-489C-ACF0-B24628044770}" type="presParOf" srcId="{90C8AFE7-E346-49AE-8D83-CBE4281B828E}" destId="{9320B749-A700-4911-9B04-20CE4D316BF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17F2B1-B71F-44F7-BA42-59912147F8C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87B4113D-E1DD-4325-A4F6-5C32C066C62C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29.-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representativos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sectores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según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juzgue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hasta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completar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número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apropiado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A3E7182D-FE45-495B-A99B-0F932B36595B}" type="parTrans" cxnId="{F763DFBD-B900-4612-9C99-B19B8A3A7086}">
      <dgm:prSet/>
      <dgm:spPr/>
      <dgm:t>
        <a:bodyPr/>
        <a:lstStyle/>
        <a:p>
          <a:endParaRPr lang="es-MX"/>
        </a:p>
      </dgm:t>
    </dgm:pt>
    <dgm:pt modelId="{C0003F12-E4C3-4E21-9320-575F97A1B75A}" type="sibTrans" cxnId="{F763DFBD-B900-4612-9C99-B19B8A3A7086}">
      <dgm:prSet/>
      <dgm:spPr/>
      <dgm:t>
        <a:bodyPr/>
        <a:lstStyle/>
        <a:p>
          <a:endParaRPr lang="es-MX"/>
        </a:p>
      </dgm:t>
    </dgm:pt>
    <dgm:pt modelId="{AD391541-6E4A-448F-8FFD-487D3FC4D345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30.-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recomendable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tenga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C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onsejo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filiales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colonias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o barrios),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teniendo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considera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ctr"/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Procurará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tener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plenarias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con el Consejo de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Cabecera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 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l"/>
          <a:endParaRPr lang="es-MX" dirty="0"/>
        </a:p>
      </dgm:t>
    </dgm:pt>
    <dgm:pt modelId="{CE819C5A-8B65-4B4D-B9DB-F08230A0F801}" type="parTrans" cxnId="{231CE9B2-2B8A-4509-A16B-F30067E6B1EC}">
      <dgm:prSet/>
      <dgm:spPr/>
      <dgm:t>
        <a:bodyPr/>
        <a:lstStyle/>
        <a:p>
          <a:endParaRPr lang="es-MX"/>
        </a:p>
      </dgm:t>
    </dgm:pt>
    <dgm:pt modelId="{7B648C9A-3BBB-4D98-9279-0A4EFEE1D872}" type="sibTrans" cxnId="{231CE9B2-2B8A-4509-A16B-F30067E6B1EC}">
      <dgm:prSet/>
      <dgm:spPr/>
      <dgm:t>
        <a:bodyPr/>
        <a:lstStyle/>
        <a:p>
          <a:endParaRPr lang="es-MX"/>
        </a:p>
      </dgm:t>
    </dgm:pt>
    <dgm:pt modelId="{8DA4C7E2-3B20-4061-85B7-3563206B87A7}" type="pres">
      <dgm:prSet presAssocID="{6B17F2B1-B71F-44F7-BA42-59912147F8C7}" presName="linear" presStyleCnt="0">
        <dgm:presLayoutVars>
          <dgm:dir/>
          <dgm:resizeHandles val="exact"/>
        </dgm:presLayoutVars>
      </dgm:prSet>
      <dgm:spPr/>
    </dgm:pt>
    <dgm:pt modelId="{0E0170DD-43CB-4EBF-B154-9D6E85B349C3}" type="pres">
      <dgm:prSet presAssocID="{87B4113D-E1DD-4325-A4F6-5C32C066C62C}" presName="comp" presStyleCnt="0"/>
      <dgm:spPr/>
    </dgm:pt>
    <dgm:pt modelId="{72F01F91-A358-4580-BF63-D226A82A01F7}" type="pres">
      <dgm:prSet presAssocID="{87B4113D-E1DD-4325-A4F6-5C32C066C62C}" presName="box" presStyleLbl="node1" presStyleIdx="0" presStyleCnt="2"/>
      <dgm:spPr/>
      <dgm:t>
        <a:bodyPr/>
        <a:lstStyle/>
        <a:p>
          <a:endParaRPr lang="es-MX"/>
        </a:p>
      </dgm:t>
    </dgm:pt>
    <dgm:pt modelId="{FD60DB8C-8543-4E68-AC45-8E007F9D42CF}" type="pres">
      <dgm:prSet presAssocID="{87B4113D-E1DD-4325-A4F6-5C32C066C62C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F6AE57F-4A15-41F9-81D8-D174095D6A7F}" type="pres">
      <dgm:prSet presAssocID="{87B4113D-E1DD-4325-A4F6-5C32C066C62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72E40C-1E48-4644-AF2D-F356DA8E9FCC}" type="pres">
      <dgm:prSet presAssocID="{C0003F12-E4C3-4E21-9320-575F97A1B75A}" presName="spacer" presStyleCnt="0"/>
      <dgm:spPr/>
    </dgm:pt>
    <dgm:pt modelId="{CC6EB13C-6F75-4932-AAA4-83CA03B52EE4}" type="pres">
      <dgm:prSet presAssocID="{AD391541-6E4A-448F-8FFD-487D3FC4D345}" presName="comp" presStyleCnt="0"/>
      <dgm:spPr/>
    </dgm:pt>
    <dgm:pt modelId="{9A6A2BD7-321C-44D1-B37A-5678910DD128}" type="pres">
      <dgm:prSet presAssocID="{AD391541-6E4A-448F-8FFD-487D3FC4D345}" presName="box" presStyleLbl="node1" presStyleIdx="1" presStyleCnt="2"/>
      <dgm:spPr/>
      <dgm:t>
        <a:bodyPr/>
        <a:lstStyle/>
        <a:p>
          <a:endParaRPr lang="es-MX"/>
        </a:p>
      </dgm:t>
    </dgm:pt>
    <dgm:pt modelId="{694E09DF-830E-4710-9A71-2BB8EE83B5F3}" type="pres">
      <dgm:prSet presAssocID="{AD391541-6E4A-448F-8FFD-487D3FC4D345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B64EBE0-6406-46EF-99B8-9D1108EEECD4}" type="pres">
      <dgm:prSet presAssocID="{AD391541-6E4A-448F-8FFD-487D3FC4D34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763DFBD-B900-4612-9C99-B19B8A3A7086}" srcId="{6B17F2B1-B71F-44F7-BA42-59912147F8C7}" destId="{87B4113D-E1DD-4325-A4F6-5C32C066C62C}" srcOrd="0" destOrd="0" parTransId="{A3E7182D-FE45-495B-A99B-0F932B36595B}" sibTransId="{C0003F12-E4C3-4E21-9320-575F97A1B75A}"/>
    <dgm:cxn modelId="{E0D4D988-B63D-4EF0-8332-32FF40169B12}" type="presOf" srcId="{AD391541-6E4A-448F-8FFD-487D3FC4D345}" destId="{AB64EBE0-6406-46EF-99B8-9D1108EEECD4}" srcOrd="1" destOrd="0" presId="urn:microsoft.com/office/officeart/2005/8/layout/vList4"/>
    <dgm:cxn modelId="{231CE9B2-2B8A-4509-A16B-F30067E6B1EC}" srcId="{6B17F2B1-B71F-44F7-BA42-59912147F8C7}" destId="{AD391541-6E4A-448F-8FFD-487D3FC4D345}" srcOrd="1" destOrd="0" parTransId="{CE819C5A-8B65-4B4D-B9DB-F08230A0F801}" sibTransId="{7B648C9A-3BBB-4D98-9279-0A4EFEE1D872}"/>
    <dgm:cxn modelId="{4B82DBF8-58BA-4BB5-A2DC-0D7A8902FD3D}" type="presOf" srcId="{AD391541-6E4A-448F-8FFD-487D3FC4D345}" destId="{9A6A2BD7-321C-44D1-B37A-5678910DD128}" srcOrd="0" destOrd="0" presId="urn:microsoft.com/office/officeart/2005/8/layout/vList4"/>
    <dgm:cxn modelId="{B0525E24-0E8A-48BC-8CC9-EB4C6AEBDBD5}" type="presOf" srcId="{87B4113D-E1DD-4325-A4F6-5C32C066C62C}" destId="{72F01F91-A358-4580-BF63-D226A82A01F7}" srcOrd="0" destOrd="0" presId="urn:microsoft.com/office/officeart/2005/8/layout/vList4"/>
    <dgm:cxn modelId="{55CDEE52-3E96-4E3A-B170-236AFF1B0109}" type="presOf" srcId="{6B17F2B1-B71F-44F7-BA42-59912147F8C7}" destId="{8DA4C7E2-3B20-4061-85B7-3563206B87A7}" srcOrd="0" destOrd="0" presId="urn:microsoft.com/office/officeart/2005/8/layout/vList4"/>
    <dgm:cxn modelId="{1C8F735E-888F-4169-8FD5-078335D357DC}" type="presOf" srcId="{87B4113D-E1DD-4325-A4F6-5C32C066C62C}" destId="{4F6AE57F-4A15-41F9-81D8-D174095D6A7F}" srcOrd="1" destOrd="0" presId="urn:microsoft.com/office/officeart/2005/8/layout/vList4"/>
    <dgm:cxn modelId="{6E02ED2B-4D73-486B-B855-F215AA525449}" type="presParOf" srcId="{8DA4C7E2-3B20-4061-85B7-3563206B87A7}" destId="{0E0170DD-43CB-4EBF-B154-9D6E85B349C3}" srcOrd="0" destOrd="0" presId="urn:microsoft.com/office/officeart/2005/8/layout/vList4"/>
    <dgm:cxn modelId="{2B0EED8F-2BD8-4D98-8342-09F1D45E5B71}" type="presParOf" srcId="{0E0170DD-43CB-4EBF-B154-9D6E85B349C3}" destId="{72F01F91-A358-4580-BF63-D226A82A01F7}" srcOrd="0" destOrd="0" presId="urn:microsoft.com/office/officeart/2005/8/layout/vList4"/>
    <dgm:cxn modelId="{2F75B75E-6543-458E-B7C4-DE9F13C43B79}" type="presParOf" srcId="{0E0170DD-43CB-4EBF-B154-9D6E85B349C3}" destId="{FD60DB8C-8543-4E68-AC45-8E007F9D42CF}" srcOrd="1" destOrd="0" presId="urn:microsoft.com/office/officeart/2005/8/layout/vList4"/>
    <dgm:cxn modelId="{917141B3-262C-4EA4-9009-9E7CD28E416E}" type="presParOf" srcId="{0E0170DD-43CB-4EBF-B154-9D6E85B349C3}" destId="{4F6AE57F-4A15-41F9-81D8-D174095D6A7F}" srcOrd="2" destOrd="0" presId="urn:microsoft.com/office/officeart/2005/8/layout/vList4"/>
    <dgm:cxn modelId="{0BABFFE3-250D-465B-957B-03ADE252ED92}" type="presParOf" srcId="{8DA4C7E2-3B20-4061-85B7-3563206B87A7}" destId="{2C72E40C-1E48-4644-AF2D-F356DA8E9FCC}" srcOrd="1" destOrd="0" presId="urn:microsoft.com/office/officeart/2005/8/layout/vList4"/>
    <dgm:cxn modelId="{0DBC93C9-83B8-497A-A124-563B765564FF}" type="presParOf" srcId="{8DA4C7E2-3B20-4061-85B7-3563206B87A7}" destId="{CC6EB13C-6F75-4932-AAA4-83CA03B52EE4}" srcOrd="2" destOrd="0" presId="urn:microsoft.com/office/officeart/2005/8/layout/vList4"/>
    <dgm:cxn modelId="{79B91A5A-1879-4EDF-AEBF-54FA52DAE2CA}" type="presParOf" srcId="{CC6EB13C-6F75-4932-AAA4-83CA03B52EE4}" destId="{9A6A2BD7-321C-44D1-B37A-5678910DD128}" srcOrd="0" destOrd="0" presId="urn:microsoft.com/office/officeart/2005/8/layout/vList4"/>
    <dgm:cxn modelId="{E873EB03-80BD-4A33-ABB0-32F21E4FE16F}" type="presParOf" srcId="{CC6EB13C-6F75-4932-AAA4-83CA03B52EE4}" destId="{694E09DF-830E-4710-9A71-2BB8EE83B5F3}" srcOrd="1" destOrd="0" presId="urn:microsoft.com/office/officeart/2005/8/layout/vList4"/>
    <dgm:cxn modelId="{DB965A27-F22E-42A9-98BD-64B924835FBE}" type="presParOf" srcId="{CC6EB13C-6F75-4932-AAA4-83CA03B52EE4}" destId="{AB64EBE0-6406-46EF-99B8-9D1108EEECD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BA2F61-C722-4A59-B9FA-C73E8539BFF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7C202D8-795C-49B1-9F8D-352308FE7589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Candara" panose="020E0502030303020204" pitchFamily="34" charset="0"/>
            </a:rPr>
            <a:t>Consejo Parroquial</a:t>
          </a:r>
          <a:endParaRPr lang="es-MX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B20CF330-235B-4992-B504-D22F0CD6141F}" type="parTrans" cxnId="{A7BA355F-A2A3-4FDE-BE64-4FAEC85FD200}">
      <dgm:prSet/>
      <dgm:spPr/>
      <dgm:t>
        <a:bodyPr/>
        <a:lstStyle/>
        <a:p>
          <a:endParaRPr lang="es-MX"/>
        </a:p>
      </dgm:t>
    </dgm:pt>
    <dgm:pt modelId="{576F4611-8668-4190-AAE0-9B4CA64EABE2}" type="sibTrans" cxnId="{A7BA355F-A2A3-4FDE-BE64-4FAEC85FD200}">
      <dgm:prSet/>
      <dgm:spPr/>
      <dgm:t>
        <a:bodyPr/>
        <a:lstStyle/>
        <a:p>
          <a:endParaRPr lang="es-MX"/>
        </a:p>
      </dgm:t>
    </dgm:pt>
    <dgm:pt modelId="{86D8B4B3-FEE9-48E5-BB2F-6B4059F037D8}">
      <dgm:prSet phldrT="[Texto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31.-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Formará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parte del Consejo 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un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del Consejo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Económico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B3B7314E-7613-4293-9440-EE8F1E70CBE9}" type="parTrans" cxnId="{4C4E9C93-CBE3-44E4-BDFB-947CAE519780}">
      <dgm:prSet/>
      <dgm:spPr/>
      <dgm:t>
        <a:bodyPr/>
        <a:lstStyle/>
        <a:p>
          <a:endParaRPr lang="es-MX"/>
        </a:p>
      </dgm:t>
    </dgm:pt>
    <dgm:pt modelId="{B1EB65A1-3D59-4E07-8EE1-1BA2DB9112AB}" type="sibTrans" cxnId="{4C4E9C93-CBE3-44E4-BDFB-947CAE519780}">
      <dgm:prSet/>
      <dgm:spPr/>
      <dgm:t>
        <a:bodyPr/>
        <a:lstStyle/>
        <a:p>
          <a:endParaRPr lang="es-MX"/>
        </a:p>
      </dgm:t>
    </dgm:pt>
    <dgm:pt modelId="{903D24B6-8923-42F2-BBCA-F6AC9187BF48}">
      <dgm:prSet phldrT="[Texto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32.- Las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funciones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Consejo de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Economía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manda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CDC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537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)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realizará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Consejo Parroquial.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un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Ecónomo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quien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formará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equipo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ejecutar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acciones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propongan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CAD1F7B3-C325-463E-9F65-53C9F694C8AF}" type="parTrans" cxnId="{969A54CA-A39C-4404-BD0B-A5FF3F847AA5}">
      <dgm:prSet/>
      <dgm:spPr/>
      <dgm:t>
        <a:bodyPr/>
        <a:lstStyle/>
        <a:p>
          <a:endParaRPr lang="es-MX"/>
        </a:p>
      </dgm:t>
    </dgm:pt>
    <dgm:pt modelId="{7B8EBAD6-DBEF-4675-8C8E-C6DFCEF4BC1F}" type="sibTrans" cxnId="{969A54CA-A39C-4404-BD0B-A5FF3F847AA5}">
      <dgm:prSet/>
      <dgm:spPr/>
      <dgm:t>
        <a:bodyPr/>
        <a:lstStyle/>
        <a:p>
          <a:endParaRPr lang="es-MX"/>
        </a:p>
      </dgm:t>
    </dgm:pt>
    <dgm:pt modelId="{B09D94E4-F9DD-4E48-9C3E-26441C4B9D6F}" type="pres">
      <dgm:prSet presAssocID="{24BA2F61-C722-4A59-B9FA-C73E8539BFF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8496628-D67C-48CB-AB4F-476018E9FA06}" type="pres">
      <dgm:prSet presAssocID="{F7C202D8-795C-49B1-9F8D-352308FE7589}" presName="centerShape" presStyleLbl="node0" presStyleIdx="0" presStyleCnt="1"/>
      <dgm:spPr/>
      <dgm:t>
        <a:bodyPr/>
        <a:lstStyle/>
        <a:p>
          <a:endParaRPr lang="es-MX"/>
        </a:p>
      </dgm:t>
    </dgm:pt>
    <dgm:pt modelId="{C52A00D3-7E70-49CD-9FB2-3420EAFF2DF8}" type="pres">
      <dgm:prSet presAssocID="{B3B7314E-7613-4293-9440-EE8F1E70CBE9}" presName="parTrans" presStyleLbl="bgSibTrans2D1" presStyleIdx="0" presStyleCnt="2"/>
      <dgm:spPr/>
    </dgm:pt>
    <dgm:pt modelId="{D67061B8-B361-4F37-ABBA-C4F76DB90D3A}" type="pres">
      <dgm:prSet presAssocID="{86D8B4B3-FEE9-48E5-BB2F-6B4059F037D8}" presName="node" presStyleLbl="node1" presStyleIdx="0" presStyleCnt="2" custScaleX="12436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548D61-A797-4C53-B2BF-A8395F3FE0B0}" type="pres">
      <dgm:prSet presAssocID="{CAD1F7B3-C325-463E-9F65-53C9F694C8AF}" presName="parTrans" presStyleLbl="bgSibTrans2D1" presStyleIdx="1" presStyleCnt="2"/>
      <dgm:spPr/>
    </dgm:pt>
    <dgm:pt modelId="{CCC0E94B-4DA6-42EE-9F77-356A8A09D627}" type="pres">
      <dgm:prSet presAssocID="{903D24B6-8923-42F2-BBCA-F6AC9187BF48}" presName="node" presStyleLbl="node1" presStyleIdx="1" presStyleCnt="2" custScaleX="1399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C5FB6B8-E744-469A-B58F-158ED7965564}" type="presOf" srcId="{86D8B4B3-FEE9-48E5-BB2F-6B4059F037D8}" destId="{D67061B8-B361-4F37-ABBA-C4F76DB90D3A}" srcOrd="0" destOrd="0" presId="urn:microsoft.com/office/officeart/2005/8/layout/radial4"/>
    <dgm:cxn modelId="{D855E0FD-C87C-4FB7-8E39-C7228C305347}" type="presOf" srcId="{903D24B6-8923-42F2-BBCA-F6AC9187BF48}" destId="{CCC0E94B-4DA6-42EE-9F77-356A8A09D627}" srcOrd="0" destOrd="0" presId="urn:microsoft.com/office/officeart/2005/8/layout/radial4"/>
    <dgm:cxn modelId="{969A54CA-A39C-4404-BD0B-A5FF3F847AA5}" srcId="{F7C202D8-795C-49B1-9F8D-352308FE7589}" destId="{903D24B6-8923-42F2-BBCA-F6AC9187BF48}" srcOrd="1" destOrd="0" parTransId="{CAD1F7B3-C325-463E-9F65-53C9F694C8AF}" sibTransId="{7B8EBAD6-DBEF-4675-8C8E-C6DFCEF4BC1F}"/>
    <dgm:cxn modelId="{A7E180C2-D97D-4579-ADED-18E0A826C3EA}" type="presOf" srcId="{24BA2F61-C722-4A59-B9FA-C73E8539BFF7}" destId="{B09D94E4-F9DD-4E48-9C3E-26441C4B9D6F}" srcOrd="0" destOrd="0" presId="urn:microsoft.com/office/officeart/2005/8/layout/radial4"/>
    <dgm:cxn modelId="{4C4E9C93-CBE3-44E4-BDFB-947CAE519780}" srcId="{F7C202D8-795C-49B1-9F8D-352308FE7589}" destId="{86D8B4B3-FEE9-48E5-BB2F-6B4059F037D8}" srcOrd="0" destOrd="0" parTransId="{B3B7314E-7613-4293-9440-EE8F1E70CBE9}" sibTransId="{B1EB65A1-3D59-4E07-8EE1-1BA2DB9112AB}"/>
    <dgm:cxn modelId="{2061939D-03CA-4F00-8BF7-4B8F3C836EF1}" type="presOf" srcId="{F7C202D8-795C-49B1-9F8D-352308FE7589}" destId="{18496628-D67C-48CB-AB4F-476018E9FA06}" srcOrd="0" destOrd="0" presId="urn:microsoft.com/office/officeart/2005/8/layout/radial4"/>
    <dgm:cxn modelId="{56B7A792-B8D9-480F-B74A-F37122190074}" type="presOf" srcId="{B3B7314E-7613-4293-9440-EE8F1E70CBE9}" destId="{C52A00D3-7E70-49CD-9FB2-3420EAFF2DF8}" srcOrd="0" destOrd="0" presId="urn:microsoft.com/office/officeart/2005/8/layout/radial4"/>
    <dgm:cxn modelId="{16BD06D4-0C9A-402F-9C3A-5BCA8E9DA533}" type="presOf" srcId="{CAD1F7B3-C325-463E-9F65-53C9F694C8AF}" destId="{9F548D61-A797-4C53-B2BF-A8395F3FE0B0}" srcOrd="0" destOrd="0" presId="urn:microsoft.com/office/officeart/2005/8/layout/radial4"/>
    <dgm:cxn modelId="{A7BA355F-A2A3-4FDE-BE64-4FAEC85FD200}" srcId="{24BA2F61-C722-4A59-B9FA-C73E8539BFF7}" destId="{F7C202D8-795C-49B1-9F8D-352308FE7589}" srcOrd="0" destOrd="0" parTransId="{B20CF330-235B-4992-B504-D22F0CD6141F}" sibTransId="{576F4611-8668-4190-AAE0-9B4CA64EABE2}"/>
    <dgm:cxn modelId="{F8AF6367-21C6-4DE8-B232-6DBD5EF6EBF8}" type="presParOf" srcId="{B09D94E4-F9DD-4E48-9C3E-26441C4B9D6F}" destId="{18496628-D67C-48CB-AB4F-476018E9FA06}" srcOrd="0" destOrd="0" presId="urn:microsoft.com/office/officeart/2005/8/layout/radial4"/>
    <dgm:cxn modelId="{4EA91CB7-2A27-4FF7-9F99-8555D4D69E18}" type="presParOf" srcId="{B09D94E4-F9DD-4E48-9C3E-26441C4B9D6F}" destId="{C52A00D3-7E70-49CD-9FB2-3420EAFF2DF8}" srcOrd="1" destOrd="0" presId="urn:microsoft.com/office/officeart/2005/8/layout/radial4"/>
    <dgm:cxn modelId="{61776612-0C76-463A-9BD3-22E33F0B5C9F}" type="presParOf" srcId="{B09D94E4-F9DD-4E48-9C3E-26441C4B9D6F}" destId="{D67061B8-B361-4F37-ABBA-C4F76DB90D3A}" srcOrd="2" destOrd="0" presId="urn:microsoft.com/office/officeart/2005/8/layout/radial4"/>
    <dgm:cxn modelId="{29C23146-8153-4CDF-BFF8-71EFFA37EF84}" type="presParOf" srcId="{B09D94E4-F9DD-4E48-9C3E-26441C4B9D6F}" destId="{9F548D61-A797-4C53-B2BF-A8395F3FE0B0}" srcOrd="3" destOrd="0" presId="urn:microsoft.com/office/officeart/2005/8/layout/radial4"/>
    <dgm:cxn modelId="{F31545C4-8994-4CEA-B799-72CF9633F27E}" type="presParOf" srcId="{B09D94E4-F9DD-4E48-9C3E-26441C4B9D6F}" destId="{CCC0E94B-4DA6-42EE-9F77-356A8A09D627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42367D-943C-4941-A09A-A319CCF3446A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9854035E-7629-46BF-8545-8CEEF9B700C5}">
      <dgm:prSet phldrT="[Texto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35.-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destaquen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fe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buenas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costumbres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prudencia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discreción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DF8C2C06-213D-4CBA-B608-BB1B8D0C2799}" type="parTrans" cxnId="{1AA1BFB1-46E9-4550-99A3-36359AA00806}">
      <dgm:prSet/>
      <dgm:spPr/>
      <dgm:t>
        <a:bodyPr/>
        <a:lstStyle/>
        <a:p>
          <a:endParaRPr lang="es-MX"/>
        </a:p>
      </dgm:t>
    </dgm:pt>
    <dgm:pt modelId="{8A6D0541-DC98-409A-991F-19265ADEFBE8}" type="sibTrans" cxnId="{1AA1BFB1-46E9-4550-99A3-36359AA00806}">
      <dgm:prSet/>
      <dgm:spPr/>
      <dgm:t>
        <a:bodyPr/>
        <a:lstStyle/>
        <a:p>
          <a:endParaRPr lang="es-MX"/>
        </a:p>
      </dgm:t>
    </dgm:pt>
    <dgm:pt modelId="{6618966B-C737-48AF-9E9A-3C757900E75C}">
      <dgm:prSet phldrT="[Texto]" custT="1"/>
      <dgm:spPr/>
      <dgm:t>
        <a:bodyPr/>
        <a:lstStyle/>
        <a:p>
          <a:pPr algn="ctr"/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36</a:t>
          </a:r>
          <a:r>
            <a:rPr lang="en-US" sz="2800" i="1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tengan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trabajar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en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equipo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, con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sentido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autentico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colaboración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, con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responsabilidad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asumir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cargos o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puestos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, y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animar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demás</a:t>
          </a:r>
          <a:r>
            <a:rPr lang="en-US" sz="2800" b="1" i="1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ED561181-D760-4FCE-8EF7-87D431DE6E9B}" type="parTrans" cxnId="{A4B08D86-97EE-4D2E-9F68-16F9C1CFA0E1}">
      <dgm:prSet/>
      <dgm:spPr/>
      <dgm:t>
        <a:bodyPr/>
        <a:lstStyle/>
        <a:p>
          <a:endParaRPr lang="es-MX"/>
        </a:p>
      </dgm:t>
    </dgm:pt>
    <dgm:pt modelId="{23CFCB3D-F105-4770-B689-3FC19C667CAD}" type="sibTrans" cxnId="{A4B08D86-97EE-4D2E-9F68-16F9C1CFA0E1}">
      <dgm:prSet/>
      <dgm:spPr/>
      <dgm:t>
        <a:bodyPr/>
        <a:lstStyle/>
        <a:p>
          <a:endParaRPr lang="es-MX"/>
        </a:p>
      </dgm:t>
    </dgm:pt>
    <dgm:pt modelId="{1ADCCF71-3F4D-4B69-BEDC-53387628BB88}">
      <dgm:prSet phldrT="[Texto]" custT="1"/>
      <dgm:spPr/>
      <dgm:t>
        <a:bodyPr/>
        <a:lstStyle/>
        <a:p>
          <a:endParaRPr lang="en-US" sz="28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37</a:t>
          </a:r>
          <a:r>
            <a:rPr lang="en-US" sz="2800" i="1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tengan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escucha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sentido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crítico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equilibrio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juicio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38</a:t>
          </a:r>
          <a:r>
            <a:rPr lang="en-US" sz="2800" i="1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Candara" panose="020E0502030303020204" pitchFamily="34" charset="0"/>
            </a:rPr>
            <a:t>manifiesten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actitudes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madurez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humana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cristiana</a:t>
          </a:r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endParaRPr lang="es-MX" sz="2300" dirty="0"/>
        </a:p>
      </dgm:t>
    </dgm:pt>
    <dgm:pt modelId="{0311240A-5398-4C0A-8562-38F29325F9CF}" type="parTrans" cxnId="{7EA1D018-E041-492F-8537-32A034501BF1}">
      <dgm:prSet/>
      <dgm:spPr/>
      <dgm:t>
        <a:bodyPr/>
        <a:lstStyle/>
        <a:p>
          <a:endParaRPr lang="es-MX"/>
        </a:p>
      </dgm:t>
    </dgm:pt>
    <dgm:pt modelId="{5F250170-13CB-4236-979E-17C14CD4BD1F}" type="sibTrans" cxnId="{7EA1D018-E041-492F-8537-32A034501BF1}">
      <dgm:prSet/>
      <dgm:spPr/>
      <dgm:t>
        <a:bodyPr/>
        <a:lstStyle/>
        <a:p>
          <a:endParaRPr lang="es-MX"/>
        </a:p>
      </dgm:t>
    </dgm:pt>
    <dgm:pt modelId="{53DC7126-8D86-46AE-86E0-B79F8C4B59E9}" type="pres">
      <dgm:prSet presAssocID="{1C42367D-943C-4941-A09A-A319CCF3446A}" presName="linear" presStyleCnt="0">
        <dgm:presLayoutVars>
          <dgm:dir/>
          <dgm:resizeHandles val="exact"/>
        </dgm:presLayoutVars>
      </dgm:prSet>
      <dgm:spPr/>
    </dgm:pt>
    <dgm:pt modelId="{FA2DD1A3-2E99-4040-AF1B-110F54C54BDF}" type="pres">
      <dgm:prSet presAssocID="{9854035E-7629-46BF-8545-8CEEF9B700C5}" presName="comp" presStyleCnt="0"/>
      <dgm:spPr/>
    </dgm:pt>
    <dgm:pt modelId="{29CF8483-80A8-4509-BC18-1570420E6978}" type="pres">
      <dgm:prSet presAssocID="{9854035E-7629-46BF-8545-8CEEF9B700C5}" presName="box" presStyleLbl="node1" presStyleIdx="0" presStyleCnt="3"/>
      <dgm:spPr/>
      <dgm:t>
        <a:bodyPr/>
        <a:lstStyle/>
        <a:p>
          <a:endParaRPr lang="es-MX"/>
        </a:p>
      </dgm:t>
    </dgm:pt>
    <dgm:pt modelId="{C8F2BA52-9CB7-4181-A826-D2F41E947B9F}" type="pres">
      <dgm:prSet presAssocID="{9854035E-7629-46BF-8545-8CEEF9B700C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89C2985-539C-4557-B77C-1BB37D5608B5}" type="pres">
      <dgm:prSet presAssocID="{9854035E-7629-46BF-8545-8CEEF9B700C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7479CA-797E-419A-8095-FF01A83587BC}" type="pres">
      <dgm:prSet presAssocID="{8A6D0541-DC98-409A-991F-19265ADEFBE8}" presName="spacer" presStyleCnt="0"/>
      <dgm:spPr/>
    </dgm:pt>
    <dgm:pt modelId="{A5BB5791-B02D-4ADA-9105-E4C751488FA8}" type="pres">
      <dgm:prSet presAssocID="{6618966B-C737-48AF-9E9A-3C757900E75C}" presName="comp" presStyleCnt="0"/>
      <dgm:spPr/>
    </dgm:pt>
    <dgm:pt modelId="{DFB803FF-23D7-43F9-8653-18531F9AE970}" type="pres">
      <dgm:prSet presAssocID="{6618966B-C737-48AF-9E9A-3C757900E75C}" presName="box" presStyleLbl="node1" presStyleIdx="1" presStyleCnt="3"/>
      <dgm:spPr/>
      <dgm:t>
        <a:bodyPr/>
        <a:lstStyle/>
        <a:p>
          <a:endParaRPr lang="es-MX"/>
        </a:p>
      </dgm:t>
    </dgm:pt>
    <dgm:pt modelId="{0AD5C8CD-FA0D-43DF-8DDA-FC9EB87DB776}" type="pres">
      <dgm:prSet presAssocID="{6618966B-C737-48AF-9E9A-3C757900E75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D35FC8E-A752-40E8-9712-1F5781AD0212}" type="pres">
      <dgm:prSet presAssocID="{6618966B-C737-48AF-9E9A-3C757900E75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9E443A-8F4B-4CFE-8C16-D9C8D65E7DE9}" type="pres">
      <dgm:prSet presAssocID="{23CFCB3D-F105-4770-B689-3FC19C667CAD}" presName="spacer" presStyleCnt="0"/>
      <dgm:spPr/>
    </dgm:pt>
    <dgm:pt modelId="{6ED356A0-7F5C-4596-BC1C-9633B0B54AB5}" type="pres">
      <dgm:prSet presAssocID="{1ADCCF71-3F4D-4B69-BEDC-53387628BB88}" presName="comp" presStyleCnt="0"/>
      <dgm:spPr/>
    </dgm:pt>
    <dgm:pt modelId="{610A0A60-4AC8-48DF-8367-35EA7DA9996D}" type="pres">
      <dgm:prSet presAssocID="{1ADCCF71-3F4D-4B69-BEDC-53387628BB88}" presName="box" presStyleLbl="node1" presStyleIdx="2" presStyleCnt="3" custScaleY="116576"/>
      <dgm:spPr/>
      <dgm:t>
        <a:bodyPr/>
        <a:lstStyle/>
        <a:p>
          <a:endParaRPr lang="es-MX"/>
        </a:p>
      </dgm:t>
    </dgm:pt>
    <dgm:pt modelId="{633A1F5E-5539-4336-8B8E-884D0193CB55}" type="pres">
      <dgm:prSet presAssocID="{1ADCCF71-3F4D-4B69-BEDC-53387628BB88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5F7C6D-AF2E-4F83-800A-8EDFAAC8DE93}" type="pres">
      <dgm:prSet presAssocID="{1ADCCF71-3F4D-4B69-BEDC-53387628BB8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EA1D018-E041-492F-8537-32A034501BF1}" srcId="{1C42367D-943C-4941-A09A-A319CCF3446A}" destId="{1ADCCF71-3F4D-4B69-BEDC-53387628BB88}" srcOrd="2" destOrd="0" parTransId="{0311240A-5398-4C0A-8562-38F29325F9CF}" sibTransId="{5F250170-13CB-4236-979E-17C14CD4BD1F}"/>
    <dgm:cxn modelId="{3F1FC104-B6E8-4917-A7EA-0BFE63F09DBA}" type="presOf" srcId="{1ADCCF71-3F4D-4B69-BEDC-53387628BB88}" destId="{FA5F7C6D-AF2E-4F83-800A-8EDFAAC8DE93}" srcOrd="1" destOrd="0" presId="urn:microsoft.com/office/officeart/2005/8/layout/vList4"/>
    <dgm:cxn modelId="{9D7BC135-94D8-40C0-9F9E-4FEE813DB180}" type="presOf" srcId="{1ADCCF71-3F4D-4B69-BEDC-53387628BB88}" destId="{610A0A60-4AC8-48DF-8367-35EA7DA9996D}" srcOrd="0" destOrd="0" presId="urn:microsoft.com/office/officeart/2005/8/layout/vList4"/>
    <dgm:cxn modelId="{4A201DD5-D3E1-46AA-9C89-E2521A36AAB0}" type="presOf" srcId="{9854035E-7629-46BF-8545-8CEEF9B700C5}" destId="{29CF8483-80A8-4509-BC18-1570420E6978}" srcOrd="0" destOrd="0" presId="urn:microsoft.com/office/officeart/2005/8/layout/vList4"/>
    <dgm:cxn modelId="{1CE5D2B9-2004-4A6A-A7A4-0661EDEBC2E9}" type="presOf" srcId="{6618966B-C737-48AF-9E9A-3C757900E75C}" destId="{4D35FC8E-A752-40E8-9712-1F5781AD0212}" srcOrd="1" destOrd="0" presId="urn:microsoft.com/office/officeart/2005/8/layout/vList4"/>
    <dgm:cxn modelId="{A4B08D86-97EE-4D2E-9F68-16F9C1CFA0E1}" srcId="{1C42367D-943C-4941-A09A-A319CCF3446A}" destId="{6618966B-C737-48AF-9E9A-3C757900E75C}" srcOrd="1" destOrd="0" parTransId="{ED561181-D760-4FCE-8EF7-87D431DE6E9B}" sibTransId="{23CFCB3D-F105-4770-B689-3FC19C667CAD}"/>
    <dgm:cxn modelId="{389C8A80-E510-4DDE-A7AF-1F13EB84E8BA}" type="presOf" srcId="{6618966B-C737-48AF-9E9A-3C757900E75C}" destId="{DFB803FF-23D7-43F9-8653-18531F9AE970}" srcOrd="0" destOrd="0" presId="urn:microsoft.com/office/officeart/2005/8/layout/vList4"/>
    <dgm:cxn modelId="{8ECC8BAF-A380-4945-B62C-BBA8DDA9DFC3}" type="presOf" srcId="{1C42367D-943C-4941-A09A-A319CCF3446A}" destId="{53DC7126-8D86-46AE-86E0-B79F8C4B59E9}" srcOrd="0" destOrd="0" presId="urn:microsoft.com/office/officeart/2005/8/layout/vList4"/>
    <dgm:cxn modelId="{1AA1BFB1-46E9-4550-99A3-36359AA00806}" srcId="{1C42367D-943C-4941-A09A-A319CCF3446A}" destId="{9854035E-7629-46BF-8545-8CEEF9B700C5}" srcOrd="0" destOrd="0" parTransId="{DF8C2C06-213D-4CBA-B608-BB1B8D0C2799}" sibTransId="{8A6D0541-DC98-409A-991F-19265ADEFBE8}"/>
    <dgm:cxn modelId="{65E00E2C-BBCF-4385-880B-93FC570CD84E}" type="presOf" srcId="{9854035E-7629-46BF-8545-8CEEF9B700C5}" destId="{A89C2985-539C-4557-B77C-1BB37D5608B5}" srcOrd="1" destOrd="0" presId="urn:microsoft.com/office/officeart/2005/8/layout/vList4"/>
    <dgm:cxn modelId="{F8A809A7-5B93-472F-8EF7-2759F1A51E5A}" type="presParOf" srcId="{53DC7126-8D86-46AE-86E0-B79F8C4B59E9}" destId="{FA2DD1A3-2E99-4040-AF1B-110F54C54BDF}" srcOrd="0" destOrd="0" presId="urn:microsoft.com/office/officeart/2005/8/layout/vList4"/>
    <dgm:cxn modelId="{A4E9797F-DC1B-4E68-BE4B-30236B4C9217}" type="presParOf" srcId="{FA2DD1A3-2E99-4040-AF1B-110F54C54BDF}" destId="{29CF8483-80A8-4509-BC18-1570420E6978}" srcOrd="0" destOrd="0" presId="urn:microsoft.com/office/officeart/2005/8/layout/vList4"/>
    <dgm:cxn modelId="{A48A4666-8A94-44C8-8748-8FC246B1645B}" type="presParOf" srcId="{FA2DD1A3-2E99-4040-AF1B-110F54C54BDF}" destId="{C8F2BA52-9CB7-4181-A826-D2F41E947B9F}" srcOrd="1" destOrd="0" presId="urn:microsoft.com/office/officeart/2005/8/layout/vList4"/>
    <dgm:cxn modelId="{B11E1C10-4A2D-4229-8C5D-A728B2775F5C}" type="presParOf" srcId="{FA2DD1A3-2E99-4040-AF1B-110F54C54BDF}" destId="{A89C2985-539C-4557-B77C-1BB37D5608B5}" srcOrd="2" destOrd="0" presId="urn:microsoft.com/office/officeart/2005/8/layout/vList4"/>
    <dgm:cxn modelId="{ED13121C-D162-4F4F-925B-AC8225718E08}" type="presParOf" srcId="{53DC7126-8D86-46AE-86E0-B79F8C4B59E9}" destId="{B77479CA-797E-419A-8095-FF01A83587BC}" srcOrd="1" destOrd="0" presId="urn:microsoft.com/office/officeart/2005/8/layout/vList4"/>
    <dgm:cxn modelId="{E763C3A4-A24D-4F92-85B1-2725B8D4CA7D}" type="presParOf" srcId="{53DC7126-8D86-46AE-86E0-B79F8C4B59E9}" destId="{A5BB5791-B02D-4ADA-9105-E4C751488FA8}" srcOrd="2" destOrd="0" presId="urn:microsoft.com/office/officeart/2005/8/layout/vList4"/>
    <dgm:cxn modelId="{94EB7525-4E14-471B-AB52-5C3A0A1984E3}" type="presParOf" srcId="{A5BB5791-B02D-4ADA-9105-E4C751488FA8}" destId="{DFB803FF-23D7-43F9-8653-18531F9AE970}" srcOrd="0" destOrd="0" presId="urn:microsoft.com/office/officeart/2005/8/layout/vList4"/>
    <dgm:cxn modelId="{B832B3AD-7D72-4347-8499-4994145A7939}" type="presParOf" srcId="{A5BB5791-B02D-4ADA-9105-E4C751488FA8}" destId="{0AD5C8CD-FA0D-43DF-8DDA-FC9EB87DB776}" srcOrd="1" destOrd="0" presId="urn:microsoft.com/office/officeart/2005/8/layout/vList4"/>
    <dgm:cxn modelId="{EA2039FE-282B-410A-9529-DD1AFE5ACBA0}" type="presParOf" srcId="{A5BB5791-B02D-4ADA-9105-E4C751488FA8}" destId="{4D35FC8E-A752-40E8-9712-1F5781AD0212}" srcOrd="2" destOrd="0" presId="urn:microsoft.com/office/officeart/2005/8/layout/vList4"/>
    <dgm:cxn modelId="{DD049A02-D2A3-4D85-B660-538EEBD4EFD8}" type="presParOf" srcId="{53DC7126-8D86-46AE-86E0-B79F8C4B59E9}" destId="{259E443A-8F4B-4CFE-8C16-D9C8D65E7DE9}" srcOrd="3" destOrd="0" presId="urn:microsoft.com/office/officeart/2005/8/layout/vList4"/>
    <dgm:cxn modelId="{50BEF4CF-FC6A-4B1F-9591-88631B5F10A4}" type="presParOf" srcId="{53DC7126-8D86-46AE-86E0-B79F8C4B59E9}" destId="{6ED356A0-7F5C-4596-BC1C-9633B0B54AB5}" srcOrd="4" destOrd="0" presId="urn:microsoft.com/office/officeart/2005/8/layout/vList4"/>
    <dgm:cxn modelId="{B965430F-8570-4FDD-96AE-8F359B757576}" type="presParOf" srcId="{6ED356A0-7F5C-4596-BC1C-9633B0B54AB5}" destId="{610A0A60-4AC8-48DF-8367-35EA7DA9996D}" srcOrd="0" destOrd="0" presId="urn:microsoft.com/office/officeart/2005/8/layout/vList4"/>
    <dgm:cxn modelId="{67A16AA9-EB96-4EA4-99D7-F859617D5DBB}" type="presParOf" srcId="{6ED356A0-7F5C-4596-BC1C-9633B0B54AB5}" destId="{633A1F5E-5539-4336-8B8E-884D0193CB55}" srcOrd="1" destOrd="0" presId="urn:microsoft.com/office/officeart/2005/8/layout/vList4"/>
    <dgm:cxn modelId="{C17A414D-674B-4D1A-8D7C-633C1DF4CC01}" type="presParOf" srcId="{6ED356A0-7F5C-4596-BC1C-9633B0B54AB5}" destId="{FA5F7C6D-AF2E-4F83-800A-8EDFAAC8DE9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5E53D3-DED4-461B-9D40-9D24CC2CC75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512C997-A490-4AE3-A7DF-CAC9781BF61A}">
      <dgm:prSet phldrT="[Texto]" custT="1"/>
      <dgm:spPr/>
      <dgm:t>
        <a:bodyPr/>
        <a:lstStyle/>
        <a:p>
          <a:pPr algn="ctr"/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39.- El </a:t>
          </a:r>
          <a:r>
            <a:rPr lang="en-US" sz="36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dirty="0" err="1" smtClean="0">
              <a:solidFill>
                <a:schemeClr val="tx1"/>
              </a:solidFill>
              <a:latin typeface="Candara" panose="020E0502030303020204" pitchFamily="34" charset="0"/>
            </a:rPr>
            <a:t>es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dirty="0" err="1" smtClean="0">
              <a:solidFill>
                <a:schemeClr val="tx1"/>
              </a:solidFill>
              <a:latin typeface="Candara" panose="020E0502030303020204" pitchFamily="34" charset="0"/>
            </a:rPr>
            <a:t>nato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600" b="1" dirty="0" smtClean="0">
              <a:solidFill>
                <a:schemeClr val="tx1"/>
              </a:solidFill>
              <a:latin typeface="Candara" panose="020E0502030303020204" pitchFamily="34" charset="0"/>
            </a:rPr>
            <a:t>Consejo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b="1" dirty="0" smtClean="0">
              <a:solidFill>
                <a:schemeClr val="tx1"/>
              </a:solidFill>
              <a:latin typeface="Candara" panose="020E0502030303020204" pitchFamily="34" charset="0"/>
            </a:rPr>
            <a:t>Parroquial</a:t>
          </a:r>
          <a:r>
            <a:rPr lang="en-US" sz="36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600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DB0ACB0C-7D29-4CCB-9CB3-5D9518AA4B0D}" type="parTrans" cxnId="{2CA87745-291D-4E5A-B652-DC5ABBB73EBE}">
      <dgm:prSet/>
      <dgm:spPr/>
      <dgm:t>
        <a:bodyPr/>
        <a:lstStyle/>
        <a:p>
          <a:endParaRPr lang="es-MX"/>
        </a:p>
      </dgm:t>
    </dgm:pt>
    <dgm:pt modelId="{F42087D5-E166-44DE-AC5F-87CF5DB92E88}" type="sibTrans" cxnId="{2CA87745-291D-4E5A-B652-DC5ABBB73EBE}">
      <dgm:prSet/>
      <dgm:spPr/>
      <dgm:t>
        <a:bodyPr/>
        <a:lstStyle/>
        <a:p>
          <a:endParaRPr lang="es-MX"/>
        </a:p>
      </dgm:t>
    </dgm:pt>
    <dgm:pt modelId="{CA034FDC-C0D1-4726-AD83-2ED8ACA153C7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40.-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éste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nombrará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6F035A3-83C2-4FA6-8EA4-B69C1ACD839A}" type="parTrans" cxnId="{3F7C0D55-7675-43E6-A43D-C27692725120}">
      <dgm:prSet/>
      <dgm:spPr/>
      <dgm:t>
        <a:bodyPr/>
        <a:lstStyle/>
        <a:p>
          <a:endParaRPr lang="es-MX"/>
        </a:p>
      </dgm:t>
    </dgm:pt>
    <dgm:pt modelId="{F540B437-B72C-4E22-A455-CB110439866E}" type="sibTrans" cxnId="{3F7C0D55-7675-43E6-A43D-C27692725120}">
      <dgm:prSet/>
      <dgm:spPr/>
      <dgm:t>
        <a:bodyPr/>
        <a:lstStyle/>
        <a:p>
          <a:endParaRPr lang="es-MX"/>
        </a:p>
      </dgm:t>
    </dgm:pt>
    <dgm:pt modelId="{A559207F-411F-4E53-A0D5-B8FEBBC95474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41.-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nombramiento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votación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dentro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terna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presentada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21443EE0-024C-4191-9520-D3D52DE7E58A}" type="parTrans" cxnId="{ACDF32DA-5FD9-48BD-A295-3AE9C9F2A226}">
      <dgm:prSet/>
      <dgm:spPr/>
      <dgm:t>
        <a:bodyPr/>
        <a:lstStyle/>
        <a:p>
          <a:endParaRPr lang="es-MX"/>
        </a:p>
      </dgm:t>
    </dgm:pt>
    <dgm:pt modelId="{3022A7C6-A74E-43C6-BBF9-802D2641CC38}" type="sibTrans" cxnId="{ACDF32DA-5FD9-48BD-A295-3AE9C9F2A226}">
      <dgm:prSet/>
      <dgm:spPr/>
      <dgm:t>
        <a:bodyPr/>
        <a:lstStyle/>
        <a:p>
          <a:endParaRPr lang="es-MX"/>
        </a:p>
      </dgm:t>
    </dgm:pt>
    <dgm:pt modelId="{5C24BD1E-06BF-4BFF-A311-B3E949F0312F}" type="pres">
      <dgm:prSet presAssocID="{F15E53D3-DED4-461B-9D40-9D24CC2CC753}" presName="linear" presStyleCnt="0">
        <dgm:presLayoutVars>
          <dgm:dir/>
          <dgm:resizeHandles val="exact"/>
        </dgm:presLayoutVars>
      </dgm:prSet>
      <dgm:spPr/>
    </dgm:pt>
    <dgm:pt modelId="{0DA60EE5-54C2-4476-9796-185898230854}" type="pres">
      <dgm:prSet presAssocID="{D512C997-A490-4AE3-A7DF-CAC9781BF61A}" presName="comp" presStyleCnt="0"/>
      <dgm:spPr/>
    </dgm:pt>
    <dgm:pt modelId="{6C228B5E-E221-4E74-B149-DBBB45CFD358}" type="pres">
      <dgm:prSet presAssocID="{D512C997-A490-4AE3-A7DF-CAC9781BF61A}" presName="box" presStyleLbl="node1" presStyleIdx="0" presStyleCnt="3"/>
      <dgm:spPr/>
      <dgm:t>
        <a:bodyPr/>
        <a:lstStyle/>
        <a:p>
          <a:endParaRPr lang="es-MX"/>
        </a:p>
      </dgm:t>
    </dgm:pt>
    <dgm:pt modelId="{389377DB-BA73-47A5-9EAD-37F11BEC26ED}" type="pres">
      <dgm:prSet presAssocID="{D512C997-A490-4AE3-A7DF-CAC9781BF61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9057C4-64B3-4077-BCB1-9DF47FF3C84B}" type="pres">
      <dgm:prSet presAssocID="{D512C997-A490-4AE3-A7DF-CAC9781BF61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5D93A3-A8CF-472F-90D6-95497E3FDE76}" type="pres">
      <dgm:prSet presAssocID="{F42087D5-E166-44DE-AC5F-87CF5DB92E88}" presName="spacer" presStyleCnt="0"/>
      <dgm:spPr/>
    </dgm:pt>
    <dgm:pt modelId="{F589802E-5068-4EB2-98FF-C46931313FD4}" type="pres">
      <dgm:prSet presAssocID="{CA034FDC-C0D1-4726-AD83-2ED8ACA153C7}" presName="comp" presStyleCnt="0"/>
      <dgm:spPr/>
    </dgm:pt>
    <dgm:pt modelId="{3FDAD77F-1502-4166-96AD-0CD028F70312}" type="pres">
      <dgm:prSet presAssocID="{CA034FDC-C0D1-4726-AD83-2ED8ACA153C7}" presName="box" presStyleLbl="node1" presStyleIdx="1" presStyleCnt="3"/>
      <dgm:spPr/>
      <dgm:t>
        <a:bodyPr/>
        <a:lstStyle/>
        <a:p>
          <a:endParaRPr lang="es-MX"/>
        </a:p>
      </dgm:t>
    </dgm:pt>
    <dgm:pt modelId="{0795B95E-2B23-4E7D-81E5-0777A60E0376}" type="pres">
      <dgm:prSet presAssocID="{CA034FDC-C0D1-4726-AD83-2ED8ACA153C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1F11490-FA7B-4E4E-B87F-72ADC10405AB}" type="pres">
      <dgm:prSet presAssocID="{CA034FDC-C0D1-4726-AD83-2ED8ACA153C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20BA24-1312-47F3-812E-CFB00994AD32}" type="pres">
      <dgm:prSet presAssocID="{F540B437-B72C-4E22-A455-CB110439866E}" presName="spacer" presStyleCnt="0"/>
      <dgm:spPr/>
    </dgm:pt>
    <dgm:pt modelId="{190E34C8-F5DD-4997-8216-AC3218449D69}" type="pres">
      <dgm:prSet presAssocID="{A559207F-411F-4E53-A0D5-B8FEBBC95474}" presName="comp" presStyleCnt="0"/>
      <dgm:spPr/>
    </dgm:pt>
    <dgm:pt modelId="{FAD78961-EFC6-4BB8-A2F4-6F4BDAA045A1}" type="pres">
      <dgm:prSet presAssocID="{A559207F-411F-4E53-A0D5-B8FEBBC95474}" presName="box" presStyleLbl="node1" presStyleIdx="2" presStyleCnt="3"/>
      <dgm:spPr/>
      <dgm:t>
        <a:bodyPr/>
        <a:lstStyle/>
        <a:p>
          <a:endParaRPr lang="es-MX"/>
        </a:p>
      </dgm:t>
    </dgm:pt>
    <dgm:pt modelId="{33F352AC-73FE-49D4-A0BB-F2BE38683464}" type="pres">
      <dgm:prSet presAssocID="{A559207F-411F-4E53-A0D5-B8FEBBC9547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FA538D8-0CAA-4F5A-A6D4-47ED793D9A86}" type="pres">
      <dgm:prSet presAssocID="{A559207F-411F-4E53-A0D5-B8FEBBC9547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6267094-303E-4387-8252-0D3D7E8FB881}" type="presOf" srcId="{A559207F-411F-4E53-A0D5-B8FEBBC95474}" destId="{AFA538D8-0CAA-4F5A-A6D4-47ED793D9A86}" srcOrd="1" destOrd="0" presId="urn:microsoft.com/office/officeart/2005/8/layout/vList4"/>
    <dgm:cxn modelId="{66C199BA-B979-4648-BD66-9529E910CDD2}" type="presOf" srcId="{CA034FDC-C0D1-4726-AD83-2ED8ACA153C7}" destId="{3FDAD77F-1502-4166-96AD-0CD028F70312}" srcOrd="0" destOrd="0" presId="urn:microsoft.com/office/officeart/2005/8/layout/vList4"/>
    <dgm:cxn modelId="{3F7C0D55-7675-43E6-A43D-C27692725120}" srcId="{F15E53D3-DED4-461B-9D40-9D24CC2CC753}" destId="{CA034FDC-C0D1-4726-AD83-2ED8ACA153C7}" srcOrd="1" destOrd="0" parTransId="{76F035A3-83C2-4FA6-8EA4-B69C1ACD839A}" sibTransId="{F540B437-B72C-4E22-A455-CB110439866E}"/>
    <dgm:cxn modelId="{ACDF32DA-5FD9-48BD-A295-3AE9C9F2A226}" srcId="{F15E53D3-DED4-461B-9D40-9D24CC2CC753}" destId="{A559207F-411F-4E53-A0D5-B8FEBBC95474}" srcOrd="2" destOrd="0" parTransId="{21443EE0-024C-4191-9520-D3D52DE7E58A}" sibTransId="{3022A7C6-A74E-43C6-BBF9-802D2641CC38}"/>
    <dgm:cxn modelId="{66999FD3-2FBE-42BD-973F-A88C1D8CB486}" type="presOf" srcId="{CA034FDC-C0D1-4726-AD83-2ED8ACA153C7}" destId="{01F11490-FA7B-4E4E-B87F-72ADC10405AB}" srcOrd="1" destOrd="0" presId="urn:microsoft.com/office/officeart/2005/8/layout/vList4"/>
    <dgm:cxn modelId="{313D933D-690F-44F4-AF25-8E314AE75CC9}" type="presOf" srcId="{D512C997-A490-4AE3-A7DF-CAC9781BF61A}" destId="{C39057C4-64B3-4077-BCB1-9DF47FF3C84B}" srcOrd="1" destOrd="0" presId="urn:microsoft.com/office/officeart/2005/8/layout/vList4"/>
    <dgm:cxn modelId="{5858DA56-C44C-4D62-A604-072B0D06D2FB}" type="presOf" srcId="{F15E53D3-DED4-461B-9D40-9D24CC2CC753}" destId="{5C24BD1E-06BF-4BFF-A311-B3E949F0312F}" srcOrd="0" destOrd="0" presId="urn:microsoft.com/office/officeart/2005/8/layout/vList4"/>
    <dgm:cxn modelId="{B16F601D-7B6D-4B4A-B92D-2C3A1B503EE7}" type="presOf" srcId="{A559207F-411F-4E53-A0D5-B8FEBBC95474}" destId="{FAD78961-EFC6-4BB8-A2F4-6F4BDAA045A1}" srcOrd="0" destOrd="0" presId="urn:microsoft.com/office/officeart/2005/8/layout/vList4"/>
    <dgm:cxn modelId="{1F375ED5-89CE-44E2-A6AC-CE770772CAB2}" type="presOf" srcId="{D512C997-A490-4AE3-A7DF-CAC9781BF61A}" destId="{6C228B5E-E221-4E74-B149-DBBB45CFD358}" srcOrd="0" destOrd="0" presId="urn:microsoft.com/office/officeart/2005/8/layout/vList4"/>
    <dgm:cxn modelId="{2CA87745-291D-4E5A-B652-DC5ABBB73EBE}" srcId="{F15E53D3-DED4-461B-9D40-9D24CC2CC753}" destId="{D512C997-A490-4AE3-A7DF-CAC9781BF61A}" srcOrd="0" destOrd="0" parTransId="{DB0ACB0C-7D29-4CCB-9CB3-5D9518AA4B0D}" sibTransId="{F42087D5-E166-44DE-AC5F-87CF5DB92E88}"/>
    <dgm:cxn modelId="{9F1E8E86-E52B-468A-A5F0-AD5A1EE8405D}" type="presParOf" srcId="{5C24BD1E-06BF-4BFF-A311-B3E949F0312F}" destId="{0DA60EE5-54C2-4476-9796-185898230854}" srcOrd="0" destOrd="0" presId="urn:microsoft.com/office/officeart/2005/8/layout/vList4"/>
    <dgm:cxn modelId="{6C43E71B-6D63-48DA-8372-8EFAEC0CF869}" type="presParOf" srcId="{0DA60EE5-54C2-4476-9796-185898230854}" destId="{6C228B5E-E221-4E74-B149-DBBB45CFD358}" srcOrd="0" destOrd="0" presId="urn:microsoft.com/office/officeart/2005/8/layout/vList4"/>
    <dgm:cxn modelId="{2BC710B7-FE1C-4219-A024-BD8496A7615B}" type="presParOf" srcId="{0DA60EE5-54C2-4476-9796-185898230854}" destId="{389377DB-BA73-47A5-9EAD-37F11BEC26ED}" srcOrd="1" destOrd="0" presId="urn:microsoft.com/office/officeart/2005/8/layout/vList4"/>
    <dgm:cxn modelId="{B03657B4-B210-4F9D-A970-C6B164F0776A}" type="presParOf" srcId="{0DA60EE5-54C2-4476-9796-185898230854}" destId="{C39057C4-64B3-4077-BCB1-9DF47FF3C84B}" srcOrd="2" destOrd="0" presId="urn:microsoft.com/office/officeart/2005/8/layout/vList4"/>
    <dgm:cxn modelId="{CC4E9058-5F86-49DC-B313-52BF8D7CFB54}" type="presParOf" srcId="{5C24BD1E-06BF-4BFF-A311-B3E949F0312F}" destId="{9D5D93A3-A8CF-472F-90D6-95497E3FDE76}" srcOrd="1" destOrd="0" presId="urn:microsoft.com/office/officeart/2005/8/layout/vList4"/>
    <dgm:cxn modelId="{6F2EBF54-4AC3-43F5-8221-4E3BEF439BEB}" type="presParOf" srcId="{5C24BD1E-06BF-4BFF-A311-B3E949F0312F}" destId="{F589802E-5068-4EB2-98FF-C46931313FD4}" srcOrd="2" destOrd="0" presId="urn:microsoft.com/office/officeart/2005/8/layout/vList4"/>
    <dgm:cxn modelId="{51C76DA0-5CDF-4261-9338-BBEDABBA70BE}" type="presParOf" srcId="{F589802E-5068-4EB2-98FF-C46931313FD4}" destId="{3FDAD77F-1502-4166-96AD-0CD028F70312}" srcOrd="0" destOrd="0" presId="urn:microsoft.com/office/officeart/2005/8/layout/vList4"/>
    <dgm:cxn modelId="{FEEDDB0B-A737-44EE-9CA4-DAAA19861F3A}" type="presParOf" srcId="{F589802E-5068-4EB2-98FF-C46931313FD4}" destId="{0795B95E-2B23-4E7D-81E5-0777A60E0376}" srcOrd="1" destOrd="0" presId="urn:microsoft.com/office/officeart/2005/8/layout/vList4"/>
    <dgm:cxn modelId="{F50F758F-11A7-4E1B-BEDA-EF4DF2E34C2E}" type="presParOf" srcId="{F589802E-5068-4EB2-98FF-C46931313FD4}" destId="{01F11490-FA7B-4E4E-B87F-72ADC10405AB}" srcOrd="2" destOrd="0" presId="urn:microsoft.com/office/officeart/2005/8/layout/vList4"/>
    <dgm:cxn modelId="{ADFEB78B-47F0-4FD7-BF87-918B6DF8BF9E}" type="presParOf" srcId="{5C24BD1E-06BF-4BFF-A311-B3E949F0312F}" destId="{E320BA24-1312-47F3-812E-CFB00994AD32}" srcOrd="3" destOrd="0" presId="urn:microsoft.com/office/officeart/2005/8/layout/vList4"/>
    <dgm:cxn modelId="{5B2CA0BF-B81C-4968-ACEA-562B9D59F451}" type="presParOf" srcId="{5C24BD1E-06BF-4BFF-A311-B3E949F0312F}" destId="{190E34C8-F5DD-4997-8216-AC3218449D69}" srcOrd="4" destOrd="0" presId="urn:microsoft.com/office/officeart/2005/8/layout/vList4"/>
    <dgm:cxn modelId="{8B2DEC19-865A-46A2-8AC1-E267DE92ABB0}" type="presParOf" srcId="{190E34C8-F5DD-4997-8216-AC3218449D69}" destId="{FAD78961-EFC6-4BB8-A2F4-6F4BDAA045A1}" srcOrd="0" destOrd="0" presId="urn:microsoft.com/office/officeart/2005/8/layout/vList4"/>
    <dgm:cxn modelId="{BD6D606C-374B-4D59-9C1C-B20CF2F4D072}" type="presParOf" srcId="{190E34C8-F5DD-4997-8216-AC3218449D69}" destId="{33F352AC-73FE-49D4-A0BB-F2BE38683464}" srcOrd="1" destOrd="0" presId="urn:microsoft.com/office/officeart/2005/8/layout/vList4"/>
    <dgm:cxn modelId="{DD78DC26-F715-48C1-981D-EA4F94A74917}" type="presParOf" srcId="{190E34C8-F5DD-4997-8216-AC3218449D69}" destId="{AFA538D8-0CAA-4F5A-A6D4-47ED793D9A8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BC4399F-D222-40A7-9DFE-8AFF4E23FD89}" type="doc">
      <dgm:prSet loTypeId="urn:microsoft.com/office/officeart/2005/8/layout/vList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MX"/>
        </a:p>
      </dgm:t>
    </dgm:pt>
    <dgm:pt modelId="{70E05A26-1262-4510-BF37-7EB3566E1DD1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42.-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Será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elegido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candidato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obtenga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dos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terceras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partes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votos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de los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Consejo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97CCCC7D-30A3-4B2A-8197-496A554FB7E1}" type="parTrans" cxnId="{6F0CCD5F-7FB0-48CC-BD5B-B50740107FB9}">
      <dgm:prSet/>
      <dgm:spPr/>
      <dgm:t>
        <a:bodyPr/>
        <a:lstStyle/>
        <a:p>
          <a:endParaRPr lang="es-MX"/>
        </a:p>
      </dgm:t>
    </dgm:pt>
    <dgm:pt modelId="{521FC36C-FAC0-4254-9189-A5F7A00CA7A9}" type="sibTrans" cxnId="{6F0CCD5F-7FB0-48CC-BD5B-B50740107FB9}">
      <dgm:prSet/>
      <dgm:spPr/>
      <dgm:t>
        <a:bodyPr/>
        <a:lstStyle/>
        <a:p>
          <a:endParaRPr lang="es-MX"/>
        </a:p>
      </dgm:t>
    </dgm:pt>
    <dgm:pt modelId="{A0C81A4B-1354-4289-A26D-8EFF477BF10E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44.-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Podrán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nombrarse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cargos o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comisiones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según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necesidades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concretas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Consejo.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6EAD05AC-43E9-4198-BCDB-C0BF2FE217E8}" type="parTrans" cxnId="{5020D164-ED59-4C88-9E5D-B737A1E44AD3}">
      <dgm:prSet/>
      <dgm:spPr/>
      <dgm:t>
        <a:bodyPr/>
        <a:lstStyle/>
        <a:p>
          <a:endParaRPr lang="es-MX"/>
        </a:p>
      </dgm:t>
    </dgm:pt>
    <dgm:pt modelId="{B3A4F09B-5B9B-4C2B-9F28-F403AC94A1FD}" type="sibTrans" cxnId="{5020D164-ED59-4C88-9E5D-B737A1E44AD3}">
      <dgm:prSet/>
      <dgm:spPr/>
      <dgm:t>
        <a:bodyPr/>
        <a:lstStyle/>
        <a:p>
          <a:endParaRPr lang="es-MX"/>
        </a:p>
      </dgm:t>
    </dgm:pt>
    <dgm:pt modelId="{4EE9B18D-9AFC-4A1D-ADBB-A35DD40C0CC7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43.-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Tanto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como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tendrán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suplente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suplente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será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vicario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parroquial.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B729D06E-7D44-4903-9169-04C5ACB1287C}" type="sibTrans" cxnId="{6224EB07-4040-4789-99D5-377CAEC808E4}">
      <dgm:prSet/>
      <dgm:spPr/>
      <dgm:t>
        <a:bodyPr/>
        <a:lstStyle/>
        <a:p>
          <a:endParaRPr lang="es-MX"/>
        </a:p>
      </dgm:t>
    </dgm:pt>
    <dgm:pt modelId="{A75C9890-48CC-491A-951C-4F228A3C9973}" type="parTrans" cxnId="{6224EB07-4040-4789-99D5-377CAEC808E4}">
      <dgm:prSet/>
      <dgm:spPr/>
      <dgm:t>
        <a:bodyPr/>
        <a:lstStyle/>
        <a:p>
          <a:endParaRPr lang="es-MX"/>
        </a:p>
      </dgm:t>
    </dgm:pt>
    <dgm:pt modelId="{BBB07956-7673-4887-A821-F3E917D9C536}" type="pres">
      <dgm:prSet presAssocID="{8BC4399F-D222-40A7-9DFE-8AFF4E23FD89}" presName="linear" presStyleCnt="0">
        <dgm:presLayoutVars>
          <dgm:dir/>
          <dgm:resizeHandles val="exact"/>
        </dgm:presLayoutVars>
      </dgm:prSet>
      <dgm:spPr/>
    </dgm:pt>
    <dgm:pt modelId="{A7613E73-149E-48E7-B5F9-0B0C1902C0E8}" type="pres">
      <dgm:prSet presAssocID="{70E05A26-1262-4510-BF37-7EB3566E1DD1}" presName="comp" presStyleCnt="0"/>
      <dgm:spPr/>
    </dgm:pt>
    <dgm:pt modelId="{5037CC84-F638-4AAB-B123-F0FA63392923}" type="pres">
      <dgm:prSet presAssocID="{70E05A26-1262-4510-BF37-7EB3566E1DD1}" presName="box" presStyleLbl="node1" presStyleIdx="0" presStyleCnt="3"/>
      <dgm:spPr/>
      <dgm:t>
        <a:bodyPr/>
        <a:lstStyle/>
        <a:p>
          <a:endParaRPr lang="es-MX"/>
        </a:p>
      </dgm:t>
    </dgm:pt>
    <dgm:pt modelId="{5D5EF769-7B21-4D85-BCDF-EF28DD88BE5E}" type="pres">
      <dgm:prSet presAssocID="{70E05A26-1262-4510-BF37-7EB3566E1DD1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191DA8-A07E-42B5-A426-CE6F99070335}" type="pres">
      <dgm:prSet presAssocID="{70E05A26-1262-4510-BF37-7EB3566E1DD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8E4E8A-DE5B-4069-A336-4B64736BFC3E}" type="pres">
      <dgm:prSet presAssocID="{521FC36C-FAC0-4254-9189-A5F7A00CA7A9}" presName="spacer" presStyleCnt="0"/>
      <dgm:spPr/>
    </dgm:pt>
    <dgm:pt modelId="{A6B28BB1-9958-47E2-AA70-B88AD5F7B177}" type="pres">
      <dgm:prSet presAssocID="{4EE9B18D-9AFC-4A1D-ADBB-A35DD40C0CC7}" presName="comp" presStyleCnt="0"/>
      <dgm:spPr/>
    </dgm:pt>
    <dgm:pt modelId="{2E268C35-CD15-4E09-8AC1-59778BB74D5A}" type="pres">
      <dgm:prSet presAssocID="{4EE9B18D-9AFC-4A1D-ADBB-A35DD40C0CC7}" presName="box" presStyleLbl="node1" presStyleIdx="1" presStyleCnt="3"/>
      <dgm:spPr/>
      <dgm:t>
        <a:bodyPr/>
        <a:lstStyle/>
        <a:p>
          <a:endParaRPr lang="es-MX"/>
        </a:p>
      </dgm:t>
    </dgm:pt>
    <dgm:pt modelId="{917EAC0D-DA92-4942-8774-E49A370CA554}" type="pres">
      <dgm:prSet presAssocID="{4EE9B18D-9AFC-4A1D-ADBB-A35DD40C0CC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8A9F60-EFAB-4DFC-A648-046730CE1FA5}" type="pres">
      <dgm:prSet presAssocID="{4EE9B18D-9AFC-4A1D-ADBB-A35DD40C0CC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B875DF-D7A9-4546-A897-F8BFCD243085}" type="pres">
      <dgm:prSet presAssocID="{B729D06E-7D44-4903-9169-04C5ACB1287C}" presName="spacer" presStyleCnt="0"/>
      <dgm:spPr/>
    </dgm:pt>
    <dgm:pt modelId="{F03EADC9-F56F-43D8-B499-AB78AD4CE36E}" type="pres">
      <dgm:prSet presAssocID="{A0C81A4B-1354-4289-A26D-8EFF477BF10E}" presName="comp" presStyleCnt="0"/>
      <dgm:spPr/>
    </dgm:pt>
    <dgm:pt modelId="{474D4E77-E437-49DB-B609-322A263064E6}" type="pres">
      <dgm:prSet presAssocID="{A0C81A4B-1354-4289-A26D-8EFF477BF10E}" presName="box" presStyleLbl="node1" presStyleIdx="2" presStyleCnt="3"/>
      <dgm:spPr/>
      <dgm:t>
        <a:bodyPr/>
        <a:lstStyle/>
        <a:p>
          <a:endParaRPr lang="es-MX"/>
        </a:p>
      </dgm:t>
    </dgm:pt>
    <dgm:pt modelId="{1CD8EE28-820A-49A1-8348-380A47D2194B}" type="pres">
      <dgm:prSet presAssocID="{A0C81A4B-1354-4289-A26D-8EFF477BF10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827B97F-596E-4F5A-8D33-237449CA1218}" type="pres">
      <dgm:prSet presAssocID="{A0C81A4B-1354-4289-A26D-8EFF477BF10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694F5A1-4D0F-4871-9CCE-A66BF0B7E6AB}" type="presOf" srcId="{A0C81A4B-1354-4289-A26D-8EFF477BF10E}" destId="{0827B97F-596E-4F5A-8D33-237449CA1218}" srcOrd="1" destOrd="0" presId="urn:microsoft.com/office/officeart/2005/8/layout/vList4"/>
    <dgm:cxn modelId="{6F0CCD5F-7FB0-48CC-BD5B-B50740107FB9}" srcId="{8BC4399F-D222-40A7-9DFE-8AFF4E23FD89}" destId="{70E05A26-1262-4510-BF37-7EB3566E1DD1}" srcOrd="0" destOrd="0" parTransId="{97CCCC7D-30A3-4B2A-8197-496A554FB7E1}" sibTransId="{521FC36C-FAC0-4254-9189-A5F7A00CA7A9}"/>
    <dgm:cxn modelId="{6224EB07-4040-4789-99D5-377CAEC808E4}" srcId="{8BC4399F-D222-40A7-9DFE-8AFF4E23FD89}" destId="{4EE9B18D-9AFC-4A1D-ADBB-A35DD40C0CC7}" srcOrd="1" destOrd="0" parTransId="{A75C9890-48CC-491A-951C-4F228A3C9973}" sibTransId="{B729D06E-7D44-4903-9169-04C5ACB1287C}"/>
    <dgm:cxn modelId="{DA222FDB-AC2B-4DB5-8CB5-4C74E8A20C5E}" type="presOf" srcId="{70E05A26-1262-4510-BF37-7EB3566E1DD1}" destId="{5037CC84-F638-4AAB-B123-F0FA63392923}" srcOrd="0" destOrd="0" presId="urn:microsoft.com/office/officeart/2005/8/layout/vList4"/>
    <dgm:cxn modelId="{567E098B-45FE-46D9-99FB-E90310D3F46C}" type="presOf" srcId="{70E05A26-1262-4510-BF37-7EB3566E1DD1}" destId="{E2191DA8-A07E-42B5-A426-CE6F99070335}" srcOrd="1" destOrd="0" presId="urn:microsoft.com/office/officeart/2005/8/layout/vList4"/>
    <dgm:cxn modelId="{C798181C-84DA-4A8D-9670-84E42CE8B2B1}" type="presOf" srcId="{4EE9B18D-9AFC-4A1D-ADBB-A35DD40C0CC7}" destId="{2E268C35-CD15-4E09-8AC1-59778BB74D5A}" srcOrd="0" destOrd="0" presId="urn:microsoft.com/office/officeart/2005/8/layout/vList4"/>
    <dgm:cxn modelId="{5020D164-ED59-4C88-9E5D-B737A1E44AD3}" srcId="{8BC4399F-D222-40A7-9DFE-8AFF4E23FD89}" destId="{A0C81A4B-1354-4289-A26D-8EFF477BF10E}" srcOrd="2" destOrd="0" parTransId="{6EAD05AC-43E9-4198-BCDB-C0BF2FE217E8}" sibTransId="{B3A4F09B-5B9B-4C2B-9F28-F403AC94A1FD}"/>
    <dgm:cxn modelId="{6C101084-09F9-42DC-9DCA-1E81554DC55D}" type="presOf" srcId="{4EE9B18D-9AFC-4A1D-ADBB-A35DD40C0CC7}" destId="{668A9F60-EFAB-4DFC-A648-046730CE1FA5}" srcOrd="1" destOrd="0" presId="urn:microsoft.com/office/officeart/2005/8/layout/vList4"/>
    <dgm:cxn modelId="{D7836940-6A6C-4A0F-A223-75E86BC5A854}" type="presOf" srcId="{A0C81A4B-1354-4289-A26D-8EFF477BF10E}" destId="{474D4E77-E437-49DB-B609-322A263064E6}" srcOrd="0" destOrd="0" presId="urn:microsoft.com/office/officeart/2005/8/layout/vList4"/>
    <dgm:cxn modelId="{66AB9E0F-E551-4DE4-8A7F-CC18711038F9}" type="presOf" srcId="{8BC4399F-D222-40A7-9DFE-8AFF4E23FD89}" destId="{BBB07956-7673-4887-A821-F3E917D9C536}" srcOrd="0" destOrd="0" presId="urn:microsoft.com/office/officeart/2005/8/layout/vList4"/>
    <dgm:cxn modelId="{BA306549-AD0C-4067-B4AF-0C21851A7B2F}" type="presParOf" srcId="{BBB07956-7673-4887-A821-F3E917D9C536}" destId="{A7613E73-149E-48E7-B5F9-0B0C1902C0E8}" srcOrd="0" destOrd="0" presId="urn:microsoft.com/office/officeart/2005/8/layout/vList4"/>
    <dgm:cxn modelId="{2C039527-DB34-4862-BEAB-238C56532B60}" type="presParOf" srcId="{A7613E73-149E-48E7-B5F9-0B0C1902C0E8}" destId="{5037CC84-F638-4AAB-B123-F0FA63392923}" srcOrd="0" destOrd="0" presId="urn:microsoft.com/office/officeart/2005/8/layout/vList4"/>
    <dgm:cxn modelId="{E6D51A23-1D7B-44BA-A0C8-5C613C8DDDBB}" type="presParOf" srcId="{A7613E73-149E-48E7-B5F9-0B0C1902C0E8}" destId="{5D5EF769-7B21-4D85-BCDF-EF28DD88BE5E}" srcOrd="1" destOrd="0" presId="urn:microsoft.com/office/officeart/2005/8/layout/vList4"/>
    <dgm:cxn modelId="{8D3BB3AD-C398-47F6-A55D-C185D9643820}" type="presParOf" srcId="{A7613E73-149E-48E7-B5F9-0B0C1902C0E8}" destId="{E2191DA8-A07E-42B5-A426-CE6F99070335}" srcOrd="2" destOrd="0" presId="urn:microsoft.com/office/officeart/2005/8/layout/vList4"/>
    <dgm:cxn modelId="{420B96CA-E118-4663-884F-66388BA8F11D}" type="presParOf" srcId="{BBB07956-7673-4887-A821-F3E917D9C536}" destId="{658E4E8A-DE5B-4069-A336-4B64736BFC3E}" srcOrd="1" destOrd="0" presId="urn:microsoft.com/office/officeart/2005/8/layout/vList4"/>
    <dgm:cxn modelId="{0CE11C9F-9482-492D-A80E-E962D89FA312}" type="presParOf" srcId="{BBB07956-7673-4887-A821-F3E917D9C536}" destId="{A6B28BB1-9958-47E2-AA70-B88AD5F7B177}" srcOrd="2" destOrd="0" presId="urn:microsoft.com/office/officeart/2005/8/layout/vList4"/>
    <dgm:cxn modelId="{F14FF741-9987-453F-8FD3-C44FC537ED60}" type="presParOf" srcId="{A6B28BB1-9958-47E2-AA70-B88AD5F7B177}" destId="{2E268C35-CD15-4E09-8AC1-59778BB74D5A}" srcOrd="0" destOrd="0" presId="urn:microsoft.com/office/officeart/2005/8/layout/vList4"/>
    <dgm:cxn modelId="{DE3AAF3E-848D-4BB9-B5D8-0CBDAF39F0A8}" type="presParOf" srcId="{A6B28BB1-9958-47E2-AA70-B88AD5F7B177}" destId="{917EAC0D-DA92-4942-8774-E49A370CA554}" srcOrd="1" destOrd="0" presId="urn:microsoft.com/office/officeart/2005/8/layout/vList4"/>
    <dgm:cxn modelId="{31F6F1FC-DD58-48B8-8EFD-9F5F9CF1A602}" type="presParOf" srcId="{A6B28BB1-9958-47E2-AA70-B88AD5F7B177}" destId="{668A9F60-EFAB-4DFC-A648-046730CE1FA5}" srcOrd="2" destOrd="0" presId="urn:microsoft.com/office/officeart/2005/8/layout/vList4"/>
    <dgm:cxn modelId="{418C6061-F567-4F94-9531-DCC701F90769}" type="presParOf" srcId="{BBB07956-7673-4887-A821-F3E917D9C536}" destId="{D5B875DF-D7A9-4546-A897-F8BFCD243085}" srcOrd="3" destOrd="0" presId="urn:microsoft.com/office/officeart/2005/8/layout/vList4"/>
    <dgm:cxn modelId="{3C378030-B880-44F3-BC4E-3C15ACC0D393}" type="presParOf" srcId="{BBB07956-7673-4887-A821-F3E917D9C536}" destId="{F03EADC9-F56F-43D8-B499-AB78AD4CE36E}" srcOrd="4" destOrd="0" presId="urn:microsoft.com/office/officeart/2005/8/layout/vList4"/>
    <dgm:cxn modelId="{349D511C-6944-4095-B37F-5787D797CA44}" type="presParOf" srcId="{F03EADC9-F56F-43D8-B499-AB78AD4CE36E}" destId="{474D4E77-E437-49DB-B609-322A263064E6}" srcOrd="0" destOrd="0" presId="urn:microsoft.com/office/officeart/2005/8/layout/vList4"/>
    <dgm:cxn modelId="{F075DC92-9C3B-4A59-B69A-9D28D5C23EED}" type="presParOf" srcId="{F03EADC9-F56F-43D8-B499-AB78AD4CE36E}" destId="{1CD8EE28-820A-49A1-8348-380A47D2194B}" srcOrd="1" destOrd="0" presId="urn:microsoft.com/office/officeart/2005/8/layout/vList4"/>
    <dgm:cxn modelId="{52029EE1-B1A1-432B-9B60-4659998CC428}" type="presParOf" srcId="{F03EADC9-F56F-43D8-B499-AB78AD4CE36E}" destId="{0827B97F-596E-4F5A-8D33-237449CA121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CA8FF19-3335-463B-911C-3B0C60C7DC5C}" type="doc">
      <dgm:prSet loTypeId="urn:microsoft.com/office/officeart/2005/8/layout/vList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dgm:pt modelId="{75A398A0-D3A1-44DE-860B-F0B3CF590318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45.- El Consejo Parroquial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deberá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reunirse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 en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pleno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Candara" panose="020E0502030303020204" pitchFamily="34" charset="0"/>
            </a:rPr>
            <a:t>por</a:t>
          </a:r>
          <a:r>
            <a:rPr lang="en-US" b="1" dirty="0" smtClean="0">
              <a:solidFill>
                <a:schemeClr val="bg1"/>
              </a:solidFill>
              <a:latin typeface="Candara" panose="020E0502030303020204" pitchFamily="34" charset="0"/>
            </a:rPr>
            <a:t> lo </a:t>
          </a:r>
          <a:r>
            <a:rPr lang="en-US" b="1" dirty="0" err="1" smtClean="0">
              <a:solidFill>
                <a:schemeClr val="bg1"/>
              </a:solidFill>
              <a:latin typeface="Candara" panose="020E0502030303020204" pitchFamily="34" charset="0"/>
            </a:rPr>
            <a:t>menos</a:t>
          </a:r>
          <a:r>
            <a:rPr lang="en-US" b="1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Candara" panose="020E0502030303020204" pitchFamily="34" charset="0"/>
            </a:rPr>
            <a:t>una</a:t>
          </a:r>
          <a:r>
            <a:rPr lang="en-US" b="1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bg1"/>
              </a:solidFill>
              <a:latin typeface="Candara" panose="020E0502030303020204" pitchFamily="34" charset="0"/>
            </a:rPr>
            <a:t>vez</a:t>
          </a:r>
          <a:r>
            <a:rPr lang="en-US" b="1" dirty="0" smtClean="0">
              <a:solidFill>
                <a:schemeClr val="bg1"/>
              </a:solidFill>
              <a:latin typeface="Candara" panose="020E0502030303020204" pitchFamily="34" charset="0"/>
            </a:rPr>
            <a:t> al </a:t>
          </a:r>
          <a:r>
            <a:rPr lang="en-US" b="1" dirty="0" err="1" smtClean="0">
              <a:solidFill>
                <a:schemeClr val="bg1"/>
              </a:solidFill>
              <a:latin typeface="Candara" panose="020E0502030303020204" pitchFamily="34" charset="0"/>
            </a:rPr>
            <a:t>mes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. Se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recomienda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 la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reunión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Candara" panose="020E0502030303020204" pitchFamily="34" charset="0"/>
            </a:rPr>
            <a:t>semanal</a:t>
          </a:r>
          <a:r>
            <a:rPr lang="en-US" dirty="0" smtClean="0">
              <a:solidFill>
                <a:schemeClr val="bg1"/>
              </a:solidFill>
              <a:latin typeface="Candara" panose="020E0502030303020204" pitchFamily="34" charset="0"/>
            </a:rPr>
            <a:t>.</a:t>
          </a:r>
          <a:endParaRPr lang="es-MX" dirty="0">
            <a:solidFill>
              <a:schemeClr val="bg1"/>
            </a:solidFill>
            <a:latin typeface="Candara" panose="020E0502030303020204" pitchFamily="34" charset="0"/>
          </a:endParaRPr>
        </a:p>
      </dgm:t>
    </dgm:pt>
    <dgm:pt modelId="{09CA62EA-6DE3-44D7-B7B6-3E8A91F683F5}" type="parTrans" cxnId="{B5CBC5FE-A59F-413C-8145-9D8454A913E3}">
      <dgm:prSet/>
      <dgm:spPr/>
      <dgm:t>
        <a:bodyPr/>
        <a:lstStyle/>
        <a:p>
          <a:endParaRPr lang="es-MX"/>
        </a:p>
      </dgm:t>
    </dgm:pt>
    <dgm:pt modelId="{A66AD38B-57B5-4BAC-A74A-4284235B0E29}" type="sibTrans" cxnId="{B5CBC5FE-A59F-413C-8145-9D8454A913E3}">
      <dgm:prSet/>
      <dgm:spPr/>
      <dgm:t>
        <a:bodyPr/>
        <a:lstStyle/>
        <a:p>
          <a:endParaRPr lang="es-MX"/>
        </a:p>
      </dgm:t>
    </dgm:pt>
    <dgm:pt modelId="{03CACBC5-33C0-4216-ABD8-8D4FCBBE2C15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46.-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medio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y con la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aprobación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puede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citar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junta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extraordinaria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algún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asunto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lo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amerite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957FD7B4-0DFD-465E-A915-34A4D3F26A62}" type="parTrans" cxnId="{F95B54C2-5020-45B6-BAED-77B7B90B1DC2}">
      <dgm:prSet/>
      <dgm:spPr/>
      <dgm:t>
        <a:bodyPr/>
        <a:lstStyle/>
        <a:p>
          <a:endParaRPr lang="es-MX"/>
        </a:p>
      </dgm:t>
    </dgm:pt>
    <dgm:pt modelId="{9B1F138C-8CC7-4B92-AA4B-D785560C1533}" type="sibTrans" cxnId="{F95B54C2-5020-45B6-BAED-77B7B90B1DC2}">
      <dgm:prSet/>
      <dgm:spPr/>
      <dgm:t>
        <a:bodyPr/>
        <a:lstStyle/>
        <a:p>
          <a:endParaRPr lang="es-MX"/>
        </a:p>
      </dgm:t>
    </dgm:pt>
    <dgm:pt modelId="{F253FE23-E0E6-4C46-BA03-5DE2DDAF682F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47.-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citará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reunión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extraordinaria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menos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mitad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Consejo lo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soliciten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D24B9727-0760-4C28-8075-47634A1B7286}" type="parTrans" cxnId="{53DD9F67-0BF0-476D-8543-67125A4C4C8F}">
      <dgm:prSet/>
      <dgm:spPr/>
      <dgm:t>
        <a:bodyPr/>
        <a:lstStyle/>
        <a:p>
          <a:endParaRPr lang="es-MX"/>
        </a:p>
      </dgm:t>
    </dgm:pt>
    <dgm:pt modelId="{B858BB4A-0DBB-448D-87F6-A35153F730C2}" type="sibTrans" cxnId="{53DD9F67-0BF0-476D-8543-67125A4C4C8F}">
      <dgm:prSet/>
      <dgm:spPr/>
      <dgm:t>
        <a:bodyPr/>
        <a:lstStyle/>
        <a:p>
          <a:endParaRPr lang="es-MX"/>
        </a:p>
      </dgm:t>
    </dgm:pt>
    <dgm:pt modelId="{473471F2-C0BC-4895-9ECE-322B36325C32}" type="pres">
      <dgm:prSet presAssocID="{FCA8FF19-3335-463B-911C-3B0C60C7DC5C}" presName="linear" presStyleCnt="0">
        <dgm:presLayoutVars>
          <dgm:dir/>
          <dgm:resizeHandles val="exact"/>
        </dgm:presLayoutVars>
      </dgm:prSet>
      <dgm:spPr/>
    </dgm:pt>
    <dgm:pt modelId="{9F6BA53F-32E4-405D-BD47-E42D00A5CEC0}" type="pres">
      <dgm:prSet presAssocID="{75A398A0-D3A1-44DE-860B-F0B3CF590318}" presName="comp" presStyleCnt="0"/>
      <dgm:spPr/>
    </dgm:pt>
    <dgm:pt modelId="{4CBCFF8F-60BF-4A7C-B2E9-BBAEF107293D}" type="pres">
      <dgm:prSet presAssocID="{75A398A0-D3A1-44DE-860B-F0B3CF590318}" presName="box" presStyleLbl="node1" presStyleIdx="0" presStyleCnt="3"/>
      <dgm:spPr/>
      <dgm:t>
        <a:bodyPr/>
        <a:lstStyle/>
        <a:p>
          <a:endParaRPr lang="es-MX"/>
        </a:p>
      </dgm:t>
    </dgm:pt>
    <dgm:pt modelId="{0AB51179-5E51-45E7-BFE4-2B18A5D82867}" type="pres">
      <dgm:prSet presAssocID="{75A398A0-D3A1-44DE-860B-F0B3CF590318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EE2E24-4FA9-402F-B928-CD7F9DBB1AC8}" type="pres">
      <dgm:prSet presAssocID="{75A398A0-D3A1-44DE-860B-F0B3CF59031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A0826FF-4D0F-41C8-A4DF-5407DF786E15}" type="pres">
      <dgm:prSet presAssocID="{A66AD38B-57B5-4BAC-A74A-4284235B0E29}" presName="spacer" presStyleCnt="0"/>
      <dgm:spPr/>
    </dgm:pt>
    <dgm:pt modelId="{79295AB6-A8B7-4780-9581-32E73DC482A5}" type="pres">
      <dgm:prSet presAssocID="{03CACBC5-33C0-4216-ABD8-8D4FCBBE2C15}" presName="comp" presStyleCnt="0"/>
      <dgm:spPr/>
    </dgm:pt>
    <dgm:pt modelId="{8D9C1E88-0F0A-4DF7-811B-CED654B42D7E}" type="pres">
      <dgm:prSet presAssocID="{03CACBC5-33C0-4216-ABD8-8D4FCBBE2C15}" presName="box" presStyleLbl="node1" presStyleIdx="1" presStyleCnt="3"/>
      <dgm:spPr/>
      <dgm:t>
        <a:bodyPr/>
        <a:lstStyle/>
        <a:p>
          <a:endParaRPr lang="es-MX"/>
        </a:p>
      </dgm:t>
    </dgm:pt>
    <dgm:pt modelId="{6F6E458C-B5E0-4714-8A25-54309B4809BE}" type="pres">
      <dgm:prSet presAssocID="{03CACBC5-33C0-4216-ABD8-8D4FCBBE2C1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CA42D9-2240-49DA-AA3F-E8A546DD8CB9}" type="pres">
      <dgm:prSet presAssocID="{03CACBC5-33C0-4216-ABD8-8D4FCBBE2C1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44A0F8-D0E9-4F5A-A6A9-00593428E394}" type="pres">
      <dgm:prSet presAssocID="{9B1F138C-8CC7-4B92-AA4B-D785560C1533}" presName="spacer" presStyleCnt="0"/>
      <dgm:spPr/>
    </dgm:pt>
    <dgm:pt modelId="{3564E2BD-64C2-455C-B60D-0AC580E0C862}" type="pres">
      <dgm:prSet presAssocID="{F253FE23-E0E6-4C46-BA03-5DE2DDAF682F}" presName="comp" presStyleCnt="0"/>
      <dgm:spPr/>
    </dgm:pt>
    <dgm:pt modelId="{F6D3AAC8-ED3D-45D4-9CD9-83640B200607}" type="pres">
      <dgm:prSet presAssocID="{F253FE23-E0E6-4C46-BA03-5DE2DDAF682F}" presName="box" presStyleLbl="node1" presStyleIdx="2" presStyleCnt="3"/>
      <dgm:spPr/>
      <dgm:t>
        <a:bodyPr/>
        <a:lstStyle/>
        <a:p>
          <a:endParaRPr lang="es-MX"/>
        </a:p>
      </dgm:t>
    </dgm:pt>
    <dgm:pt modelId="{D0F11508-1D37-43D9-89F1-A8E49DE19318}" type="pres">
      <dgm:prSet presAssocID="{F253FE23-E0E6-4C46-BA03-5DE2DDAF682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46C736-E41E-457F-8A35-549767CFCC47}" type="pres">
      <dgm:prSet presAssocID="{F253FE23-E0E6-4C46-BA03-5DE2DDAF682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565C622-6C26-4B8C-941E-F7B7DCF7B6E2}" type="presOf" srcId="{F253FE23-E0E6-4C46-BA03-5DE2DDAF682F}" destId="{F6D3AAC8-ED3D-45D4-9CD9-83640B200607}" srcOrd="0" destOrd="0" presId="urn:microsoft.com/office/officeart/2005/8/layout/vList4"/>
    <dgm:cxn modelId="{F211EABD-E728-4C05-8ACD-E06CBB2298D0}" type="presOf" srcId="{03CACBC5-33C0-4216-ABD8-8D4FCBBE2C15}" destId="{EDCA42D9-2240-49DA-AA3F-E8A546DD8CB9}" srcOrd="1" destOrd="0" presId="urn:microsoft.com/office/officeart/2005/8/layout/vList4"/>
    <dgm:cxn modelId="{1871F2B9-2C98-438B-848E-F15CC9B085C6}" type="presOf" srcId="{FCA8FF19-3335-463B-911C-3B0C60C7DC5C}" destId="{473471F2-C0BC-4895-9ECE-322B36325C32}" srcOrd="0" destOrd="0" presId="urn:microsoft.com/office/officeart/2005/8/layout/vList4"/>
    <dgm:cxn modelId="{53DD9F67-0BF0-476D-8543-67125A4C4C8F}" srcId="{FCA8FF19-3335-463B-911C-3B0C60C7DC5C}" destId="{F253FE23-E0E6-4C46-BA03-5DE2DDAF682F}" srcOrd="2" destOrd="0" parTransId="{D24B9727-0760-4C28-8075-47634A1B7286}" sibTransId="{B858BB4A-0DBB-448D-87F6-A35153F730C2}"/>
    <dgm:cxn modelId="{6DCCB656-7915-4A1A-84C5-5EF58F9317B9}" type="presOf" srcId="{75A398A0-D3A1-44DE-860B-F0B3CF590318}" destId="{4CBCFF8F-60BF-4A7C-B2E9-BBAEF107293D}" srcOrd="0" destOrd="0" presId="urn:microsoft.com/office/officeart/2005/8/layout/vList4"/>
    <dgm:cxn modelId="{5ACF6C2A-F135-442D-B279-5257713667CB}" type="presOf" srcId="{03CACBC5-33C0-4216-ABD8-8D4FCBBE2C15}" destId="{8D9C1E88-0F0A-4DF7-811B-CED654B42D7E}" srcOrd="0" destOrd="0" presId="urn:microsoft.com/office/officeart/2005/8/layout/vList4"/>
    <dgm:cxn modelId="{E8ABAB4E-85B7-48AE-AE59-2330C5AA3F9C}" type="presOf" srcId="{F253FE23-E0E6-4C46-BA03-5DE2DDAF682F}" destId="{B646C736-E41E-457F-8A35-549767CFCC47}" srcOrd="1" destOrd="0" presId="urn:microsoft.com/office/officeart/2005/8/layout/vList4"/>
    <dgm:cxn modelId="{F95B54C2-5020-45B6-BAED-77B7B90B1DC2}" srcId="{FCA8FF19-3335-463B-911C-3B0C60C7DC5C}" destId="{03CACBC5-33C0-4216-ABD8-8D4FCBBE2C15}" srcOrd="1" destOrd="0" parTransId="{957FD7B4-0DFD-465E-A915-34A4D3F26A62}" sibTransId="{9B1F138C-8CC7-4B92-AA4B-D785560C1533}"/>
    <dgm:cxn modelId="{A6754AE2-0799-45C2-AC3A-46130F6906E9}" type="presOf" srcId="{75A398A0-D3A1-44DE-860B-F0B3CF590318}" destId="{3DEE2E24-4FA9-402F-B928-CD7F9DBB1AC8}" srcOrd="1" destOrd="0" presId="urn:microsoft.com/office/officeart/2005/8/layout/vList4"/>
    <dgm:cxn modelId="{B5CBC5FE-A59F-413C-8145-9D8454A913E3}" srcId="{FCA8FF19-3335-463B-911C-3B0C60C7DC5C}" destId="{75A398A0-D3A1-44DE-860B-F0B3CF590318}" srcOrd="0" destOrd="0" parTransId="{09CA62EA-6DE3-44D7-B7B6-3E8A91F683F5}" sibTransId="{A66AD38B-57B5-4BAC-A74A-4284235B0E29}"/>
    <dgm:cxn modelId="{54F80D32-0ECF-4B25-8760-FAE006C70BAF}" type="presParOf" srcId="{473471F2-C0BC-4895-9ECE-322B36325C32}" destId="{9F6BA53F-32E4-405D-BD47-E42D00A5CEC0}" srcOrd="0" destOrd="0" presId="urn:microsoft.com/office/officeart/2005/8/layout/vList4"/>
    <dgm:cxn modelId="{0B750706-7907-4588-B151-F9C1565569C4}" type="presParOf" srcId="{9F6BA53F-32E4-405D-BD47-E42D00A5CEC0}" destId="{4CBCFF8F-60BF-4A7C-B2E9-BBAEF107293D}" srcOrd="0" destOrd="0" presId="urn:microsoft.com/office/officeart/2005/8/layout/vList4"/>
    <dgm:cxn modelId="{6F54A5B3-E8B4-429B-9F30-7B58ED780AD7}" type="presParOf" srcId="{9F6BA53F-32E4-405D-BD47-E42D00A5CEC0}" destId="{0AB51179-5E51-45E7-BFE4-2B18A5D82867}" srcOrd="1" destOrd="0" presId="urn:microsoft.com/office/officeart/2005/8/layout/vList4"/>
    <dgm:cxn modelId="{FE3275D5-CBDD-4113-86E2-9D9C3419B38D}" type="presParOf" srcId="{9F6BA53F-32E4-405D-BD47-E42D00A5CEC0}" destId="{3DEE2E24-4FA9-402F-B928-CD7F9DBB1AC8}" srcOrd="2" destOrd="0" presId="urn:microsoft.com/office/officeart/2005/8/layout/vList4"/>
    <dgm:cxn modelId="{A2A64604-0A82-43F2-AA87-8890AA4C31B0}" type="presParOf" srcId="{473471F2-C0BC-4895-9ECE-322B36325C32}" destId="{9A0826FF-4D0F-41C8-A4DF-5407DF786E15}" srcOrd="1" destOrd="0" presId="urn:microsoft.com/office/officeart/2005/8/layout/vList4"/>
    <dgm:cxn modelId="{F0E785A9-D777-4448-B453-0D7CB85DDD81}" type="presParOf" srcId="{473471F2-C0BC-4895-9ECE-322B36325C32}" destId="{79295AB6-A8B7-4780-9581-32E73DC482A5}" srcOrd="2" destOrd="0" presId="urn:microsoft.com/office/officeart/2005/8/layout/vList4"/>
    <dgm:cxn modelId="{2652F198-7DA0-4C01-AAAA-2EA91AB9E85D}" type="presParOf" srcId="{79295AB6-A8B7-4780-9581-32E73DC482A5}" destId="{8D9C1E88-0F0A-4DF7-811B-CED654B42D7E}" srcOrd="0" destOrd="0" presId="urn:microsoft.com/office/officeart/2005/8/layout/vList4"/>
    <dgm:cxn modelId="{9A7CCF89-A29E-4411-814A-3E08ABAC726A}" type="presParOf" srcId="{79295AB6-A8B7-4780-9581-32E73DC482A5}" destId="{6F6E458C-B5E0-4714-8A25-54309B4809BE}" srcOrd="1" destOrd="0" presId="urn:microsoft.com/office/officeart/2005/8/layout/vList4"/>
    <dgm:cxn modelId="{C0946890-26B7-473B-8118-6C0F56288650}" type="presParOf" srcId="{79295AB6-A8B7-4780-9581-32E73DC482A5}" destId="{EDCA42D9-2240-49DA-AA3F-E8A546DD8CB9}" srcOrd="2" destOrd="0" presId="urn:microsoft.com/office/officeart/2005/8/layout/vList4"/>
    <dgm:cxn modelId="{E61DDF53-3DF1-4771-B86A-C91F7F41C9A4}" type="presParOf" srcId="{473471F2-C0BC-4895-9ECE-322B36325C32}" destId="{CE44A0F8-D0E9-4F5A-A6A9-00593428E394}" srcOrd="3" destOrd="0" presId="urn:microsoft.com/office/officeart/2005/8/layout/vList4"/>
    <dgm:cxn modelId="{9BC9B4DB-121D-4F76-80F7-72F93DE1B005}" type="presParOf" srcId="{473471F2-C0BC-4895-9ECE-322B36325C32}" destId="{3564E2BD-64C2-455C-B60D-0AC580E0C862}" srcOrd="4" destOrd="0" presId="urn:microsoft.com/office/officeart/2005/8/layout/vList4"/>
    <dgm:cxn modelId="{163F2D2A-5F81-490A-B6F9-A5E811AE9AEB}" type="presParOf" srcId="{3564E2BD-64C2-455C-B60D-0AC580E0C862}" destId="{F6D3AAC8-ED3D-45D4-9CD9-83640B200607}" srcOrd="0" destOrd="0" presId="urn:microsoft.com/office/officeart/2005/8/layout/vList4"/>
    <dgm:cxn modelId="{EBCF42BF-DADC-4E41-8B70-DEB4802C3F99}" type="presParOf" srcId="{3564E2BD-64C2-455C-B60D-0AC580E0C862}" destId="{D0F11508-1D37-43D9-89F1-A8E49DE19318}" srcOrd="1" destOrd="0" presId="urn:microsoft.com/office/officeart/2005/8/layout/vList4"/>
    <dgm:cxn modelId="{BD8F9488-A5A3-4973-8EC1-4EF68C6B4274}" type="presParOf" srcId="{3564E2BD-64C2-455C-B60D-0AC580E0C862}" destId="{B646C736-E41E-457F-8A35-549767CFCC4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79FA19C-1671-4DCB-AE75-B7E38258511D}" type="doc">
      <dgm:prSet loTypeId="urn:microsoft.com/office/officeart/2005/8/layout/vList4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MX"/>
        </a:p>
      </dgm:t>
    </dgm:pt>
    <dgm:pt modelId="{3BCB9F14-4F7D-4F0A-98FB-86C30A089BC4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48.-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esquema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ordinarias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: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oración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lista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de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presentes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lectura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acta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anterior,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información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actividades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problemas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temas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estudio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i="1" dirty="0" err="1" smtClean="0">
              <a:solidFill>
                <a:schemeClr val="tx1"/>
              </a:solidFill>
              <a:latin typeface="Candara" panose="020E0502030303020204" pitchFamily="34" charset="0"/>
            </a:rPr>
            <a:t>oración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 final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C640E7D9-421F-4A21-9A72-2304332AF371}" type="parTrans" cxnId="{4F9B9E9D-3302-4209-AE40-E34BA3B576FA}">
      <dgm:prSet/>
      <dgm:spPr/>
      <dgm:t>
        <a:bodyPr/>
        <a:lstStyle/>
        <a:p>
          <a:endParaRPr lang="es-MX"/>
        </a:p>
      </dgm:t>
    </dgm:pt>
    <dgm:pt modelId="{B6A002D6-5E72-4041-A28B-9238458B9CD2}" type="sibTrans" cxnId="{4F9B9E9D-3302-4209-AE40-E34BA3B576FA}">
      <dgm:prSet/>
      <dgm:spPr/>
      <dgm:t>
        <a:bodyPr/>
        <a:lstStyle/>
        <a:p>
          <a:endParaRPr lang="es-MX"/>
        </a:p>
      </dgm:t>
    </dgm:pt>
    <dgm:pt modelId="{52EA274C-9D49-42E9-8420-6C4BAB1793EE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49.-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Consejo (o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)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en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err="1" smtClean="0">
              <a:solidFill>
                <a:schemeClr val="tx1"/>
              </a:solidFill>
              <a:latin typeface="Candara" panose="020E0502030303020204" pitchFamily="34" charset="0"/>
            </a:rPr>
            <a:t>Decanato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Foranía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) y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Diocesanas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legítimamente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se les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convoque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3C30EB9E-63F4-44C5-A815-D21A205586A0}" type="parTrans" cxnId="{07041AC0-D4D0-46B9-B7E9-FE7BE4ADEC38}">
      <dgm:prSet/>
      <dgm:spPr/>
      <dgm:t>
        <a:bodyPr/>
        <a:lstStyle/>
        <a:p>
          <a:endParaRPr lang="es-MX"/>
        </a:p>
      </dgm:t>
    </dgm:pt>
    <dgm:pt modelId="{B4B2A9D8-C4EA-41FB-A4FE-E020399C1311}" type="sibTrans" cxnId="{07041AC0-D4D0-46B9-B7E9-FE7BE4ADEC38}">
      <dgm:prSet/>
      <dgm:spPr/>
      <dgm:t>
        <a:bodyPr/>
        <a:lstStyle/>
        <a:p>
          <a:endParaRPr lang="es-MX"/>
        </a:p>
      </dgm:t>
    </dgm:pt>
    <dgm:pt modelId="{6CB3AE15-0280-4821-B909-A43719ED5C63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50.-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Cada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año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 para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evaluar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actividades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51.- 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b="1" u="sng" smtClean="0">
              <a:solidFill>
                <a:schemeClr val="tx1"/>
              </a:solidFill>
              <a:latin typeface="Candara" panose="020E0502030303020204" pitchFamily="34" charset="0"/>
            </a:rPr>
            <a:t>S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ecretario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llevará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libro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actas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deberá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firmar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y el </a:t>
          </a:r>
          <a:r>
            <a:rPr lang="en-US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0B68A917-34EB-4ED6-BD31-E02D7B9EFB46}" type="parTrans" cxnId="{53ED8481-C152-49D5-98A6-30B8891EAC9E}">
      <dgm:prSet/>
      <dgm:spPr/>
      <dgm:t>
        <a:bodyPr/>
        <a:lstStyle/>
        <a:p>
          <a:endParaRPr lang="es-MX"/>
        </a:p>
      </dgm:t>
    </dgm:pt>
    <dgm:pt modelId="{4FFCE8EF-72A8-468C-A62C-E19A52527932}" type="sibTrans" cxnId="{53ED8481-C152-49D5-98A6-30B8891EAC9E}">
      <dgm:prSet/>
      <dgm:spPr/>
      <dgm:t>
        <a:bodyPr/>
        <a:lstStyle/>
        <a:p>
          <a:endParaRPr lang="es-MX"/>
        </a:p>
      </dgm:t>
    </dgm:pt>
    <dgm:pt modelId="{4E6D6DA1-2197-4CB5-A258-0BC291016E3D}" type="pres">
      <dgm:prSet presAssocID="{879FA19C-1671-4DCB-AE75-B7E38258511D}" presName="linear" presStyleCnt="0">
        <dgm:presLayoutVars>
          <dgm:dir/>
          <dgm:resizeHandles val="exact"/>
        </dgm:presLayoutVars>
      </dgm:prSet>
      <dgm:spPr/>
    </dgm:pt>
    <dgm:pt modelId="{CAFAD8A8-5E3A-4316-941E-C2B10CE6BB14}" type="pres">
      <dgm:prSet presAssocID="{3BCB9F14-4F7D-4F0A-98FB-86C30A089BC4}" presName="comp" presStyleCnt="0"/>
      <dgm:spPr/>
    </dgm:pt>
    <dgm:pt modelId="{A594A7D8-72A6-4CA3-98E9-B5D0399E1838}" type="pres">
      <dgm:prSet presAssocID="{3BCB9F14-4F7D-4F0A-98FB-86C30A089BC4}" presName="box" presStyleLbl="node1" presStyleIdx="0" presStyleCnt="3"/>
      <dgm:spPr/>
      <dgm:t>
        <a:bodyPr/>
        <a:lstStyle/>
        <a:p>
          <a:endParaRPr lang="es-MX"/>
        </a:p>
      </dgm:t>
    </dgm:pt>
    <dgm:pt modelId="{F4238DF5-E52B-4052-BBE8-03E629E732FB}" type="pres">
      <dgm:prSet presAssocID="{3BCB9F14-4F7D-4F0A-98FB-86C30A089BC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AF8BF2-94E7-4CB4-97E8-F7938ADC3464}" type="pres">
      <dgm:prSet presAssocID="{3BCB9F14-4F7D-4F0A-98FB-86C30A089BC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45D36E-053B-45EE-9005-64AFBD6E5C3C}" type="pres">
      <dgm:prSet presAssocID="{B6A002D6-5E72-4041-A28B-9238458B9CD2}" presName="spacer" presStyleCnt="0"/>
      <dgm:spPr/>
    </dgm:pt>
    <dgm:pt modelId="{53A76669-9D14-4345-8B23-0BF0134A464C}" type="pres">
      <dgm:prSet presAssocID="{52EA274C-9D49-42E9-8420-6C4BAB1793EE}" presName="comp" presStyleCnt="0"/>
      <dgm:spPr/>
    </dgm:pt>
    <dgm:pt modelId="{D613BA19-D008-42AD-ACC6-AE18D00B578A}" type="pres">
      <dgm:prSet presAssocID="{52EA274C-9D49-42E9-8420-6C4BAB1793EE}" presName="box" presStyleLbl="node1" presStyleIdx="1" presStyleCnt="3"/>
      <dgm:spPr/>
      <dgm:t>
        <a:bodyPr/>
        <a:lstStyle/>
        <a:p>
          <a:endParaRPr lang="es-MX"/>
        </a:p>
      </dgm:t>
    </dgm:pt>
    <dgm:pt modelId="{EC32511D-8881-4505-8593-261DF720A7EB}" type="pres">
      <dgm:prSet presAssocID="{52EA274C-9D49-42E9-8420-6C4BAB1793E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04E5067-3011-4257-9219-D60F810F7A9B}" type="pres">
      <dgm:prSet presAssocID="{52EA274C-9D49-42E9-8420-6C4BAB1793E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057B36-CCE6-472D-89C8-1C6E92F5D3E2}" type="pres">
      <dgm:prSet presAssocID="{B4B2A9D8-C4EA-41FB-A4FE-E020399C1311}" presName="spacer" presStyleCnt="0"/>
      <dgm:spPr/>
    </dgm:pt>
    <dgm:pt modelId="{F917C6B0-7044-4146-8394-EB96DDAB1C4A}" type="pres">
      <dgm:prSet presAssocID="{6CB3AE15-0280-4821-B909-A43719ED5C63}" presName="comp" presStyleCnt="0"/>
      <dgm:spPr/>
    </dgm:pt>
    <dgm:pt modelId="{FFADBE65-8556-4541-A0B5-96A1A755C475}" type="pres">
      <dgm:prSet presAssocID="{6CB3AE15-0280-4821-B909-A43719ED5C63}" presName="box" presStyleLbl="node1" presStyleIdx="2" presStyleCnt="3"/>
      <dgm:spPr/>
      <dgm:t>
        <a:bodyPr/>
        <a:lstStyle/>
        <a:p>
          <a:endParaRPr lang="es-MX"/>
        </a:p>
      </dgm:t>
    </dgm:pt>
    <dgm:pt modelId="{A7C76474-6E2D-4A98-87B8-ADE3EAF9F3D0}" type="pres">
      <dgm:prSet presAssocID="{6CB3AE15-0280-4821-B909-A43719ED5C63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A5D34CC-A388-4490-9B28-467B219C8D23}" type="pres">
      <dgm:prSet presAssocID="{6CB3AE15-0280-4821-B909-A43719ED5C6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F9B9E9D-3302-4209-AE40-E34BA3B576FA}" srcId="{879FA19C-1671-4DCB-AE75-B7E38258511D}" destId="{3BCB9F14-4F7D-4F0A-98FB-86C30A089BC4}" srcOrd="0" destOrd="0" parTransId="{C640E7D9-421F-4A21-9A72-2304332AF371}" sibTransId="{B6A002D6-5E72-4041-A28B-9238458B9CD2}"/>
    <dgm:cxn modelId="{C4F53308-C13B-45CD-807C-583DF8A610CD}" type="presOf" srcId="{3BCB9F14-4F7D-4F0A-98FB-86C30A089BC4}" destId="{4AAF8BF2-94E7-4CB4-97E8-F7938ADC3464}" srcOrd="1" destOrd="0" presId="urn:microsoft.com/office/officeart/2005/8/layout/vList4"/>
    <dgm:cxn modelId="{07041AC0-D4D0-46B9-B7E9-FE7BE4ADEC38}" srcId="{879FA19C-1671-4DCB-AE75-B7E38258511D}" destId="{52EA274C-9D49-42E9-8420-6C4BAB1793EE}" srcOrd="1" destOrd="0" parTransId="{3C30EB9E-63F4-44C5-A815-D21A205586A0}" sibTransId="{B4B2A9D8-C4EA-41FB-A4FE-E020399C1311}"/>
    <dgm:cxn modelId="{3D6FBCDC-CCE9-4FF1-9296-71094DB78CE6}" type="presOf" srcId="{52EA274C-9D49-42E9-8420-6C4BAB1793EE}" destId="{304E5067-3011-4257-9219-D60F810F7A9B}" srcOrd="1" destOrd="0" presId="urn:microsoft.com/office/officeart/2005/8/layout/vList4"/>
    <dgm:cxn modelId="{53ED8481-C152-49D5-98A6-30B8891EAC9E}" srcId="{879FA19C-1671-4DCB-AE75-B7E38258511D}" destId="{6CB3AE15-0280-4821-B909-A43719ED5C63}" srcOrd="2" destOrd="0" parTransId="{0B68A917-34EB-4ED6-BD31-E02D7B9EFB46}" sibTransId="{4FFCE8EF-72A8-468C-A62C-E19A52527932}"/>
    <dgm:cxn modelId="{45E7A039-57DD-4E5D-AB96-EBFB37A06B6E}" type="presOf" srcId="{6CB3AE15-0280-4821-B909-A43719ED5C63}" destId="{FFADBE65-8556-4541-A0B5-96A1A755C475}" srcOrd="0" destOrd="0" presId="urn:microsoft.com/office/officeart/2005/8/layout/vList4"/>
    <dgm:cxn modelId="{847728A9-00A9-45EE-BCEE-7FE6757FE75A}" type="presOf" srcId="{879FA19C-1671-4DCB-AE75-B7E38258511D}" destId="{4E6D6DA1-2197-4CB5-A258-0BC291016E3D}" srcOrd="0" destOrd="0" presId="urn:microsoft.com/office/officeart/2005/8/layout/vList4"/>
    <dgm:cxn modelId="{5190D405-915E-4EF2-B46A-C14DDE1594EC}" type="presOf" srcId="{3BCB9F14-4F7D-4F0A-98FB-86C30A089BC4}" destId="{A594A7D8-72A6-4CA3-98E9-B5D0399E1838}" srcOrd="0" destOrd="0" presId="urn:microsoft.com/office/officeart/2005/8/layout/vList4"/>
    <dgm:cxn modelId="{4E4E4C97-36A4-4208-8F2D-D5B708085A7E}" type="presOf" srcId="{6CB3AE15-0280-4821-B909-A43719ED5C63}" destId="{AA5D34CC-A388-4490-9B28-467B219C8D23}" srcOrd="1" destOrd="0" presId="urn:microsoft.com/office/officeart/2005/8/layout/vList4"/>
    <dgm:cxn modelId="{4E8172F2-9D87-4257-963B-53EF7C3AED48}" type="presOf" srcId="{52EA274C-9D49-42E9-8420-6C4BAB1793EE}" destId="{D613BA19-D008-42AD-ACC6-AE18D00B578A}" srcOrd="0" destOrd="0" presId="urn:microsoft.com/office/officeart/2005/8/layout/vList4"/>
    <dgm:cxn modelId="{58977BC1-47B6-4861-859C-6F71D1E3AD9B}" type="presParOf" srcId="{4E6D6DA1-2197-4CB5-A258-0BC291016E3D}" destId="{CAFAD8A8-5E3A-4316-941E-C2B10CE6BB14}" srcOrd="0" destOrd="0" presId="urn:microsoft.com/office/officeart/2005/8/layout/vList4"/>
    <dgm:cxn modelId="{0FD90803-ED5A-46BF-B9B0-9AC36332BA24}" type="presParOf" srcId="{CAFAD8A8-5E3A-4316-941E-C2B10CE6BB14}" destId="{A594A7D8-72A6-4CA3-98E9-B5D0399E1838}" srcOrd="0" destOrd="0" presId="urn:microsoft.com/office/officeart/2005/8/layout/vList4"/>
    <dgm:cxn modelId="{B0ACB737-9D46-436E-85AE-F39604CF92A5}" type="presParOf" srcId="{CAFAD8A8-5E3A-4316-941E-C2B10CE6BB14}" destId="{F4238DF5-E52B-4052-BBE8-03E629E732FB}" srcOrd="1" destOrd="0" presId="urn:microsoft.com/office/officeart/2005/8/layout/vList4"/>
    <dgm:cxn modelId="{8081A5AC-C4B5-4460-86D1-299013BBFD6B}" type="presParOf" srcId="{CAFAD8A8-5E3A-4316-941E-C2B10CE6BB14}" destId="{4AAF8BF2-94E7-4CB4-97E8-F7938ADC3464}" srcOrd="2" destOrd="0" presId="urn:microsoft.com/office/officeart/2005/8/layout/vList4"/>
    <dgm:cxn modelId="{637E7FCF-77CF-495A-AE69-92DC1C8863B8}" type="presParOf" srcId="{4E6D6DA1-2197-4CB5-A258-0BC291016E3D}" destId="{5545D36E-053B-45EE-9005-64AFBD6E5C3C}" srcOrd="1" destOrd="0" presId="urn:microsoft.com/office/officeart/2005/8/layout/vList4"/>
    <dgm:cxn modelId="{08F08AF4-5074-4B5E-AB47-776AE5BE06E1}" type="presParOf" srcId="{4E6D6DA1-2197-4CB5-A258-0BC291016E3D}" destId="{53A76669-9D14-4345-8B23-0BF0134A464C}" srcOrd="2" destOrd="0" presId="urn:microsoft.com/office/officeart/2005/8/layout/vList4"/>
    <dgm:cxn modelId="{76989CED-704A-4458-97E2-E939306FC80E}" type="presParOf" srcId="{53A76669-9D14-4345-8B23-0BF0134A464C}" destId="{D613BA19-D008-42AD-ACC6-AE18D00B578A}" srcOrd="0" destOrd="0" presId="urn:microsoft.com/office/officeart/2005/8/layout/vList4"/>
    <dgm:cxn modelId="{DBCE2FD5-B1FA-4CDF-9D39-E25C8E4399B9}" type="presParOf" srcId="{53A76669-9D14-4345-8B23-0BF0134A464C}" destId="{EC32511D-8881-4505-8593-261DF720A7EB}" srcOrd="1" destOrd="0" presId="urn:microsoft.com/office/officeart/2005/8/layout/vList4"/>
    <dgm:cxn modelId="{41CDB1DF-DF5E-4C31-9077-1F9D0D82844F}" type="presParOf" srcId="{53A76669-9D14-4345-8B23-0BF0134A464C}" destId="{304E5067-3011-4257-9219-D60F810F7A9B}" srcOrd="2" destOrd="0" presId="urn:microsoft.com/office/officeart/2005/8/layout/vList4"/>
    <dgm:cxn modelId="{35FD4BFE-B18B-4DA8-8E1C-9B79E4E85F4E}" type="presParOf" srcId="{4E6D6DA1-2197-4CB5-A258-0BC291016E3D}" destId="{FE057B36-CCE6-472D-89C8-1C6E92F5D3E2}" srcOrd="3" destOrd="0" presId="urn:microsoft.com/office/officeart/2005/8/layout/vList4"/>
    <dgm:cxn modelId="{298D274F-6123-4FF3-ADA1-D1099594F025}" type="presParOf" srcId="{4E6D6DA1-2197-4CB5-A258-0BC291016E3D}" destId="{F917C6B0-7044-4146-8394-EB96DDAB1C4A}" srcOrd="4" destOrd="0" presId="urn:microsoft.com/office/officeart/2005/8/layout/vList4"/>
    <dgm:cxn modelId="{2D346B78-643F-4989-AABC-B0AAB3CC1EAF}" type="presParOf" srcId="{F917C6B0-7044-4146-8394-EB96DDAB1C4A}" destId="{FFADBE65-8556-4541-A0B5-96A1A755C475}" srcOrd="0" destOrd="0" presId="urn:microsoft.com/office/officeart/2005/8/layout/vList4"/>
    <dgm:cxn modelId="{CBFC4BA5-549B-4E4D-AD76-352FB9A29D61}" type="presParOf" srcId="{F917C6B0-7044-4146-8394-EB96DDAB1C4A}" destId="{A7C76474-6E2D-4A98-87B8-ADE3EAF9F3D0}" srcOrd="1" destOrd="0" presId="urn:microsoft.com/office/officeart/2005/8/layout/vList4"/>
    <dgm:cxn modelId="{52B81D32-5D4A-42D7-A936-077E60B1EE61}" type="presParOf" srcId="{F917C6B0-7044-4146-8394-EB96DDAB1C4A}" destId="{AA5D34CC-A388-4490-9B28-467B219C8D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0F1D1EC-C8E4-4689-A4D6-69B9359E3FCC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628C758A-EFCA-45B7-A507-0D850890DFF9}">
      <dgm:prSet phldrT="[Texto]" custT="1"/>
      <dgm:spPr/>
      <dgm:t>
        <a:bodyPr/>
        <a:lstStyle/>
        <a:p>
          <a:pPr algn="ctr"/>
          <a:r>
            <a:rPr lang="en-US" sz="3200" smtClean="0">
              <a:solidFill>
                <a:schemeClr val="tx1"/>
              </a:solidFill>
              <a:latin typeface="Candara" panose="020E0502030303020204" pitchFamily="34" charset="0"/>
            </a:rPr>
            <a:t>52.- El Consejo </a:t>
          </a:r>
          <a:r>
            <a:rPr lang="en-US" sz="3200" b="1" smtClean="0">
              <a:solidFill>
                <a:schemeClr val="tx1"/>
              </a:solidFill>
              <a:latin typeface="Candara" panose="020E0502030303020204" pitchFamily="34" charset="0"/>
            </a:rPr>
            <a:t>cesará</a:t>
          </a:r>
          <a:r>
            <a:rPr lang="en-US" sz="3200" smtClean="0">
              <a:solidFill>
                <a:schemeClr val="tx1"/>
              </a:solidFill>
              <a:latin typeface="Candara" panose="020E0502030303020204" pitchFamily="34" charset="0"/>
            </a:rPr>
            <a:t> en sus funciones </a:t>
          </a:r>
          <a:r>
            <a:rPr lang="en-US" sz="3200" b="1" smtClean="0">
              <a:solidFill>
                <a:schemeClr val="tx1"/>
              </a:solidFill>
              <a:latin typeface="Candara" panose="020E0502030303020204" pitchFamily="34" charset="0"/>
            </a:rPr>
            <a:t>al cumplirse su período de actividades</a:t>
          </a:r>
          <a:r>
            <a:rPr lang="en-US" sz="3200" smtClean="0">
              <a:solidFill>
                <a:schemeClr val="tx1"/>
              </a:solidFill>
              <a:latin typeface="Candara" panose="020E0502030303020204" pitchFamily="34" charset="0"/>
            </a:rPr>
            <a:t> que será de tres años.</a:t>
          </a:r>
          <a:endParaRPr lang="es-MX" sz="320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F23E829-5F25-4514-8972-7C182D9BCC54}" type="parTrans" cxnId="{D4D1C1BB-BC00-4C52-B65B-0E8A427B3D4F}">
      <dgm:prSet/>
      <dgm:spPr/>
      <dgm:t>
        <a:bodyPr/>
        <a:lstStyle/>
        <a:p>
          <a:endParaRPr lang="es-MX"/>
        </a:p>
      </dgm:t>
    </dgm:pt>
    <dgm:pt modelId="{57FDCC3D-ACF4-4703-8AAD-BD6D2E1EF19B}" type="sibTrans" cxnId="{D4D1C1BB-BC00-4C52-B65B-0E8A427B3D4F}">
      <dgm:prSet/>
      <dgm:spPr/>
      <dgm:t>
        <a:bodyPr/>
        <a:lstStyle/>
        <a:p>
          <a:endParaRPr lang="es-MX"/>
        </a:p>
      </dgm:t>
    </dgm:pt>
    <dgm:pt modelId="{0FA96ABD-D602-4055-A4F8-0589C4769ED5}">
      <dgm:prSet phldrT="[Texto]" custT="1"/>
      <dgm:spPr/>
      <dgm:t>
        <a:bodyPr/>
        <a:lstStyle/>
        <a:p>
          <a:pPr algn="ctr"/>
          <a:r>
            <a:rPr lang="en-US" sz="2800" smtClean="0">
              <a:solidFill>
                <a:schemeClr val="tx1"/>
              </a:solidFill>
              <a:latin typeface="Candara" panose="020E0502030303020204" pitchFamily="34" charset="0"/>
            </a:rPr>
            <a:t>53.- Los miembros del Consejo podrán ser </a:t>
          </a:r>
          <a:r>
            <a:rPr lang="en-US" sz="2800" b="1" smtClean="0">
              <a:solidFill>
                <a:schemeClr val="tx1"/>
              </a:solidFill>
              <a:latin typeface="Candara" panose="020E0502030303020204" pitchFamily="34" charset="0"/>
            </a:rPr>
            <a:t>reelegidos</a:t>
          </a:r>
          <a:r>
            <a:rPr lang="en-US" sz="2800" smtClean="0">
              <a:solidFill>
                <a:schemeClr val="tx1"/>
              </a:solidFill>
              <a:latin typeface="Candara" panose="020E0502030303020204" pitchFamily="34" charset="0"/>
            </a:rPr>
            <a:t> una sola vez con la misma representación; </a:t>
          </a:r>
          <a:r>
            <a:rPr lang="en-US" sz="2800" b="1" smtClean="0">
              <a:solidFill>
                <a:schemeClr val="tx1"/>
              </a:solidFill>
              <a:latin typeface="Candara" panose="020E0502030303020204" pitchFamily="34" charset="0"/>
            </a:rPr>
            <a:t>la tercera vez sólo con distinta representación.</a:t>
          </a:r>
          <a:endParaRPr lang="es-MX" sz="2800" b="1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D94E2AAE-9E89-4E48-B24D-96BDEBE311F0}" type="parTrans" cxnId="{2A8F5573-503B-47DD-B559-483B6336D3DD}">
      <dgm:prSet/>
      <dgm:spPr/>
      <dgm:t>
        <a:bodyPr/>
        <a:lstStyle/>
        <a:p>
          <a:endParaRPr lang="es-MX"/>
        </a:p>
      </dgm:t>
    </dgm:pt>
    <dgm:pt modelId="{8BF8E955-347B-4FA2-9F4D-E89B0E89F79D}" type="sibTrans" cxnId="{2A8F5573-503B-47DD-B559-483B6336D3DD}">
      <dgm:prSet/>
      <dgm:spPr/>
      <dgm:t>
        <a:bodyPr/>
        <a:lstStyle/>
        <a:p>
          <a:endParaRPr lang="es-MX"/>
        </a:p>
      </dgm:t>
    </dgm:pt>
    <dgm:pt modelId="{ECF41920-A624-4AFE-90DF-54146C928124}">
      <dgm:prSet phldrT="[Texto]" custT="1"/>
      <dgm:spPr/>
      <dgm:t>
        <a:bodyPr/>
        <a:lstStyle/>
        <a:p>
          <a:pPr algn="ctr"/>
          <a:r>
            <a:rPr lang="en-US" sz="2600" smtClean="0">
              <a:solidFill>
                <a:schemeClr val="tx1"/>
              </a:solidFill>
              <a:latin typeface="Candara" panose="020E0502030303020204" pitchFamily="34" charset="0"/>
            </a:rPr>
            <a:t>54.- Para el relevo de los integrantes del Consejo, después de cumplido el trienio, en un año se cambia el 50 % de los miembros y al siguiente año el 50% restante, procurando que primero salgan los más antiguos . Las situaciones especiales que surgieran, el párroco las resolverá con prudente juicio pastoral.</a:t>
          </a:r>
          <a:endParaRPr lang="es-MX" sz="260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84A5997C-49D6-4D26-B2AB-465B4FC714A6}" type="parTrans" cxnId="{6113351F-47D5-4793-ACA4-424DCE1B0704}">
      <dgm:prSet/>
      <dgm:spPr/>
      <dgm:t>
        <a:bodyPr/>
        <a:lstStyle/>
        <a:p>
          <a:endParaRPr lang="es-MX"/>
        </a:p>
      </dgm:t>
    </dgm:pt>
    <dgm:pt modelId="{1F8EDC8A-14A8-4E71-B2BC-9A3BCD0254B0}" type="sibTrans" cxnId="{6113351F-47D5-4793-ACA4-424DCE1B0704}">
      <dgm:prSet/>
      <dgm:spPr/>
      <dgm:t>
        <a:bodyPr/>
        <a:lstStyle/>
        <a:p>
          <a:endParaRPr lang="es-MX"/>
        </a:p>
      </dgm:t>
    </dgm:pt>
    <dgm:pt modelId="{087F99DB-A725-4EFD-AFA9-FAC5E98FD64B}" type="pres">
      <dgm:prSet presAssocID="{B0F1D1EC-C8E4-4689-A4D6-69B9359E3FCC}" presName="linear" presStyleCnt="0">
        <dgm:presLayoutVars>
          <dgm:dir/>
          <dgm:resizeHandles val="exact"/>
        </dgm:presLayoutVars>
      </dgm:prSet>
      <dgm:spPr/>
    </dgm:pt>
    <dgm:pt modelId="{E74D4ED9-4AB2-47DB-8DBE-C633F248257C}" type="pres">
      <dgm:prSet presAssocID="{628C758A-EFCA-45B7-A507-0D850890DFF9}" presName="comp" presStyleCnt="0"/>
      <dgm:spPr/>
    </dgm:pt>
    <dgm:pt modelId="{C119F19F-01D1-4422-9D2D-ED06019500A5}" type="pres">
      <dgm:prSet presAssocID="{628C758A-EFCA-45B7-A507-0D850890DFF9}" presName="box" presStyleLbl="node1" presStyleIdx="0" presStyleCnt="3" custScaleY="75624"/>
      <dgm:spPr/>
      <dgm:t>
        <a:bodyPr/>
        <a:lstStyle/>
        <a:p>
          <a:endParaRPr lang="es-MX"/>
        </a:p>
      </dgm:t>
    </dgm:pt>
    <dgm:pt modelId="{EB823A97-A4EB-46D8-BB14-0FF6E5C4B909}" type="pres">
      <dgm:prSet presAssocID="{628C758A-EFCA-45B7-A507-0D850890DFF9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7902575-D031-4809-8397-5A92061AEA7A}" type="pres">
      <dgm:prSet presAssocID="{628C758A-EFCA-45B7-A507-0D850890DFF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5ADF641-F7F9-4330-8CF4-A2ED182FBA13}" type="pres">
      <dgm:prSet presAssocID="{57FDCC3D-ACF4-4703-8AAD-BD6D2E1EF19B}" presName="spacer" presStyleCnt="0"/>
      <dgm:spPr/>
    </dgm:pt>
    <dgm:pt modelId="{8BF82859-E14C-4FCF-BB53-D7CA48022E2F}" type="pres">
      <dgm:prSet presAssocID="{0FA96ABD-D602-4055-A4F8-0589C4769ED5}" presName="comp" presStyleCnt="0"/>
      <dgm:spPr/>
    </dgm:pt>
    <dgm:pt modelId="{39474A1D-3E6D-49D0-A0B9-1342D9608B16}" type="pres">
      <dgm:prSet presAssocID="{0FA96ABD-D602-4055-A4F8-0589C4769ED5}" presName="box" presStyleLbl="node1" presStyleIdx="1" presStyleCnt="3"/>
      <dgm:spPr/>
      <dgm:t>
        <a:bodyPr/>
        <a:lstStyle/>
        <a:p>
          <a:endParaRPr lang="es-MX"/>
        </a:p>
      </dgm:t>
    </dgm:pt>
    <dgm:pt modelId="{C7CFDA2E-4D28-4FBA-95AF-462D3D210529}" type="pres">
      <dgm:prSet presAssocID="{0FA96ABD-D602-4055-A4F8-0589C4769ED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5C41322-F736-4F5D-9052-3B855B87CD8A}" type="pres">
      <dgm:prSet presAssocID="{0FA96ABD-D602-4055-A4F8-0589C4769ED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8A8C4A-5509-4E58-8A61-FF5599814C0A}" type="pres">
      <dgm:prSet presAssocID="{8BF8E955-347B-4FA2-9F4D-E89B0E89F79D}" presName="spacer" presStyleCnt="0"/>
      <dgm:spPr/>
    </dgm:pt>
    <dgm:pt modelId="{D02E9B50-E872-4F97-822D-D7294112B5B7}" type="pres">
      <dgm:prSet presAssocID="{ECF41920-A624-4AFE-90DF-54146C928124}" presName="comp" presStyleCnt="0"/>
      <dgm:spPr/>
    </dgm:pt>
    <dgm:pt modelId="{98A69A89-F23C-4C59-9304-08E1C67EDB2E}" type="pres">
      <dgm:prSet presAssocID="{ECF41920-A624-4AFE-90DF-54146C928124}" presName="box" presStyleLbl="node1" presStyleIdx="2" presStyleCnt="3" custScaleY="136571"/>
      <dgm:spPr/>
      <dgm:t>
        <a:bodyPr/>
        <a:lstStyle/>
        <a:p>
          <a:endParaRPr lang="es-MX"/>
        </a:p>
      </dgm:t>
    </dgm:pt>
    <dgm:pt modelId="{3D0E51EA-56DC-4A67-A62A-B369ABF98762}" type="pres">
      <dgm:prSet presAssocID="{ECF41920-A624-4AFE-90DF-54146C928124}" presName="img" presStyleLbl="fgImgPlace1" presStyleIdx="2" presStyleCnt="3" custScaleY="14035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0C6475A-1BF7-4EDA-9369-6C5AEEA90BF5}" type="pres">
      <dgm:prSet presAssocID="{ECF41920-A624-4AFE-90DF-54146C92812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246B325-C78C-47F3-96FE-63EAE031153D}" type="presOf" srcId="{0FA96ABD-D602-4055-A4F8-0589C4769ED5}" destId="{25C41322-F736-4F5D-9052-3B855B87CD8A}" srcOrd="1" destOrd="0" presId="urn:microsoft.com/office/officeart/2005/8/layout/vList4"/>
    <dgm:cxn modelId="{4A6C5B9B-CB68-4133-9A88-D96E3D73345F}" type="presOf" srcId="{0FA96ABD-D602-4055-A4F8-0589C4769ED5}" destId="{39474A1D-3E6D-49D0-A0B9-1342D9608B16}" srcOrd="0" destOrd="0" presId="urn:microsoft.com/office/officeart/2005/8/layout/vList4"/>
    <dgm:cxn modelId="{E7DE018B-B9BD-430E-8F59-2627EB2CDB2A}" type="presOf" srcId="{ECF41920-A624-4AFE-90DF-54146C928124}" destId="{98A69A89-F23C-4C59-9304-08E1C67EDB2E}" srcOrd="0" destOrd="0" presId="urn:microsoft.com/office/officeart/2005/8/layout/vList4"/>
    <dgm:cxn modelId="{2A8F5573-503B-47DD-B559-483B6336D3DD}" srcId="{B0F1D1EC-C8E4-4689-A4D6-69B9359E3FCC}" destId="{0FA96ABD-D602-4055-A4F8-0589C4769ED5}" srcOrd="1" destOrd="0" parTransId="{D94E2AAE-9E89-4E48-B24D-96BDEBE311F0}" sibTransId="{8BF8E955-347B-4FA2-9F4D-E89B0E89F79D}"/>
    <dgm:cxn modelId="{6113351F-47D5-4793-ACA4-424DCE1B0704}" srcId="{B0F1D1EC-C8E4-4689-A4D6-69B9359E3FCC}" destId="{ECF41920-A624-4AFE-90DF-54146C928124}" srcOrd="2" destOrd="0" parTransId="{84A5997C-49D6-4D26-B2AB-465B4FC714A6}" sibTransId="{1F8EDC8A-14A8-4E71-B2BC-9A3BCD0254B0}"/>
    <dgm:cxn modelId="{D4D1C1BB-BC00-4C52-B65B-0E8A427B3D4F}" srcId="{B0F1D1EC-C8E4-4689-A4D6-69B9359E3FCC}" destId="{628C758A-EFCA-45B7-A507-0D850890DFF9}" srcOrd="0" destOrd="0" parTransId="{7F23E829-5F25-4514-8972-7C182D9BCC54}" sibTransId="{57FDCC3D-ACF4-4703-8AAD-BD6D2E1EF19B}"/>
    <dgm:cxn modelId="{173A1F8C-428D-451A-BA15-4792AE031C2D}" type="presOf" srcId="{628C758A-EFCA-45B7-A507-0D850890DFF9}" destId="{57902575-D031-4809-8397-5A92061AEA7A}" srcOrd="1" destOrd="0" presId="urn:microsoft.com/office/officeart/2005/8/layout/vList4"/>
    <dgm:cxn modelId="{9FB384B4-0BE3-486D-89D3-434CEBF98985}" type="presOf" srcId="{ECF41920-A624-4AFE-90DF-54146C928124}" destId="{40C6475A-1BF7-4EDA-9369-6C5AEEA90BF5}" srcOrd="1" destOrd="0" presId="urn:microsoft.com/office/officeart/2005/8/layout/vList4"/>
    <dgm:cxn modelId="{93D36261-B7F7-489E-8A92-2EA71F48B7D8}" type="presOf" srcId="{628C758A-EFCA-45B7-A507-0D850890DFF9}" destId="{C119F19F-01D1-4422-9D2D-ED06019500A5}" srcOrd="0" destOrd="0" presId="urn:microsoft.com/office/officeart/2005/8/layout/vList4"/>
    <dgm:cxn modelId="{4246AD48-0D68-4C7E-BA81-541E69AB4E7C}" type="presOf" srcId="{B0F1D1EC-C8E4-4689-A4D6-69B9359E3FCC}" destId="{087F99DB-A725-4EFD-AFA9-FAC5E98FD64B}" srcOrd="0" destOrd="0" presId="urn:microsoft.com/office/officeart/2005/8/layout/vList4"/>
    <dgm:cxn modelId="{98C2832B-C720-46C5-8FD7-7B401318B5E1}" type="presParOf" srcId="{087F99DB-A725-4EFD-AFA9-FAC5E98FD64B}" destId="{E74D4ED9-4AB2-47DB-8DBE-C633F248257C}" srcOrd="0" destOrd="0" presId="urn:microsoft.com/office/officeart/2005/8/layout/vList4"/>
    <dgm:cxn modelId="{1488D86D-D0A8-480B-9D0C-A9BAE1271434}" type="presParOf" srcId="{E74D4ED9-4AB2-47DB-8DBE-C633F248257C}" destId="{C119F19F-01D1-4422-9D2D-ED06019500A5}" srcOrd="0" destOrd="0" presId="urn:microsoft.com/office/officeart/2005/8/layout/vList4"/>
    <dgm:cxn modelId="{54C2F163-A2A0-4197-AED3-AC32A98B2599}" type="presParOf" srcId="{E74D4ED9-4AB2-47DB-8DBE-C633F248257C}" destId="{EB823A97-A4EB-46D8-BB14-0FF6E5C4B909}" srcOrd="1" destOrd="0" presId="urn:microsoft.com/office/officeart/2005/8/layout/vList4"/>
    <dgm:cxn modelId="{9C0EEF4D-72FA-4957-8C26-CFF0C22CDF14}" type="presParOf" srcId="{E74D4ED9-4AB2-47DB-8DBE-C633F248257C}" destId="{57902575-D031-4809-8397-5A92061AEA7A}" srcOrd="2" destOrd="0" presId="urn:microsoft.com/office/officeart/2005/8/layout/vList4"/>
    <dgm:cxn modelId="{D136A6E8-AB78-472F-87DA-B8315696CC93}" type="presParOf" srcId="{087F99DB-A725-4EFD-AFA9-FAC5E98FD64B}" destId="{D5ADF641-F7F9-4330-8CF4-A2ED182FBA13}" srcOrd="1" destOrd="0" presId="urn:microsoft.com/office/officeart/2005/8/layout/vList4"/>
    <dgm:cxn modelId="{801B7852-64DD-4FB8-A206-C9E82C89B92F}" type="presParOf" srcId="{087F99DB-A725-4EFD-AFA9-FAC5E98FD64B}" destId="{8BF82859-E14C-4FCF-BB53-D7CA48022E2F}" srcOrd="2" destOrd="0" presId="urn:microsoft.com/office/officeart/2005/8/layout/vList4"/>
    <dgm:cxn modelId="{30502A4F-0354-4FDA-AA8A-2A34E7ED51F9}" type="presParOf" srcId="{8BF82859-E14C-4FCF-BB53-D7CA48022E2F}" destId="{39474A1D-3E6D-49D0-A0B9-1342D9608B16}" srcOrd="0" destOrd="0" presId="urn:microsoft.com/office/officeart/2005/8/layout/vList4"/>
    <dgm:cxn modelId="{26E57133-9CEA-4F4B-A8D5-4F288C7C1BE8}" type="presParOf" srcId="{8BF82859-E14C-4FCF-BB53-D7CA48022E2F}" destId="{C7CFDA2E-4D28-4FBA-95AF-462D3D210529}" srcOrd="1" destOrd="0" presId="urn:microsoft.com/office/officeart/2005/8/layout/vList4"/>
    <dgm:cxn modelId="{010B6D17-D1A6-4EF8-B0E8-6B0613D1B66F}" type="presParOf" srcId="{8BF82859-E14C-4FCF-BB53-D7CA48022E2F}" destId="{25C41322-F736-4F5D-9052-3B855B87CD8A}" srcOrd="2" destOrd="0" presId="urn:microsoft.com/office/officeart/2005/8/layout/vList4"/>
    <dgm:cxn modelId="{C5AC321C-CAC5-4676-9275-A01C434B3FED}" type="presParOf" srcId="{087F99DB-A725-4EFD-AFA9-FAC5E98FD64B}" destId="{D78A8C4A-5509-4E58-8A61-FF5599814C0A}" srcOrd="3" destOrd="0" presId="urn:microsoft.com/office/officeart/2005/8/layout/vList4"/>
    <dgm:cxn modelId="{2ED59911-9294-4E89-BE1E-C2645D23A172}" type="presParOf" srcId="{087F99DB-A725-4EFD-AFA9-FAC5E98FD64B}" destId="{D02E9B50-E872-4F97-822D-D7294112B5B7}" srcOrd="4" destOrd="0" presId="urn:microsoft.com/office/officeart/2005/8/layout/vList4"/>
    <dgm:cxn modelId="{378CFDE8-78D0-4C48-B266-147D312A751D}" type="presParOf" srcId="{D02E9B50-E872-4F97-822D-D7294112B5B7}" destId="{98A69A89-F23C-4C59-9304-08E1C67EDB2E}" srcOrd="0" destOrd="0" presId="urn:microsoft.com/office/officeart/2005/8/layout/vList4"/>
    <dgm:cxn modelId="{AEDCC665-90A2-488C-8E4E-402AF5CF86C7}" type="presParOf" srcId="{D02E9B50-E872-4F97-822D-D7294112B5B7}" destId="{3D0E51EA-56DC-4A67-A62A-B369ABF98762}" srcOrd="1" destOrd="0" presId="urn:microsoft.com/office/officeart/2005/8/layout/vList4"/>
    <dgm:cxn modelId="{B4768EC4-1395-43A0-980F-BA58BE586C35}" type="presParOf" srcId="{D02E9B50-E872-4F97-822D-D7294112B5B7}" destId="{40C6475A-1BF7-4EDA-9369-6C5AEEA90BF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F5CD71-B243-4138-9E2C-424C50E99AE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1892012-E46B-43E6-B4B2-578C374C74C7}">
      <dgm:prSet phldrT="[Texto]"/>
      <dgm:spPr/>
      <dgm:t>
        <a:bodyPr/>
        <a:lstStyle/>
        <a:p>
          <a:pPr algn="ctr"/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55.- Si un miembro falta con frecuencia o por un periodo considerable de tiempo, podrá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ser cesado 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a juicio del Párroco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oído el mismo Consejo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F542DE71-71B5-43AA-BD63-4F3490C11C6B}" type="parTrans" cxnId="{DE37440E-183E-470B-89B9-C6A308C4F14E}">
      <dgm:prSet/>
      <dgm:spPr/>
      <dgm:t>
        <a:bodyPr/>
        <a:lstStyle/>
        <a:p>
          <a:endParaRPr lang="es-MX"/>
        </a:p>
      </dgm:t>
    </dgm:pt>
    <dgm:pt modelId="{961C7AF2-D8C3-4586-A8F3-6C456BBA929D}" type="sibTrans" cxnId="{DE37440E-183E-470B-89B9-C6A308C4F14E}">
      <dgm:prSet/>
      <dgm:spPr/>
      <dgm:t>
        <a:bodyPr/>
        <a:lstStyle/>
        <a:p>
          <a:endParaRPr lang="es-MX"/>
        </a:p>
      </dgm:t>
    </dgm:pt>
    <dgm:pt modelId="{BBE67434-D2A8-430C-9F8B-9D293E3E6CA0}">
      <dgm:prSet phldrT="[Texto]"/>
      <dgm:spPr/>
      <dgm:t>
        <a:bodyPr/>
        <a:lstStyle/>
        <a:p>
          <a:pPr algn="ctr"/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56.- El Párroco podrá también </a:t>
          </a:r>
          <a:r>
            <a:rPr lang="en-US" b="1" smtClean="0">
              <a:solidFill>
                <a:schemeClr val="tx1"/>
              </a:solidFill>
              <a:latin typeface="Candara" panose="020E0502030303020204" pitchFamily="34" charset="0"/>
            </a:rPr>
            <a:t>cesar a quien haya provocado algún escándalo en la comunidad o lleve una vida no coherente con su oficio</a:t>
          </a:r>
          <a:r>
            <a:rPr lang="en-US" smtClean="0">
              <a:solidFill>
                <a:schemeClr val="tx1"/>
              </a:solidFill>
              <a:latin typeface="Candara" panose="020E0502030303020204" pitchFamily="34" charset="0"/>
            </a:rPr>
            <a:t>. En este caso la consulta al Consejo es facultativa.</a:t>
          </a:r>
          <a:endParaRPr lang="es-MX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2F035599-9420-493C-BD55-0E6A32DF8D7F}" type="parTrans" cxnId="{92D2FD42-40AD-4C58-9988-53FF88DE749D}">
      <dgm:prSet/>
      <dgm:spPr/>
      <dgm:t>
        <a:bodyPr/>
        <a:lstStyle/>
        <a:p>
          <a:endParaRPr lang="es-MX"/>
        </a:p>
      </dgm:t>
    </dgm:pt>
    <dgm:pt modelId="{9FC6EF78-4405-4592-B45A-1A38DEBCB855}" type="sibTrans" cxnId="{92D2FD42-40AD-4C58-9988-53FF88DE749D}">
      <dgm:prSet/>
      <dgm:spPr/>
      <dgm:t>
        <a:bodyPr/>
        <a:lstStyle/>
        <a:p>
          <a:endParaRPr lang="es-MX"/>
        </a:p>
      </dgm:t>
    </dgm:pt>
    <dgm:pt modelId="{BF27F5B8-A449-419A-9FDD-11B32D206FB9}" type="pres">
      <dgm:prSet presAssocID="{A8F5CD71-B243-4138-9E2C-424C50E99AE3}" presName="Name0" presStyleCnt="0">
        <dgm:presLayoutVars>
          <dgm:dir/>
          <dgm:resizeHandles val="exact"/>
        </dgm:presLayoutVars>
      </dgm:prSet>
      <dgm:spPr/>
    </dgm:pt>
    <dgm:pt modelId="{8799B44A-C7D6-47FE-B395-9A3A4F964ACA}" type="pres">
      <dgm:prSet presAssocID="{C1892012-E46B-43E6-B4B2-578C374C74C7}" presName="composite" presStyleCnt="0"/>
      <dgm:spPr/>
    </dgm:pt>
    <dgm:pt modelId="{32ABDF69-040F-4EBC-AFD5-C76FE2EEEF5E}" type="pres">
      <dgm:prSet presAssocID="{C1892012-E46B-43E6-B4B2-578C374C74C7}" presName="rect1" presStyleLbl="trAlignAcc1" presStyleIdx="0" presStyleCnt="2" custScaleX="1518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378BC09-D506-448D-8B20-7ED61F427D19}" type="pres">
      <dgm:prSet presAssocID="{C1892012-E46B-43E6-B4B2-578C374C74C7}" presName="rect2" presStyleLbl="fgImgPlace1" presStyleIdx="0" presStyleCnt="2" custScaleX="116713" custLinFactX="-22060" custLinFactNeighborX="-100000" custLinFactNeighborY="16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0C5B7B7-3EEA-4DAF-8830-C5EAE8F74DFB}" type="pres">
      <dgm:prSet presAssocID="{961C7AF2-D8C3-4586-A8F3-6C456BBA929D}" presName="sibTrans" presStyleCnt="0"/>
      <dgm:spPr/>
    </dgm:pt>
    <dgm:pt modelId="{157B162C-F3AB-4CFE-A9A3-75231FDC04AD}" type="pres">
      <dgm:prSet presAssocID="{BBE67434-D2A8-430C-9F8B-9D293E3E6CA0}" presName="composite" presStyleCnt="0"/>
      <dgm:spPr/>
    </dgm:pt>
    <dgm:pt modelId="{0D445549-BFB5-490C-AB05-328132ED822A}" type="pres">
      <dgm:prSet presAssocID="{BBE67434-D2A8-430C-9F8B-9D293E3E6CA0}" presName="rect1" presStyleLbl="trAlignAcc1" presStyleIdx="1" presStyleCnt="2" custScaleX="15055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68D272-658F-43CD-B5DB-C4134654BC39}" type="pres">
      <dgm:prSet presAssocID="{BBE67434-D2A8-430C-9F8B-9D293E3E6CA0}" presName="rect2" presStyleLbl="fgImgPlace1" presStyleIdx="1" presStyleCnt="2" custLinFactX="-18783" custLinFactNeighborX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1A3114C-BB0A-499B-9AE6-2173BBC653C5}" type="presOf" srcId="{C1892012-E46B-43E6-B4B2-578C374C74C7}" destId="{32ABDF69-040F-4EBC-AFD5-C76FE2EEEF5E}" srcOrd="0" destOrd="0" presId="urn:microsoft.com/office/officeart/2008/layout/PictureStrips"/>
    <dgm:cxn modelId="{F7F797C4-92B0-4087-8E83-D04BECBC0D24}" type="presOf" srcId="{BBE67434-D2A8-430C-9F8B-9D293E3E6CA0}" destId="{0D445549-BFB5-490C-AB05-328132ED822A}" srcOrd="0" destOrd="0" presId="urn:microsoft.com/office/officeart/2008/layout/PictureStrips"/>
    <dgm:cxn modelId="{DE37440E-183E-470B-89B9-C6A308C4F14E}" srcId="{A8F5CD71-B243-4138-9E2C-424C50E99AE3}" destId="{C1892012-E46B-43E6-B4B2-578C374C74C7}" srcOrd="0" destOrd="0" parTransId="{F542DE71-71B5-43AA-BD63-4F3490C11C6B}" sibTransId="{961C7AF2-D8C3-4586-A8F3-6C456BBA929D}"/>
    <dgm:cxn modelId="{92D2FD42-40AD-4C58-9988-53FF88DE749D}" srcId="{A8F5CD71-B243-4138-9E2C-424C50E99AE3}" destId="{BBE67434-D2A8-430C-9F8B-9D293E3E6CA0}" srcOrd="1" destOrd="0" parTransId="{2F035599-9420-493C-BD55-0E6A32DF8D7F}" sibTransId="{9FC6EF78-4405-4592-B45A-1A38DEBCB855}"/>
    <dgm:cxn modelId="{3C56D8B2-2B46-49A7-BEFB-D6C027BF584F}" type="presOf" srcId="{A8F5CD71-B243-4138-9E2C-424C50E99AE3}" destId="{BF27F5B8-A449-419A-9FDD-11B32D206FB9}" srcOrd="0" destOrd="0" presId="urn:microsoft.com/office/officeart/2008/layout/PictureStrips"/>
    <dgm:cxn modelId="{7A88AE74-7E3F-4BC5-B3E2-5625145C9D27}" type="presParOf" srcId="{BF27F5B8-A449-419A-9FDD-11B32D206FB9}" destId="{8799B44A-C7D6-47FE-B395-9A3A4F964ACA}" srcOrd="0" destOrd="0" presId="urn:microsoft.com/office/officeart/2008/layout/PictureStrips"/>
    <dgm:cxn modelId="{40321549-0A3A-4132-B308-39864E845C92}" type="presParOf" srcId="{8799B44A-C7D6-47FE-B395-9A3A4F964ACA}" destId="{32ABDF69-040F-4EBC-AFD5-C76FE2EEEF5E}" srcOrd="0" destOrd="0" presId="urn:microsoft.com/office/officeart/2008/layout/PictureStrips"/>
    <dgm:cxn modelId="{8FC6AF7A-DBE1-4A19-8E6F-B2F976B335CF}" type="presParOf" srcId="{8799B44A-C7D6-47FE-B395-9A3A4F964ACA}" destId="{5378BC09-D506-448D-8B20-7ED61F427D19}" srcOrd="1" destOrd="0" presId="urn:microsoft.com/office/officeart/2008/layout/PictureStrips"/>
    <dgm:cxn modelId="{B6271CF3-0C5F-4906-9AFC-84F81C545877}" type="presParOf" srcId="{BF27F5B8-A449-419A-9FDD-11B32D206FB9}" destId="{70C5B7B7-3EEA-4DAF-8830-C5EAE8F74DFB}" srcOrd="1" destOrd="0" presId="urn:microsoft.com/office/officeart/2008/layout/PictureStrips"/>
    <dgm:cxn modelId="{F2692098-9F4C-477E-A9FA-D31641150358}" type="presParOf" srcId="{BF27F5B8-A449-419A-9FDD-11B32D206FB9}" destId="{157B162C-F3AB-4CFE-A9A3-75231FDC04AD}" srcOrd="2" destOrd="0" presId="urn:microsoft.com/office/officeart/2008/layout/PictureStrips"/>
    <dgm:cxn modelId="{7DA8620E-AD6A-43C9-914A-2BF6C41684F7}" type="presParOf" srcId="{157B162C-F3AB-4CFE-A9A3-75231FDC04AD}" destId="{0D445549-BFB5-490C-AB05-328132ED822A}" srcOrd="0" destOrd="0" presId="urn:microsoft.com/office/officeart/2008/layout/PictureStrips"/>
    <dgm:cxn modelId="{0AA47F55-0504-4B1A-A12D-FC5FEC434D36}" type="presParOf" srcId="{157B162C-F3AB-4CFE-A9A3-75231FDC04AD}" destId="{8B68D272-658F-43CD-B5DB-C4134654BC3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06CF97-A852-4EE5-915D-AD35B2B6D16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9B8501D0-DE69-4510-A3ED-43D03429523F}">
      <dgm:prSet phldrT="[Texto]"/>
      <dgm:spPr/>
      <dgm:t>
        <a:bodyPr/>
        <a:lstStyle/>
        <a:p>
          <a:pPr algn="ctr"/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la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edificación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Iglesia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5823CEE-84D4-4866-9D02-6A456D3D4B6A}" type="parTrans" cxnId="{E773D7F6-DFBE-4726-990E-433371E22CA0}">
      <dgm:prSet/>
      <dgm:spPr/>
      <dgm:t>
        <a:bodyPr/>
        <a:lstStyle/>
        <a:p>
          <a:endParaRPr lang="es-MX"/>
        </a:p>
      </dgm:t>
    </dgm:pt>
    <dgm:pt modelId="{6CD8D873-50DF-4D09-A009-1A44D73694F4}" type="sibTrans" cxnId="{E773D7F6-DFBE-4726-990E-433371E22CA0}">
      <dgm:prSet/>
      <dgm:spPr/>
      <dgm:t>
        <a:bodyPr/>
        <a:lstStyle/>
        <a:p>
          <a:endParaRPr lang="es-MX"/>
        </a:p>
      </dgm:t>
    </dgm:pt>
    <dgm:pt modelId="{4529F97C-227E-44F2-A2B6-629F55EAE1DA}">
      <dgm:prSet phldrT="[Texto]"/>
      <dgm:spPr/>
      <dgm:t>
        <a:bodyPr/>
        <a:lstStyle/>
        <a:p>
          <a:pPr algn="ctr"/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y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cada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uno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descubre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en el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otro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identidad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exigencias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propia</a:t>
          </a:r>
          <a:r>
            <a:rPr lang="en-US" b="1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vocación</a:t>
          </a:r>
          <a:r>
            <a:rPr lang="en-US" cap="none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A37B59F1-0385-4EB7-93DB-28B45CC74916}" type="sibTrans" cxnId="{D442B078-F422-42BC-BD4B-99B29FC1A02E}">
      <dgm:prSet/>
      <dgm:spPr/>
      <dgm:t>
        <a:bodyPr/>
        <a:lstStyle/>
        <a:p>
          <a:endParaRPr lang="es-MX"/>
        </a:p>
      </dgm:t>
    </dgm:pt>
    <dgm:pt modelId="{4AF8CACC-554B-4406-8C34-8721888B20DB}" type="parTrans" cxnId="{D442B078-F422-42BC-BD4B-99B29FC1A02E}">
      <dgm:prSet/>
      <dgm:spPr/>
      <dgm:t>
        <a:bodyPr/>
        <a:lstStyle/>
        <a:p>
          <a:endParaRPr lang="es-MX"/>
        </a:p>
      </dgm:t>
    </dgm:pt>
    <dgm:pt modelId="{1E3F6161-9335-4B44-903D-3150650176CF}" type="pres">
      <dgm:prSet presAssocID="{5706CF97-A852-4EE5-915D-AD35B2B6D16F}" presName="linear" presStyleCnt="0">
        <dgm:presLayoutVars>
          <dgm:animLvl val="lvl"/>
          <dgm:resizeHandles val="exact"/>
        </dgm:presLayoutVars>
      </dgm:prSet>
      <dgm:spPr/>
    </dgm:pt>
    <dgm:pt modelId="{040A0D47-3202-4389-A3DB-625E7F466600}" type="pres">
      <dgm:prSet presAssocID="{9B8501D0-DE69-4510-A3ED-43D03429523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A21C70-19AD-42E3-A516-B91071EDDBE7}" type="pres">
      <dgm:prSet presAssocID="{6CD8D873-50DF-4D09-A009-1A44D73694F4}" presName="spacer" presStyleCnt="0"/>
      <dgm:spPr/>
    </dgm:pt>
    <dgm:pt modelId="{9A77CBEC-052F-4651-A321-C819C26CD072}" type="pres">
      <dgm:prSet presAssocID="{4529F97C-227E-44F2-A2B6-629F55EAE1DA}" presName="parentText" presStyleLbl="node1" presStyleIdx="1" presStyleCnt="2" custLinFactNeighborX="-169" custLinFactNeighborY="284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773D7F6-DFBE-4726-990E-433371E22CA0}" srcId="{5706CF97-A852-4EE5-915D-AD35B2B6D16F}" destId="{9B8501D0-DE69-4510-A3ED-43D03429523F}" srcOrd="0" destOrd="0" parTransId="{55823CEE-84D4-4866-9D02-6A456D3D4B6A}" sibTransId="{6CD8D873-50DF-4D09-A009-1A44D73694F4}"/>
    <dgm:cxn modelId="{2463EEF4-5D90-4037-BEDD-351BB8588A85}" type="presOf" srcId="{4529F97C-227E-44F2-A2B6-629F55EAE1DA}" destId="{9A77CBEC-052F-4651-A321-C819C26CD072}" srcOrd="0" destOrd="0" presId="urn:microsoft.com/office/officeart/2005/8/layout/vList2"/>
    <dgm:cxn modelId="{AEFA9388-7504-46DD-BCF9-92717C2754F9}" type="presOf" srcId="{5706CF97-A852-4EE5-915D-AD35B2B6D16F}" destId="{1E3F6161-9335-4B44-903D-3150650176CF}" srcOrd="0" destOrd="0" presId="urn:microsoft.com/office/officeart/2005/8/layout/vList2"/>
    <dgm:cxn modelId="{A0184B09-FB97-41A5-8B3C-E748E6F02A8E}" type="presOf" srcId="{9B8501D0-DE69-4510-A3ED-43D03429523F}" destId="{040A0D47-3202-4389-A3DB-625E7F466600}" srcOrd="0" destOrd="0" presId="urn:microsoft.com/office/officeart/2005/8/layout/vList2"/>
    <dgm:cxn modelId="{D442B078-F422-42BC-BD4B-99B29FC1A02E}" srcId="{5706CF97-A852-4EE5-915D-AD35B2B6D16F}" destId="{4529F97C-227E-44F2-A2B6-629F55EAE1DA}" srcOrd="1" destOrd="0" parTransId="{4AF8CACC-554B-4406-8C34-8721888B20DB}" sibTransId="{A37B59F1-0385-4EB7-93DB-28B45CC74916}"/>
    <dgm:cxn modelId="{5F96A618-5497-47D3-A50E-2F9CE7F7EC50}" type="presParOf" srcId="{1E3F6161-9335-4B44-903D-3150650176CF}" destId="{040A0D47-3202-4389-A3DB-625E7F466600}" srcOrd="0" destOrd="0" presId="urn:microsoft.com/office/officeart/2005/8/layout/vList2"/>
    <dgm:cxn modelId="{3B9CC4D9-9BEF-43BE-99D8-2DD9CDB88DBB}" type="presParOf" srcId="{1E3F6161-9335-4B44-903D-3150650176CF}" destId="{3FA21C70-19AD-42E3-A516-B91071EDDBE7}" srcOrd="1" destOrd="0" presId="urn:microsoft.com/office/officeart/2005/8/layout/vList2"/>
    <dgm:cxn modelId="{2F14DEA3-A94D-491A-AF51-F7C1BBEE7E2D}" type="presParOf" srcId="{1E3F6161-9335-4B44-903D-3150650176CF}" destId="{9A77CBEC-052F-4651-A321-C819C26CD0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0AD4C3-DCF2-4092-8318-9CA359CF81A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8B236D6-AFA8-4083-8018-1031D50B028E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Candara" panose="020E0502030303020204" pitchFamily="34" charset="0"/>
            </a:rPr>
            <a:t>Aconseja</a:t>
          </a:r>
          <a:endParaRPr lang="es-MX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FFD742E9-A407-4A43-A9F4-798F671633B2}" type="parTrans" cxnId="{AD2DAF2E-08C7-4BCF-925B-4AD1EF5EF4E4}">
      <dgm:prSet/>
      <dgm:spPr/>
      <dgm:t>
        <a:bodyPr/>
        <a:lstStyle/>
        <a:p>
          <a:endParaRPr lang="es-MX"/>
        </a:p>
      </dgm:t>
    </dgm:pt>
    <dgm:pt modelId="{BDC62784-86B1-4794-9C43-3A3E3BC43011}" type="sibTrans" cxnId="{AD2DAF2E-08C7-4BCF-925B-4AD1EF5EF4E4}">
      <dgm:prSet/>
      <dgm:spPr/>
      <dgm:t>
        <a:bodyPr/>
        <a:lstStyle/>
        <a:p>
          <a:endParaRPr lang="es-MX"/>
        </a:p>
      </dgm:t>
    </dgm:pt>
    <dgm:pt modelId="{700B896C-0E01-4B33-9FE4-6C1BEAC175EB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Candara" panose="020E0502030303020204" pitchFamily="34" charset="0"/>
            </a:rPr>
            <a:t>Asesora</a:t>
          </a:r>
          <a:endParaRPr lang="es-MX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5701C8C-71F8-41DD-B393-4FCC698803AC}" type="parTrans" cxnId="{CC206CA3-22CB-49A6-ABA5-4E3FE570AACD}">
      <dgm:prSet/>
      <dgm:spPr/>
      <dgm:t>
        <a:bodyPr/>
        <a:lstStyle/>
        <a:p>
          <a:endParaRPr lang="es-MX"/>
        </a:p>
      </dgm:t>
    </dgm:pt>
    <dgm:pt modelId="{3A3A2994-8961-45AA-8946-6CFF52A7D9CE}" type="sibTrans" cxnId="{CC206CA3-22CB-49A6-ABA5-4E3FE570AACD}">
      <dgm:prSet/>
      <dgm:spPr/>
      <dgm:t>
        <a:bodyPr/>
        <a:lstStyle/>
        <a:p>
          <a:endParaRPr lang="es-MX"/>
        </a:p>
      </dgm:t>
    </dgm:pt>
    <dgm:pt modelId="{F9BA6D05-7CB1-4955-A30A-26E5C0CF8CDE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Candara" panose="020E0502030303020204" pitchFamily="34" charset="0"/>
            </a:rPr>
            <a:t>A quien toma decisiones</a:t>
          </a:r>
          <a:endParaRPr lang="es-MX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6B9E5A9-1C04-4BFF-ACEC-E868BBA52693}" type="parTrans" cxnId="{25BB2EE2-DF0A-45F9-985E-5151882DF29F}">
      <dgm:prSet/>
      <dgm:spPr/>
      <dgm:t>
        <a:bodyPr/>
        <a:lstStyle/>
        <a:p>
          <a:endParaRPr lang="es-MX"/>
        </a:p>
      </dgm:t>
    </dgm:pt>
    <dgm:pt modelId="{90AE4863-E02F-4667-86A5-D5F927FFDD8E}" type="sibTrans" cxnId="{25BB2EE2-DF0A-45F9-985E-5151882DF29F}">
      <dgm:prSet/>
      <dgm:spPr/>
      <dgm:t>
        <a:bodyPr/>
        <a:lstStyle/>
        <a:p>
          <a:endParaRPr lang="es-MX"/>
        </a:p>
      </dgm:t>
    </dgm:pt>
    <dgm:pt modelId="{5AE60ACC-F1A2-4CCC-87E4-E92B437ECBB9}" type="pres">
      <dgm:prSet presAssocID="{BC0AD4C3-DCF2-4092-8318-9CA359CF81AF}" presName="diagram" presStyleCnt="0">
        <dgm:presLayoutVars>
          <dgm:dir/>
          <dgm:resizeHandles val="exact"/>
        </dgm:presLayoutVars>
      </dgm:prSet>
      <dgm:spPr/>
    </dgm:pt>
    <dgm:pt modelId="{39E83647-66C2-4265-AC26-D80D9FC63F73}" type="pres">
      <dgm:prSet presAssocID="{98B236D6-AFA8-4083-8018-1031D50B028E}" presName="node" presStyleLbl="node1" presStyleIdx="0" presStyleCnt="3">
        <dgm:presLayoutVars>
          <dgm:bulletEnabled val="1"/>
        </dgm:presLayoutVars>
      </dgm:prSet>
      <dgm:spPr/>
    </dgm:pt>
    <dgm:pt modelId="{E3D1E617-6DC0-4602-8DB1-BA1F60B36D5F}" type="pres">
      <dgm:prSet presAssocID="{BDC62784-86B1-4794-9C43-3A3E3BC43011}" presName="sibTrans" presStyleCnt="0"/>
      <dgm:spPr/>
    </dgm:pt>
    <dgm:pt modelId="{FEE364E8-481C-44ED-9CC1-03C7BA54F7B2}" type="pres">
      <dgm:prSet presAssocID="{700B896C-0E01-4B33-9FE4-6C1BEAC175EB}" presName="node" presStyleLbl="node1" presStyleIdx="1" presStyleCnt="3">
        <dgm:presLayoutVars>
          <dgm:bulletEnabled val="1"/>
        </dgm:presLayoutVars>
      </dgm:prSet>
      <dgm:spPr/>
    </dgm:pt>
    <dgm:pt modelId="{D8916176-F393-4E74-B010-2E2246E56881}" type="pres">
      <dgm:prSet presAssocID="{3A3A2994-8961-45AA-8946-6CFF52A7D9CE}" presName="sibTrans" presStyleCnt="0"/>
      <dgm:spPr/>
    </dgm:pt>
    <dgm:pt modelId="{08BD2B03-A97B-4B66-A3C8-BF98472341CF}" type="pres">
      <dgm:prSet presAssocID="{F9BA6D05-7CB1-4955-A30A-26E5C0CF8CD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C206CA3-22CB-49A6-ABA5-4E3FE570AACD}" srcId="{BC0AD4C3-DCF2-4092-8318-9CA359CF81AF}" destId="{700B896C-0E01-4B33-9FE4-6C1BEAC175EB}" srcOrd="1" destOrd="0" parTransId="{75701C8C-71F8-41DD-B393-4FCC698803AC}" sibTransId="{3A3A2994-8961-45AA-8946-6CFF52A7D9CE}"/>
    <dgm:cxn modelId="{25BB2EE2-DF0A-45F9-985E-5151882DF29F}" srcId="{BC0AD4C3-DCF2-4092-8318-9CA359CF81AF}" destId="{F9BA6D05-7CB1-4955-A30A-26E5C0CF8CDE}" srcOrd="2" destOrd="0" parTransId="{56B9E5A9-1C04-4BFF-ACEC-E868BBA52693}" sibTransId="{90AE4863-E02F-4667-86A5-D5F927FFDD8E}"/>
    <dgm:cxn modelId="{AD2DAF2E-08C7-4BCF-925B-4AD1EF5EF4E4}" srcId="{BC0AD4C3-DCF2-4092-8318-9CA359CF81AF}" destId="{98B236D6-AFA8-4083-8018-1031D50B028E}" srcOrd="0" destOrd="0" parTransId="{FFD742E9-A407-4A43-A9F4-798F671633B2}" sibTransId="{BDC62784-86B1-4794-9C43-3A3E3BC43011}"/>
    <dgm:cxn modelId="{E4EDEF19-34E7-4D20-960A-59FC35BE5D24}" type="presOf" srcId="{BC0AD4C3-DCF2-4092-8318-9CA359CF81AF}" destId="{5AE60ACC-F1A2-4CCC-87E4-E92B437ECBB9}" srcOrd="0" destOrd="0" presId="urn:microsoft.com/office/officeart/2005/8/layout/default"/>
    <dgm:cxn modelId="{B6247E53-40E9-4397-8C1F-4BC47342579D}" type="presOf" srcId="{98B236D6-AFA8-4083-8018-1031D50B028E}" destId="{39E83647-66C2-4265-AC26-D80D9FC63F73}" srcOrd="0" destOrd="0" presId="urn:microsoft.com/office/officeart/2005/8/layout/default"/>
    <dgm:cxn modelId="{6FF11EBE-CC11-4E63-8A1F-992A2092EE41}" type="presOf" srcId="{F9BA6D05-7CB1-4955-A30A-26E5C0CF8CDE}" destId="{08BD2B03-A97B-4B66-A3C8-BF98472341CF}" srcOrd="0" destOrd="0" presId="urn:microsoft.com/office/officeart/2005/8/layout/default"/>
    <dgm:cxn modelId="{3BAC3CF1-0101-4867-BBC2-965289F9AB97}" type="presOf" srcId="{700B896C-0E01-4B33-9FE4-6C1BEAC175EB}" destId="{FEE364E8-481C-44ED-9CC1-03C7BA54F7B2}" srcOrd="0" destOrd="0" presId="urn:microsoft.com/office/officeart/2005/8/layout/default"/>
    <dgm:cxn modelId="{1C79C854-ABAC-4B1E-AAED-C9454FA4233D}" type="presParOf" srcId="{5AE60ACC-F1A2-4CCC-87E4-E92B437ECBB9}" destId="{39E83647-66C2-4265-AC26-D80D9FC63F73}" srcOrd="0" destOrd="0" presId="urn:microsoft.com/office/officeart/2005/8/layout/default"/>
    <dgm:cxn modelId="{48BDA5CE-7E69-4FF4-9E2A-8D8FD969CEA0}" type="presParOf" srcId="{5AE60ACC-F1A2-4CCC-87E4-E92B437ECBB9}" destId="{E3D1E617-6DC0-4602-8DB1-BA1F60B36D5F}" srcOrd="1" destOrd="0" presId="urn:microsoft.com/office/officeart/2005/8/layout/default"/>
    <dgm:cxn modelId="{BBFF03AC-D89A-4A2A-A61C-760A13BBFD94}" type="presParOf" srcId="{5AE60ACC-F1A2-4CCC-87E4-E92B437ECBB9}" destId="{FEE364E8-481C-44ED-9CC1-03C7BA54F7B2}" srcOrd="2" destOrd="0" presId="urn:microsoft.com/office/officeart/2005/8/layout/default"/>
    <dgm:cxn modelId="{6AB1CB2D-DF32-40EA-96D3-7090D4CDCF76}" type="presParOf" srcId="{5AE60ACC-F1A2-4CCC-87E4-E92B437ECBB9}" destId="{D8916176-F393-4E74-B010-2E2246E56881}" srcOrd="3" destOrd="0" presId="urn:microsoft.com/office/officeart/2005/8/layout/default"/>
    <dgm:cxn modelId="{86AA9F02-98FA-439F-99E0-9927F76E5AC0}" type="presParOf" srcId="{5AE60ACC-F1A2-4CCC-87E4-E92B437ECBB9}" destId="{08BD2B03-A97B-4B66-A3C8-BF98472341C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23C9B0-8630-4C4A-A046-37E0DC9900B1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5830476-E781-42E7-B64D-399108B87E3A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Baskerville Old Face" panose="02020602080505020303" pitchFamily="18" charset="0"/>
            </a:rPr>
            <a:t>Elabora</a:t>
          </a:r>
          <a:endParaRPr lang="es-MX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4E170CAC-DC4B-41A7-B576-45BEB5F6F22D}" type="parTrans" cxnId="{BD0C6798-9CC6-41C2-AC1F-C69239F426C7}">
      <dgm:prSet/>
      <dgm:spPr/>
      <dgm:t>
        <a:bodyPr/>
        <a:lstStyle/>
        <a:p>
          <a:endParaRPr lang="es-MX"/>
        </a:p>
      </dgm:t>
    </dgm:pt>
    <dgm:pt modelId="{4264E608-9F7F-493E-954A-7DDCCB625E28}" type="sibTrans" cxnId="{BD0C6798-9CC6-41C2-AC1F-C69239F426C7}">
      <dgm:prSet/>
      <dgm:spPr/>
      <dgm:t>
        <a:bodyPr/>
        <a:lstStyle/>
        <a:p>
          <a:endParaRPr lang="es-MX"/>
        </a:p>
      </dgm:t>
    </dgm:pt>
    <dgm:pt modelId="{5AB59975-5180-4CE6-A03B-3F2D87146B97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Baskerville Old Face" panose="02020602080505020303" pitchFamily="18" charset="0"/>
            </a:rPr>
            <a:t>Evalúa</a:t>
          </a:r>
          <a:endParaRPr lang="es-MX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EFE64592-C64D-43D2-84E3-27DE1DF512DD}" type="parTrans" cxnId="{8DE7F883-99B9-4B3B-ABE4-302F4C560773}">
      <dgm:prSet/>
      <dgm:spPr/>
      <dgm:t>
        <a:bodyPr/>
        <a:lstStyle/>
        <a:p>
          <a:endParaRPr lang="es-MX"/>
        </a:p>
      </dgm:t>
    </dgm:pt>
    <dgm:pt modelId="{2E6E61D6-9692-4273-B765-520CD69662C0}" type="sibTrans" cxnId="{8DE7F883-99B9-4B3B-ABE4-302F4C560773}">
      <dgm:prSet/>
      <dgm:spPr/>
      <dgm:t>
        <a:bodyPr/>
        <a:lstStyle/>
        <a:p>
          <a:endParaRPr lang="es-MX"/>
        </a:p>
      </dgm:t>
    </dgm:pt>
    <dgm:pt modelId="{369E7589-6C5C-4A03-B25E-D1E8D8ED36DC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Baskerville Old Face" panose="02020602080505020303" pitchFamily="18" charset="0"/>
            </a:rPr>
            <a:t>Programas</a:t>
          </a:r>
          <a:endParaRPr lang="es-MX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DB5531B4-6B0A-454D-83C0-1BE968FA4999}" type="parTrans" cxnId="{C158E125-1F34-40C0-B6DA-1A75EF78517A}">
      <dgm:prSet/>
      <dgm:spPr/>
      <dgm:t>
        <a:bodyPr/>
        <a:lstStyle/>
        <a:p>
          <a:endParaRPr lang="es-MX"/>
        </a:p>
      </dgm:t>
    </dgm:pt>
    <dgm:pt modelId="{2258A279-D6B6-4EAE-8FAE-B3892294D7C0}" type="sibTrans" cxnId="{C158E125-1F34-40C0-B6DA-1A75EF78517A}">
      <dgm:prSet/>
      <dgm:spPr/>
      <dgm:t>
        <a:bodyPr/>
        <a:lstStyle/>
        <a:p>
          <a:endParaRPr lang="es-MX"/>
        </a:p>
      </dgm:t>
    </dgm:pt>
    <dgm:pt modelId="{D603A1CD-671F-4F7E-9C88-A6348FE56099}">
      <dgm:prSet phldrT="[Texto]"/>
      <dgm:spPr/>
      <dgm:t>
        <a:bodyPr/>
        <a:lstStyle/>
        <a:p>
          <a:r>
            <a:rPr lang="es-MX" b="1" dirty="0" smtClean="0">
              <a:solidFill>
                <a:schemeClr val="tx1"/>
              </a:solidFill>
              <a:latin typeface="Baskerville Old Face" panose="02020602080505020303" pitchFamily="18" charset="0"/>
            </a:rPr>
            <a:t>Realiza</a:t>
          </a:r>
          <a:endParaRPr lang="es-MX" b="1" dirty="0">
            <a:solidFill>
              <a:schemeClr val="tx1"/>
            </a:solidFill>
            <a:latin typeface="Baskerville Old Face" panose="02020602080505020303" pitchFamily="18" charset="0"/>
          </a:endParaRPr>
        </a:p>
      </dgm:t>
    </dgm:pt>
    <dgm:pt modelId="{8E709CCE-9930-40F3-8E77-C9B38103C726}" type="parTrans" cxnId="{AD2460EB-2425-40C4-8981-6BA2160E5097}">
      <dgm:prSet/>
      <dgm:spPr/>
      <dgm:t>
        <a:bodyPr/>
        <a:lstStyle/>
        <a:p>
          <a:endParaRPr lang="es-MX"/>
        </a:p>
      </dgm:t>
    </dgm:pt>
    <dgm:pt modelId="{B3C3A896-4631-4455-81BA-68D7B99978D4}" type="sibTrans" cxnId="{AD2460EB-2425-40C4-8981-6BA2160E5097}">
      <dgm:prSet/>
      <dgm:spPr/>
      <dgm:t>
        <a:bodyPr/>
        <a:lstStyle/>
        <a:p>
          <a:endParaRPr lang="es-MX"/>
        </a:p>
      </dgm:t>
    </dgm:pt>
    <dgm:pt modelId="{F5798D38-45CB-40E0-B345-84F9FB21461E}" type="pres">
      <dgm:prSet presAssocID="{6E23C9B0-8630-4C4A-A046-37E0DC9900B1}" presName="cycle" presStyleCnt="0">
        <dgm:presLayoutVars>
          <dgm:dir/>
          <dgm:resizeHandles val="exact"/>
        </dgm:presLayoutVars>
      </dgm:prSet>
      <dgm:spPr/>
    </dgm:pt>
    <dgm:pt modelId="{DE00A621-AFFB-4B05-9E3D-23F009622718}" type="pres">
      <dgm:prSet presAssocID="{25830476-E781-42E7-B64D-399108B87E3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EBFE3E-3B9B-467B-B899-8726BE578DB5}" type="pres">
      <dgm:prSet presAssocID="{25830476-E781-42E7-B64D-399108B87E3A}" presName="spNode" presStyleCnt="0"/>
      <dgm:spPr/>
    </dgm:pt>
    <dgm:pt modelId="{BE666CB6-FD96-483E-B6C7-1FC22BFDEE1E}" type="pres">
      <dgm:prSet presAssocID="{4264E608-9F7F-493E-954A-7DDCCB625E28}" presName="sibTrans" presStyleLbl="sibTrans1D1" presStyleIdx="0" presStyleCnt="4"/>
      <dgm:spPr/>
    </dgm:pt>
    <dgm:pt modelId="{ACE7BFC0-B48E-4A3B-8997-63FE4C27350E}" type="pres">
      <dgm:prSet presAssocID="{5AB59975-5180-4CE6-A03B-3F2D87146B97}" presName="node" presStyleLbl="node1" presStyleIdx="1" presStyleCnt="4">
        <dgm:presLayoutVars>
          <dgm:bulletEnabled val="1"/>
        </dgm:presLayoutVars>
      </dgm:prSet>
      <dgm:spPr/>
    </dgm:pt>
    <dgm:pt modelId="{6871B89D-C0CD-437E-9C25-BC2A0E58ED1E}" type="pres">
      <dgm:prSet presAssocID="{5AB59975-5180-4CE6-A03B-3F2D87146B97}" presName="spNode" presStyleCnt="0"/>
      <dgm:spPr/>
    </dgm:pt>
    <dgm:pt modelId="{3FD27817-F938-4338-A4A3-A6F2CD500A83}" type="pres">
      <dgm:prSet presAssocID="{2E6E61D6-9692-4273-B765-520CD69662C0}" presName="sibTrans" presStyleLbl="sibTrans1D1" presStyleIdx="1" presStyleCnt="4"/>
      <dgm:spPr/>
    </dgm:pt>
    <dgm:pt modelId="{C980340A-C74B-402B-A2CE-0A7C6EB5106B}" type="pres">
      <dgm:prSet presAssocID="{369E7589-6C5C-4A03-B25E-D1E8D8ED36DC}" presName="node" presStyleLbl="node1" presStyleIdx="2" presStyleCnt="4">
        <dgm:presLayoutVars>
          <dgm:bulletEnabled val="1"/>
        </dgm:presLayoutVars>
      </dgm:prSet>
      <dgm:spPr/>
    </dgm:pt>
    <dgm:pt modelId="{56A04B77-42FE-47F8-85AE-C675327A86F3}" type="pres">
      <dgm:prSet presAssocID="{369E7589-6C5C-4A03-B25E-D1E8D8ED36DC}" presName="spNode" presStyleCnt="0"/>
      <dgm:spPr/>
    </dgm:pt>
    <dgm:pt modelId="{DB1DE9A6-902E-4590-832F-C5688DC55838}" type="pres">
      <dgm:prSet presAssocID="{2258A279-D6B6-4EAE-8FAE-B3892294D7C0}" presName="sibTrans" presStyleLbl="sibTrans1D1" presStyleIdx="2" presStyleCnt="4"/>
      <dgm:spPr/>
    </dgm:pt>
    <dgm:pt modelId="{E335020E-4B38-4E8F-BBA2-65F49E78F1AF}" type="pres">
      <dgm:prSet presAssocID="{D603A1CD-671F-4F7E-9C88-A6348FE5609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28DE24-5459-4230-B82C-FDA9E28249D3}" type="pres">
      <dgm:prSet presAssocID="{D603A1CD-671F-4F7E-9C88-A6348FE56099}" presName="spNode" presStyleCnt="0"/>
      <dgm:spPr/>
    </dgm:pt>
    <dgm:pt modelId="{8C77382D-58A6-4007-A2A9-92E02ACBF7B5}" type="pres">
      <dgm:prSet presAssocID="{B3C3A896-4631-4455-81BA-68D7B99978D4}" presName="sibTrans" presStyleLbl="sibTrans1D1" presStyleIdx="3" presStyleCnt="4"/>
      <dgm:spPr/>
    </dgm:pt>
  </dgm:ptLst>
  <dgm:cxnLst>
    <dgm:cxn modelId="{85208B62-83E2-422C-A6BB-C9A742528AE4}" type="presOf" srcId="{D603A1CD-671F-4F7E-9C88-A6348FE56099}" destId="{E335020E-4B38-4E8F-BBA2-65F49E78F1AF}" srcOrd="0" destOrd="0" presId="urn:microsoft.com/office/officeart/2005/8/layout/cycle5"/>
    <dgm:cxn modelId="{3EB254AA-FBE7-40FC-9835-C85DC910768E}" type="presOf" srcId="{5AB59975-5180-4CE6-A03B-3F2D87146B97}" destId="{ACE7BFC0-B48E-4A3B-8997-63FE4C27350E}" srcOrd="0" destOrd="0" presId="urn:microsoft.com/office/officeart/2005/8/layout/cycle5"/>
    <dgm:cxn modelId="{AD2460EB-2425-40C4-8981-6BA2160E5097}" srcId="{6E23C9B0-8630-4C4A-A046-37E0DC9900B1}" destId="{D603A1CD-671F-4F7E-9C88-A6348FE56099}" srcOrd="3" destOrd="0" parTransId="{8E709CCE-9930-40F3-8E77-C9B38103C726}" sibTransId="{B3C3A896-4631-4455-81BA-68D7B99978D4}"/>
    <dgm:cxn modelId="{84E9F92A-22BF-4C80-87F8-E2C988C63FD4}" type="presOf" srcId="{2E6E61D6-9692-4273-B765-520CD69662C0}" destId="{3FD27817-F938-4338-A4A3-A6F2CD500A83}" srcOrd="0" destOrd="0" presId="urn:microsoft.com/office/officeart/2005/8/layout/cycle5"/>
    <dgm:cxn modelId="{E840A164-63AA-47AF-94B9-E7BB5E05C82D}" type="presOf" srcId="{25830476-E781-42E7-B64D-399108B87E3A}" destId="{DE00A621-AFFB-4B05-9E3D-23F009622718}" srcOrd="0" destOrd="0" presId="urn:microsoft.com/office/officeart/2005/8/layout/cycle5"/>
    <dgm:cxn modelId="{C158E125-1F34-40C0-B6DA-1A75EF78517A}" srcId="{6E23C9B0-8630-4C4A-A046-37E0DC9900B1}" destId="{369E7589-6C5C-4A03-B25E-D1E8D8ED36DC}" srcOrd="2" destOrd="0" parTransId="{DB5531B4-6B0A-454D-83C0-1BE968FA4999}" sibTransId="{2258A279-D6B6-4EAE-8FAE-B3892294D7C0}"/>
    <dgm:cxn modelId="{BD0C6798-9CC6-41C2-AC1F-C69239F426C7}" srcId="{6E23C9B0-8630-4C4A-A046-37E0DC9900B1}" destId="{25830476-E781-42E7-B64D-399108B87E3A}" srcOrd="0" destOrd="0" parTransId="{4E170CAC-DC4B-41A7-B576-45BEB5F6F22D}" sibTransId="{4264E608-9F7F-493E-954A-7DDCCB625E28}"/>
    <dgm:cxn modelId="{DC32F817-2027-4C21-A0F9-5C7D2745BFE0}" type="presOf" srcId="{4264E608-9F7F-493E-954A-7DDCCB625E28}" destId="{BE666CB6-FD96-483E-B6C7-1FC22BFDEE1E}" srcOrd="0" destOrd="0" presId="urn:microsoft.com/office/officeart/2005/8/layout/cycle5"/>
    <dgm:cxn modelId="{8DE7F883-99B9-4B3B-ABE4-302F4C560773}" srcId="{6E23C9B0-8630-4C4A-A046-37E0DC9900B1}" destId="{5AB59975-5180-4CE6-A03B-3F2D87146B97}" srcOrd="1" destOrd="0" parTransId="{EFE64592-C64D-43D2-84E3-27DE1DF512DD}" sibTransId="{2E6E61D6-9692-4273-B765-520CD69662C0}"/>
    <dgm:cxn modelId="{E52980C4-372B-4FC2-BB65-4A7AD506C66A}" type="presOf" srcId="{369E7589-6C5C-4A03-B25E-D1E8D8ED36DC}" destId="{C980340A-C74B-402B-A2CE-0A7C6EB5106B}" srcOrd="0" destOrd="0" presId="urn:microsoft.com/office/officeart/2005/8/layout/cycle5"/>
    <dgm:cxn modelId="{BF00A1D6-771B-4ABB-AEA2-2A1436B5B66A}" type="presOf" srcId="{B3C3A896-4631-4455-81BA-68D7B99978D4}" destId="{8C77382D-58A6-4007-A2A9-92E02ACBF7B5}" srcOrd="0" destOrd="0" presId="urn:microsoft.com/office/officeart/2005/8/layout/cycle5"/>
    <dgm:cxn modelId="{60C9736B-69B5-43B1-9104-F2C933332F6D}" type="presOf" srcId="{2258A279-D6B6-4EAE-8FAE-B3892294D7C0}" destId="{DB1DE9A6-902E-4590-832F-C5688DC55838}" srcOrd="0" destOrd="0" presId="urn:microsoft.com/office/officeart/2005/8/layout/cycle5"/>
    <dgm:cxn modelId="{4ACD2B73-63B4-456A-9C79-AA0EB54C3189}" type="presOf" srcId="{6E23C9B0-8630-4C4A-A046-37E0DC9900B1}" destId="{F5798D38-45CB-40E0-B345-84F9FB21461E}" srcOrd="0" destOrd="0" presId="urn:microsoft.com/office/officeart/2005/8/layout/cycle5"/>
    <dgm:cxn modelId="{6A1D4FC8-0CEB-4E4D-B7BA-D4F3B3317ECB}" type="presParOf" srcId="{F5798D38-45CB-40E0-B345-84F9FB21461E}" destId="{DE00A621-AFFB-4B05-9E3D-23F009622718}" srcOrd="0" destOrd="0" presId="urn:microsoft.com/office/officeart/2005/8/layout/cycle5"/>
    <dgm:cxn modelId="{3045B774-8A96-49EA-AC9C-88E039F90A05}" type="presParOf" srcId="{F5798D38-45CB-40E0-B345-84F9FB21461E}" destId="{18EBFE3E-3B9B-467B-B899-8726BE578DB5}" srcOrd="1" destOrd="0" presId="urn:microsoft.com/office/officeart/2005/8/layout/cycle5"/>
    <dgm:cxn modelId="{96C9DFB7-7487-4988-A071-5AEC3DE1F773}" type="presParOf" srcId="{F5798D38-45CB-40E0-B345-84F9FB21461E}" destId="{BE666CB6-FD96-483E-B6C7-1FC22BFDEE1E}" srcOrd="2" destOrd="0" presId="urn:microsoft.com/office/officeart/2005/8/layout/cycle5"/>
    <dgm:cxn modelId="{AEFE9651-D4EF-4882-9544-054D9C95403D}" type="presParOf" srcId="{F5798D38-45CB-40E0-B345-84F9FB21461E}" destId="{ACE7BFC0-B48E-4A3B-8997-63FE4C27350E}" srcOrd="3" destOrd="0" presId="urn:microsoft.com/office/officeart/2005/8/layout/cycle5"/>
    <dgm:cxn modelId="{A110D6B7-68CB-4D49-AD9B-0AF44337B5E6}" type="presParOf" srcId="{F5798D38-45CB-40E0-B345-84F9FB21461E}" destId="{6871B89D-C0CD-437E-9C25-BC2A0E58ED1E}" srcOrd="4" destOrd="0" presId="urn:microsoft.com/office/officeart/2005/8/layout/cycle5"/>
    <dgm:cxn modelId="{62455291-D793-4A02-A331-0EC7D78897A2}" type="presParOf" srcId="{F5798D38-45CB-40E0-B345-84F9FB21461E}" destId="{3FD27817-F938-4338-A4A3-A6F2CD500A83}" srcOrd="5" destOrd="0" presId="urn:microsoft.com/office/officeart/2005/8/layout/cycle5"/>
    <dgm:cxn modelId="{216A1E10-A373-4DB3-93B3-23F8CA8E3C99}" type="presParOf" srcId="{F5798D38-45CB-40E0-B345-84F9FB21461E}" destId="{C980340A-C74B-402B-A2CE-0A7C6EB5106B}" srcOrd="6" destOrd="0" presId="urn:microsoft.com/office/officeart/2005/8/layout/cycle5"/>
    <dgm:cxn modelId="{6F73841A-6DEF-4DF6-8DA4-A4A1BA0A8773}" type="presParOf" srcId="{F5798D38-45CB-40E0-B345-84F9FB21461E}" destId="{56A04B77-42FE-47F8-85AE-C675327A86F3}" srcOrd="7" destOrd="0" presId="urn:microsoft.com/office/officeart/2005/8/layout/cycle5"/>
    <dgm:cxn modelId="{A7ADCFB5-0E18-47AB-97A9-61B4684E9481}" type="presParOf" srcId="{F5798D38-45CB-40E0-B345-84F9FB21461E}" destId="{DB1DE9A6-902E-4590-832F-C5688DC55838}" srcOrd="8" destOrd="0" presId="urn:microsoft.com/office/officeart/2005/8/layout/cycle5"/>
    <dgm:cxn modelId="{FE1A96AE-5437-434D-8EBE-351E2CD985F0}" type="presParOf" srcId="{F5798D38-45CB-40E0-B345-84F9FB21461E}" destId="{E335020E-4B38-4E8F-BBA2-65F49E78F1AF}" srcOrd="9" destOrd="0" presId="urn:microsoft.com/office/officeart/2005/8/layout/cycle5"/>
    <dgm:cxn modelId="{CC081DA6-090D-42EE-97EA-1208BE71E690}" type="presParOf" srcId="{F5798D38-45CB-40E0-B345-84F9FB21461E}" destId="{6E28DE24-5459-4230-B82C-FDA9E28249D3}" srcOrd="10" destOrd="0" presId="urn:microsoft.com/office/officeart/2005/8/layout/cycle5"/>
    <dgm:cxn modelId="{4F1B5144-72CB-4052-9610-222C04B0C3A6}" type="presParOf" srcId="{F5798D38-45CB-40E0-B345-84F9FB21461E}" destId="{8C77382D-58A6-4007-A2A9-92E02ACBF7B5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AFAFE-84A9-4826-992F-393E64DA2196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80D96341-BAF0-4F3C-B5DF-BF76C5264044}">
      <dgm:prSet phldrT="[Texto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15.-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Favorecerá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permanente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realidad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y,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atento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a los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cambios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exigencias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realidad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pueda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dar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respuesta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pastoral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BEFCE74D-FCAC-4F7B-98AE-914DE4CE9DB3}" type="parTrans" cxnId="{898A5C46-982C-4B6B-A8B7-C71FDA9FE1A7}">
      <dgm:prSet/>
      <dgm:spPr/>
      <dgm:t>
        <a:bodyPr/>
        <a:lstStyle/>
        <a:p>
          <a:endParaRPr lang="es-MX"/>
        </a:p>
      </dgm:t>
    </dgm:pt>
    <dgm:pt modelId="{95064A5D-771F-4A52-9A91-96EF22603663}" type="sibTrans" cxnId="{898A5C46-982C-4B6B-A8B7-C71FDA9FE1A7}">
      <dgm:prSet/>
      <dgm:spPr/>
      <dgm:t>
        <a:bodyPr/>
        <a:lstStyle/>
        <a:p>
          <a:endParaRPr lang="es-MX"/>
        </a:p>
      </dgm:t>
    </dgm:pt>
    <dgm:pt modelId="{776FC00D-097B-40FE-B9D3-A5BACBC4F2E0}">
      <dgm:prSet phldrT="[Texto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16.-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en los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asuntos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pastorales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foranía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favorecerá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integración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0A63E8B3-1571-4762-A9B3-4F8FB46C6ACA}" type="parTrans" cxnId="{E357283C-0A54-4ADA-8A90-61D3DAF7516A}">
      <dgm:prSet/>
      <dgm:spPr/>
      <dgm:t>
        <a:bodyPr/>
        <a:lstStyle/>
        <a:p>
          <a:endParaRPr lang="es-MX"/>
        </a:p>
      </dgm:t>
    </dgm:pt>
    <dgm:pt modelId="{D117A9F2-C530-4E88-8E28-5F0CE0E3053C}" type="sibTrans" cxnId="{E357283C-0A54-4ADA-8A90-61D3DAF7516A}">
      <dgm:prSet/>
      <dgm:spPr/>
      <dgm:t>
        <a:bodyPr/>
        <a:lstStyle/>
        <a:p>
          <a:endParaRPr lang="es-MX"/>
        </a:p>
      </dgm:t>
    </dgm:pt>
    <dgm:pt modelId="{5DD2B64D-FA42-4BCC-927B-246C8E6A0821}">
      <dgm:prSet phldrT="[Texto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17.-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con los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organismos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diocesanos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para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mayor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eficacia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coordinación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pastoral.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EB1E17D4-907B-4443-87B2-45D9E2D15DC8}" type="parTrans" cxnId="{4B42D168-6025-452A-B268-A3E4F419881C}">
      <dgm:prSet/>
      <dgm:spPr/>
      <dgm:t>
        <a:bodyPr/>
        <a:lstStyle/>
        <a:p>
          <a:endParaRPr lang="es-MX"/>
        </a:p>
      </dgm:t>
    </dgm:pt>
    <dgm:pt modelId="{58EBD3CC-B44E-4DAD-B1DB-65097056D0A9}" type="sibTrans" cxnId="{4B42D168-6025-452A-B268-A3E4F419881C}">
      <dgm:prSet/>
      <dgm:spPr/>
      <dgm:t>
        <a:bodyPr/>
        <a:lstStyle/>
        <a:p>
          <a:endParaRPr lang="es-MX"/>
        </a:p>
      </dgm:t>
    </dgm:pt>
    <dgm:pt modelId="{C936F375-2054-460D-8405-6EC8FFBC981E}" type="pres">
      <dgm:prSet presAssocID="{C3BAFAFE-84A9-4826-992F-393E64DA2196}" presName="linear" presStyleCnt="0">
        <dgm:presLayoutVars>
          <dgm:dir/>
          <dgm:resizeHandles val="exact"/>
        </dgm:presLayoutVars>
      </dgm:prSet>
      <dgm:spPr/>
    </dgm:pt>
    <dgm:pt modelId="{6D42D82C-1B64-4BAB-A405-F13033FB55A8}" type="pres">
      <dgm:prSet presAssocID="{80D96341-BAF0-4F3C-B5DF-BF76C5264044}" presName="comp" presStyleCnt="0"/>
      <dgm:spPr/>
    </dgm:pt>
    <dgm:pt modelId="{5CA5BCB2-2F11-4CF8-917E-7986C9571400}" type="pres">
      <dgm:prSet presAssocID="{80D96341-BAF0-4F3C-B5DF-BF76C5264044}" presName="box" presStyleLbl="node1" presStyleIdx="0" presStyleCnt="3"/>
      <dgm:spPr/>
      <dgm:t>
        <a:bodyPr/>
        <a:lstStyle/>
        <a:p>
          <a:endParaRPr lang="es-MX"/>
        </a:p>
      </dgm:t>
    </dgm:pt>
    <dgm:pt modelId="{40DF3D6D-42CA-43C8-9871-88317BCBDECF}" type="pres">
      <dgm:prSet presAssocID="{80D96341-BAF0-4F3C-B5DF-BF76C526404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B230872-7411-48F8-B550-BE0C448B21DD}" type="pres">
      <dgm:prSet presAssocID="{80D96341-BAF0-4F3C-B5DF-BF76C52640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A43D996-FFBE-4FC1-A4E9-345AEC2D5994}" type="pres">
      <dgm:prSet presAssocID="{95064A5D-771F-4A52-9A91-96EF22603663}" presName="spacer" presStyleCnt="0"/>
      <dgm:spPr/>
    </dgm:pt>
    <dgm:pt modelId="{D0E83B04-8DD3-4B68-93B1-4B361C5FC81C}" type="pres">
      <dgm:prSet presAssocID="{776FC00D-097B-40FE-B9D3-A5BACBC4F2E0}" presName="comp" presStyleCnt="0"/>
      <dgm:spPr/>
    </dgm:pt>
    <dgm:pt modelId="{BC0376B5-1030-4EC6-9939-D584C4928F87}" type="pres">
      <dgm:prSet presAssocID="{776FC00D-097B-40FE-B9D3-A5BACBC4F2E0}" presName="box" presStyleLbl="node1" presStyleIdx="1" presStyleCnt="3"/>
      <dgm:spPr/>
      <dgm:t>
        <a:bodyPr/>
        <a:lstStyle/>
        <a:p>
          <a:endParaRPr lang="es-MX"/>
        </a:p>
      </dgm:t>
    </dgm:pt>
    <dgm:pt modelId="{55AAF2EB-D920-4E1C-A530-2A37AAE4B630}" type="pres">
      <dgm:prSet presAssocID="{776FC00D-097B-40FE-B9D3-A5BACBC4F2E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B9DF2D-3F03-41C1-9C7B-B3E0832AE3B5}" type="pres">
      <dgm:prSet presAssocID="{776FC00D-097B-40FE-B9D3-A5BACBC4F2E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5973F49-1F44-419B-8D35-027EC6047AFC}" type="pres">
      <dgm:prSet presAssocID="{D117A9F2-C530-4E88-8E28-5F0CE0E3053C}" presName="spacer" presStyleCnt="0"/>
      <dgm:spPr/>
    </dgm:pt>
    <dgm:pt modelId="{EF1F8B94-50B7-4AFA-BC28-B4A464E7715B}" type="pres">
      <dgm:prSet presAssocID="{5DD2B64D-FA42-4BCC-927B-246C8E6A0821}" presName="comp" presStyleCnt="0"/>
      <dgm:spPr/>
    </dgm:pt>
    <dgm:pt modelId="{E6A8178B-C155-4E29-9ABE-BF7AB4DDE5BD}" type="pres">
      <dgm:prSet presAssocID="{5DD2B64D-FA42-4BCC-927B-246C8E6A0821}" presName="box" presStyleLbl="node1" presStyleIdx="2" presStyleCnt="3"/>
      <dgm:spPr/>
      <dgm:t>
        <a:bodyPr/>
        <a:lstStyle/>
        <a:p>
          <a:endParaRPr lang="es-MX"/>
        </a:p>
      </dgm:t>
    </dgm:pt>
    <dgm:pt modelId="{0F176551-6A12-49CB-9C25-F74178414D0C}" type="pres">
      <dgm:prSet presAssocID="{5DD2B64D-FA42-4BCC-927B-246C8E6A082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1379D4F-0C77-4151-AE7A-CCBCE7664BEC}" type="pres">
      <dgm:prSet presAssocID="{5DD2B64D-FA42-4BCC-927B-246C8E6A082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98A5C46-982C-4B6B-A8B7-C71FDA9FE1A7}" srcId="{C3BAFAFE-84A9-4826-992F-393E64DA2196}" destId="{80D96341-BAF0-4F3C-B5DF-BF76C5264044}" srcOrd="0" destOrd="0" parTransId="{BEFCE74D-FCAC-4F7B-98AE-914DE4CE9DB3}" sibTransId="{95064A5D-771F-4A52-9A91-96EF22603663}"/>
    <dgm:cxn modelId="{83EEE9FA-D083-4DF3-82E8-46F27D9F5DD2}" type="presOf" srcId="{80D96341-BAF0-4F3C-B5DF-BF76C5264044}" destId="{DB230872-7411-48F8-B550-BE0C448B21DD}" srcOrd="1" destOrd="0" presId="urn:microsoft.com/office/officeart/2005/8/layout/vList4"/>
    <dgm:cxn modelId="{4B42D168-6025-452A-B268-A3E4F419881C}" srcId="{C3BAFAFE-84A9-4826-992F-393E64DA2196}" destId="{5DD2B64D-FA42-4BCC-927B-246C8E6A0821}" srcOrd="2" destOrd="0" parTransId="{EB1E17D4-907B-4443-87B2-45D9E2D15DC8}" sibTransId="{58EBD3CC-B44E-4DAD-B1DB-65097056D0A9}"/>
    <dgm:cxn modelId="{934C81A5-E692-4DB4-A03F-FB5BAF426E04}" type="presOf" srcId="{C3BAFAFE-84A9-4826-992F-393E64DA2196}" destId="{C936F375-2054-460D-8405-6EC8FFBC981E}" srcOrd="0" destOrd="0" presId="urn:microsoft.com/office/officeart/2005/8/layout/vList4"/>
    <dgm:cxn modelId="{4C2B1D61-4A2E-41B7-A154-D647CB9CFC07}" type="presOf" srcId="{80D96341-BAF0-4F3C-B5DF-BF76C5264044}" destId="{5CA5BCB2-2F11-4CF8-917E-7986C9571400}" srcOrd="0" destOrd="0" presId="urn:microsoft.com/office/officeart/2005/8/layout/vList4"/>
    <dgm:cxn modelId="{F4C127D0-1353-46B2-9118-99AF656CF6D7}" type="presOf" srcId="{5DD2B64D-FA42-4BCC-927B-246C8E6A0821}" destId="{E6A8178B-C155-4E29-9ABE-BF7AB4DDE5BD}" srcOrd="0" destOrd="0" presId="urn:microsoft.com/office/officeart/2005/8/layout/vList4"/>
    <dgm:cxn modelId="{10F0CBCD-7F4D-41BA-B706-357F7BD9A529}" type="presOf" srcId="{5DD2B64D-FA42-4BCC-927B-246C8E6A0821}" destId="{A1379D4F-0C77-4151-AE7A-CCBCE7664BEC}" srcOrd="1" destOrd="0" presId="urn:microsoft.com/office/officeart/2005/8/layout/vList4"/>
    <dgm:cxn modelId="{EDC57A8B-0D1C-4233-9397-81DF3E21E7FB}" type="presOf" srcId="{776FC00D-097B-40FE-B9D3-A5BACBC4F2E0}" destId="{6BB9DF2D-3F03-41C1-9C7B-B3E0832AE3B5}" srcOrd="1" destOrd="0" presId="urn:microsoft.com/office/officeart/2005/8/layout/vList4"/>
    <dgm:cxn modelId="{E357283C-0A54-4ADA-8A90-61D3DAF7516A}" srcId="{C3BAFAFE-84A9-4826-992F-393E64DA2196}" destId="{776FC00D-097B-40FE-B9D3-A5BACBC4F2E0}" srcOrd="1" destOrd="0" parTransId="{0A63E8B3-1571-4762-A9B3-4F8FB46C6ACA}" sibTransId="{D117A9F2-C530-4E88-8E28-5F0CE0E3053C}"/>
    <dgm:cxn modelId="{199A0290-77DD-4B87-8605-E606D976FA2D}" type="presOf" srcId="{776FC00D-097B-40FE-B9D3-A5BACBC4F2E0}" destId="{BC0376B5-1030-4EC6-9939-D584C4928F87}" srcOrd="0" destOrd="0" presId="urn:microsoft.com/office/officeart/2005/8/layout/vList4"/>
    <dgm:cxn modelId="{D48A6D80-228B-4799-BFC4-E283CBE9A8E0}" type="presParOf" srcId="{C936F375-2054-460D-8405-6EC8FFBC981E}" destId="{6D42D82C-1B64-4BAB-A405-F13033FB55A8}" srcOrd="0" destOrd="0" presId="urn:microsoft.com/office/officeart/2005/8/layout/vList4"/>
    <dgm:cxn modelId="{97C7DBC3-87CD-42C4-84FD-4B5693B5B7D8}" type="presParOf" srcId="{6D42D82C-1B64-4BAB-A405-F13033FB55A8}" destId="{5CA5BCB2-2F11-4CF8-917E-7986C9571400}" srcOrd="0" destOrd="0" presId="urn:microsoft.com/office/officeart/2005/8/layout/vList4"/>
    <dgm:cxn modelId="{2DE0B37C-8056-4648-8C99-BFCAB425ACCF}" type="presParOf" srcId="{6D42D82C-1B64-4BAB-A405-F13033FB55A8}" destId="{40DF3D6D-42CA-43C8-9871-88317BCBDECF}" srcOrd="1" destOrd="0" presId="urn:microsoft.com/office/officeart/2005/8/layout/vList4"/>
    <dgm:cxn modelId="{5026F83C-5104-4E64-A121-B33C9DC26FE4}" type="presParOf" srcId="{6D42D82C-1B64-4BAB-A405-F13033FB55A8}" destId="{DB230872-7411-48F8-B550-BE0C448B21DD}" srcOrd="2" destOrd="0" presId="urn:microsoft.com/office/officeart/2005/8/layout/vList4"/>
    <dgm:cxn modelId="{ADB7AA4E-3890-4B9D-879C-57B44E382B53}" type="presParOf" srcId="{C936F375-2054-460D-8405-6EC8FFBC981E}" destId="{FA43D996-FFBE-4FC1-A4E9-345AEC2D5994}" srcOrd="1" destOrd="0" presId="urn:microsoft.com/office/officeart/2005/8/layout/vList4"/>
    <dgm:cxn modelId="{5E986558-3503-474D-BD64-C68C61477AE3}" type="presParOf" srcId="{C936F375-2054-460D-8405-6EC8FFBC981E}" destId="{D0E83B04-8DD3-4B68-93B1-4B361C5FC81C}" srcOrd="2" destOrd="0" presId="urn:microsoft.com/office/officeart/2005/8/layout/vList4"/>
    <dgm:cxn modelId="{AA9DC86F-2D01-4065-BA48-5281BF0B7974}" type="presParOf" srcId="{D0E83B04-8DD3-4B68-93B1-4B361C5FC81C}" destId="{BC0376B5-1030-4EC6-9939-D584C4928F87}" srcOrd="0" destOrd="0" presId="urn:microsoft.com/office/officeart/2005/8/layout/vList4"/>
    <dgm:cxn modelId="{9F82AFBC-8A3F-43AB-B922-4B94AE33F317}" type="presParOf" srcId="{D0E83B04-8DD3-4B68-93B1-4B361C5FC81C}" destId="{55AAF2EB-D920-4E1C-A530-2A37AAE4B630}" srcOrd="1" destOrd="0" presId="urn:microsoft.com/office/officeart/2005/8/layout/vList4"/>
    <dgm:cxn modelId="{92DD8A46-8696-4858-B43A-A109EE393515}" type="presParOf" srcId="{D0E83B04-8DD3-4B68-93B1-4B361C5FC81C}" destId="{6BB9DF2D-3F03-41C1-9C7B-B3E0832AE3B5}" srcOrd="2" destOrd="0" presId="urn:microsoft.com/office/officeart/2005/8/layout/vList4"/>
    <dgm:cxn modelId="{0C8E5D06-C151-4414-A381-329DA889EB72}" type="presParOf" srcId="{C936F375-2054-460D-8405-6EC8FFBC981E}" destId="{65973F49-1F44-419B-8D35-027EC6047AFC}" srcOrd="3" destOrd="0" presId="urn:microsoft.com/office/officeart/2005/8/layout/vList4"/>
    <dgm:cxn modelId="{C9106898-CD49-4DBF-A8FE-962132237A26}" type="presParOf" srcId="{C936F375-2054-460D-8405-6EC8FFBC981E}" destId="{EF1F8B94-50B7-4AFA-BC28-B4A464E7715B}" srcOrd="4" destOrd="0" presId="urn:microsoft.com/office/officeart/2005/8/layout/vList4"/>
    <dgm:cxn modelId="{FEA89AEA-3DC5-4CA7-BA0E-FDDE8574E8A2}" type="presParOf" srcId="{EF1F8B94-50B7-4AFA-BC28-B4A464E7715B}" destId="{E6A8178B-C155-4E29-9ABE-BF7AB4DDE5BD}" srcOrd="0" destOrd="0" presId="urn:microsoft.com/office/officeart/2005/8/layout/vList4"/>
    <dgm:cxn modelId="{E29A0A8D-7050-4C8A-879E-25ED7C6148D4}" type="presParOf" srcId="{EF1F8B94-50B7-4AFA-BC28-B4A464E7715B}" destId="{0F176551-6A12-49CB-9C25-F74178414D0C}" srcOrd="1" destOrd="0" presId="urn:microsoft.com/office/officeart/2005/8/layout/vList4"/>
    <dgm:cxn modelId="{FAE042EE-C76B-4D64-ACDA-2666AD4B19D0}" type="presParOf" srcId="{EF1F8B94-50B7-4AFA-BC28-B4A464E7715B}" destId="{A1379D4F-0C77-4151-AE7A-CCBCE7664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E1A24B-9D81-4A3E-950C-4C22D7B1660C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77E1FC5-D204-45EB-8C31-D387598999AE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18.-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crezca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número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seglares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participen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en la Pastoral Parroquial.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D70D9B0E-8800-44D1-BEC0-1B2EC0A7D25B}" type="parTrans" cxnId="{1C173D5D-94F1-4C3C-8A68-9C3D02B641A2}">
      <dgm:prSet/>
      <dgm:spPr/>
      <dgm:t>
        <a:bodyPr/>
        <a:lstStyle/>
        <a:p>
          <a:endParaRPr lang="es-MX"/>
        </a:p>
      </dgm:t>
    </dgm:pt>
    <dgm:pt modelId="{FADE453D-085C-4751-BCAA-719E25988690}" type="sibTrans" cxnId="{1C173D5D-94F1-4C3C-8A68-9C3D02B641A2}">
      <dgm:prSet/>
      <dgm:spPr/>
      <dgm:t>
        <a:bodyPr/>
        <a:lstStyle/>
        <a:p>
          <a:endParaRPr lang="es-MX"/>
        </a:p>
      </dgm:t>
    </dgm:pt>
    <dgm:pt modelId="{93B167A3-AEC5-4A96-9358-7F68C12EA4CC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19.- El Consejo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garantizará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realicen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programación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evaluación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b="1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17BAD800-A18B-43C9-8D57-451632017B32}" type="parTrans" cxnId="{82B6337E-1396-475E-B0E2-E942E89BB5AA}">
      <dgm:prSet/>
      <dgm:spPr/>
      <dgm:t>
        <a:bodyPr/>
        <a:lstStyle/>
        <a:p>
          <a:endParaRPr lang="es-MX"/>
        </a:p>
      </dgm:t>
    </dgm:pt>
    <dgm:pt modelId="{55C37996-7078-4AFB-B328-437D74DFA751}" type="sibTrans" cxnId="{82B6337E-1396-475E-B0E2-E942E89BB5AA}">
      <dgm:prSet/>
      <dgm:spPr/>
      <dgm:t>
        <a:bodyPr/>
        <a:lstStyle/>
        <a:p>
          <a:endParaRPr lang="es-MX"/>
        </a:p>
      </dgm:t>
    </dgm:pt>
    <dgm:pt modelId="{EAA43966-71D1-4B22-98F7-B0DBAD000919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20.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-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El Consejo Pastoral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representará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a la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parroquial en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diocesanas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…</a:t>
          </a:r>
          <a:endParaRPr lang="es-MX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9431090E-D2BE-47F9-B946-903B57E88A68}" type="parTrans" cxnId="{6CCC782E-9127-4194-B9BE-5A278EA36F65}">
      <dgm:prSet/>
      <dgm:spPr/>
      <dgm:t>
        <a:bodyPr/>
        <a:lstStyle/>
        <a:p>
          <a:endParaRPr lang="es-MX"/>
        </a:p>
      </dgm:t>
    </dgm:pt>
    <dgm:pt modelId="{F5099333-1AA7-420D-AE82-48BD989171A6}" type="sibTrans" cxnId="{6CCC782E-9127-4194-B9BE-5A278EA36F65}">
      <dgm:prSet/>
      <dgm:spPr/>
      <dgm:t>
        <a:bodyPr/>
        <a:lstStyle/>
        <a:p>
          <a:endParaRPr lang="es-MX"/>
        </a:p>
      </dgm:t>
    </dgm:pt>
    <dgm:pt modelId="{5A17DE7B-B64C-4CAF-BD79-DECCB65322AC}" type="pres">
      <dgm:prSet presAssocID="{8DE1A24B-9D81-4A3E-950C-4C22D7B1660C}" presName="linear" presStyleCnt="0">
        <dgm:presLayoutVars>
          <dgm:dir/>
          <dgm:resizeHandles val="exact"/>
        </dgm:presLayoutVars>
      </dgm:prSet>
      <dgm:spPr/>
    </dgm:pt>
    <dgm:pt modelId="{3A59067A-1421-44A8-9C7E-50EC38523F73}" type="pres">
      <dgm:prSet presAssocID="{577E1FC5-D204-45EB-8C31-D387598999AE}" presName="comp" presStyleCnt="0"/>
      <dgm:spPr/>
    </dgm:pt>
    <dgm:pt modelId="{6B03F3C2-A3FC-418B-BEC0-D6137B27783B}" type="pres">
      <dgm:prSet presAssocID="{577E1FC5-D204-45EB-8C31-D387598999AE}" presName="box" presStyleLbl="node1" presStyleIdx="0" presStyleCnt="3"/>
      <dgm:spPr/>
      <dgm:t>
        <a:bodyPr/>
        <a:lstStyle/>
        <a:p>
          <a:endParaRPr lang="es-MX"/>
        </a:p>
      </dgm:t>
    </dgm:pt>
    <dgm:pt modelId="{D8F96763-EF50-443E-8FB9-530185BCC0A5}" type="pres">
      <dgm:prSet presAssocID="{577E1FC5-D204-45EB-8C31-D387598999A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2550AE5-C3A7-478C-9C59-41034959F7C3}" type="pres">
      <dgm:prSet presAssocID="{577E1FC5-D204-45EB-8C31-D387598999A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86CB80-68DD-4463-B2BA-DB1C48BC8B18}" type="pres">
      <dgm:prSet presAssocID="{FADE453D-085C-4751-BCAA-719E25988690}" presName="spacer" presStyleCnt="0"/>
      <dgm:spPr/>
    </dgm:pt>
    <dgm:pt modelId="{2E2A8A3E-D812-486E-9537-E173D3381942}" type="pres">
      <dgm:prSet presAssocID="{93B167A3-AEC5-4A96-9358-7F68C12EA4CC}" presName="comp" presStyleCnt="0"/>
      <dgm:spPr/>
    </dgm:pt>
    <dgm:pt modelId="{7474E185-0A27-460D-902E-3ED461D43084}" type="pres">
      <dgm:prSet presAssocID="{93B167A3-AEC5-4A96-9358-7F68C12EA4CC}" presName="box" presStyleLbl="node1" presStyleIdx="1" presStyleCnt="3"/>
      <dgm:spPr/>
      <dgm:t>
        <a:bodyPr/>
        <a:lstStyle/>
        <a:p>
          <a:endParaRPr lang="es-MX"/>
        </a:p>
      </dgm:t>
    </dgm:pt>
    <dgm:pt modelId="{76B64CBA-BC52-45C3-AC6D-8FF3DE86E60D}" type="pres">
      <dgm:prSet presAssocID="{93B167A3-AEC5-4A96-9358-7F68C12EA4C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2E645D9-52B3-48BF-9926-05588F3B8F3D}" type="pres">
      <dgm:prSet presAssocID="{93B167A3-AEC5-4A96-9358-7F68C12EA4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CAFA82-DCE3-4E16-8489-6314A671FEE3}" type="pres">
      <dgm:prSet presAssocID="{55C37996-7078-4AFB-B328-437D74DFA751}" presName="spacer" presStyleCnt="0"/>
      <dgm:spPr/>
    </dgm:pt>
    <dgm:pt modelId="{2C11ABD9-6E09-4AA6-A95E-E781329A24DE}" type="pres">
      <dgm:prSet presAssocID="{EAA43966-71D1-4B22-98F7-B0DBAD000919}" presName="comp" presStyleCnt="0"/>
      <dgm:spPr/>
    </dgm:pt>
    <dgm:pt modelId="{4CC39853-0C9D-4A6D-B34E-3403123B76BE}" type="pres">
      <dgm:prSet presAssocID="{EAA43966-71D1-4B22-98F7-B0DBAD000919}" presName="box" presStyleLbl="node1" presStyleIdx="2" presStyleCnt="3"/>
      <dgm:spPr/>
      <dgm:t>
        <a:bodyPr/>
        <a:lstStyle/>
        <a:p>
          <a:endParaRPr lang="es-MX"/>
        </a:p>
      </dgm:t>
    </dgm:pt>
    <dgm:pt modelId="{74AA15A9-3957-4C6B-B8C1-DB21AE49AB36}" type="pres">
      <dgm:prSet presAssocID="{EAA43966-71D1-4B22-98F7-B0DBAD00091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C6DD6FF-B023-4EB5-AF71-49AD0E8C3C38}" type="pres">
      <dgm:prSet presAssocID="{EAA43966-71D1-4B22-98F7-B0DBAD00091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8361D1B-F069-4FFD-AC66-8676947DD634}" type="presOf" srcId="{577E1FC5-D204-45EB-8C31-D387598999AE}" destId="{6B03F3C2-A3FC-418B-BEC0-D6137B27783B}" srcOrd="0" destOrd="0" presId="urn:microsoft.com/office/officeart/2005/8/layout/vList4"/>
    <dgm:cxn modelId="{1C173D5D-94F1-4C3C-8A68-9C3D02B641A2}" srcId="{8DE1A24B-9D81-4A3E-950C-4C22D7B1660C}" destId="{577E1FC5-D204-45EB-8C31-D387598999AE}" srcOrd="0" destOrd="0" parTransId="{D70D9B0E-8800-44D1-BEC0-1B2EC0A7D25B}" sibTransId="{FADE453D-085C-4751-BCAA-719E25988690}"/>
    <dgm:cxn modelId="{82B6337E-1396-475E-B0E2-E942E89BB5AA}" srcId="{8DE1A24B-9D81-4A3E-950C-4C22D7B1660C}" destId="{93B167A3-AEC5-4A96-9358-7F68C12EA4CC}" srcOrd="1" destOrd="0" parTransId="{17BAD800-A18B-43C9-8D57-451632017B32}" sibTransId="{55C37996-7078-4AFB-B328-437D74DFA751}"/>
    <dgm:cxn modelId="{B037185A-A0D1-47F5-98FA-097ED2CEB295}" type="presOf" srcId="{577E1FC5-D204-45EB-8C31-D387598999AE}" destId="{72550AE5-C3A7-478C-9C59-41034959F7C3}" srcOrd="1" destOrd="0" presId="urn:microsoft.com/office/officeart/2005/8/layout/vList4"/>
    <dgm:cxn modelId="{6CCC782E-9127-4194-B9BE-5A278EA36F65}" srcId="{8DE1A24B-9D81-4A3E-950C-4C22D7B1660C}" destId="{EAA43966-71D1-4B22-98F7-B0DBAD000919}" srcOrd="2" destOrd="0" parTransId="{9431090E-D2BE-47F9-B946-903B57E88A68}" sibTransId="{F5099333-1AA7-420D-AE82-48BD989171A6}"/>
    <dgm:cxn modelId="{70C0B929-A3FF-4A4E-8608-21F32FC70A64}" type="presOf" srcId="{EAA43966-71D1-4B22-98F7-B0DBAD000919}" destId="{6C6DD6FF-B023-4EB5-AF71-49AD0E8C3C38}" srcOrd="1" destOrd="0" presId="urn:microsoft.com/office/officeart/2005/8/layout/vList4"/>
    <dgm:cxn modelId="{F3153F99-FB1E-4C4D-B3FB-6950D42027F0}" type="presOf" srcId="{EAA43966-71D1-4B22-98F7-B0DBAD000919}" destId="{4CC39853-0C9D-4A6D-B34E-3403123B76BE}" srcOrd="0" destOrd="0" presId="urn:microsoft.com/office/officeart/2005/8/layout/vList4"/>
    <dgm:cxn modelId="{8D801B82-AE42-49AE-B995-0CF2C3B2F7A9}" type="presOf" srcId="{8DE1A24B-9D81-4A3E-950C-4C22D7B1660C}" destId="{5A17DE7B-B64C-4CAF-BD79-DECCB65322AC}" srcOrd="0" destOrd="0" presId="urn:microsoft.com/office/officeart/2005/8/layout/vList4"/>
    <dgm:cxn modelId="{CEF0D1B6-AFFC-4408-AD8F-674AB3AD402F}" type="presOf" srcId="{93B167A3-AEC5-4A96-9358-7F68C12EA4CC}" destId="{7474E185-0A27-460D-902E-3ED461D43084}" srcOrd="0" destOrd="0" presId="urn:microsoft.com/office/officeart/2005/8/layout/vList4"/>
    <dgm:cxn modelId="{AB3E81F5-4825-451E-B4D6-AE9700609C7A}" type="presOf" srcId="{93B167A3-AEC5-4A96-9358-7F68C12EA4CC}" destId="{52E645D9-52B3-48BF-9926-05588F3B8F3D}" srcOrd="1" destOrd="0" presId="urn:microsoft.com/office/officeart/2005/8/layout/vList4"/>
    <dgm:cxn modelId="{7A86BB0D-ADC9-4CAF-ADDC-F326E8823D30}" type="presParOf" srcId="{5A17DE7B-B64C-4CAF-BD79-DECCB65322AC}" destId="{3A59067A-1421-44A8-9C7E-50EC38523F73}" srcOrd="0" destOrd="0" presId="urn:microsoft.com/office/officeart/2005/8/layout/vList4"/>
    <dgm:cxn modelId="{FAC8286D-941C-485F-88E9-8AFDF4E0C6C2}" type="presParOf" srcId="{3A59067A-1421-44A8-9C7E-50EC38523F73}" destId="{6B03F3C2-A3FC-418B-BEC0-D6137B27783B}" srcOrd="0" destOrd="0" presId="urn:microsoft.com/office/officeart/2005/8/layout/vList4"/>
    <dgm:cxn modelId="{5660FA1E-9AD9-4580-B10F-9108AA91CCF7}" type="presParOf" srcId="{3A59067A-1421-44A8-9C7E-50EC38523F73}" destId="{D8F96763-EF50-443E-8FB9-530185BCC0A5}" srcOrd="1" destOrd="0" presId="urn:microsoft.com/office/officeart/2005/8/layout/vList4"/>
    <dgm:cxn modelId="{B74D650F-2A07-4129-BC1C-0D3360FD5783}" type="presParOf" srcId="{3A59067A-1421-44A8-9C7E-50EC38523F73}" destId="{72550AE5-C3A7-478C-9C59-41034959F7C3}" srcOrd="2" destOrd="0" presId="urn:microsoft.com/office/officeart/2005/8/layout/vList4"/>
    <dgm:cxn modelId="{1CC48695-ED30-4D11-B22E-B12428ADA3B9}" type="presParOf" srcId="{5A17DE7B-B64C-4CAF-BD79-DECCB65322AC}" destId="{8086CB80-68DD-4463-B2BA-DB1C48BC8B18}" srcOrd="1" destOrd="0" presId="urn:microsoft.com/office/officeart/2005/8/layout/vList4"/>
    <dgm:cxn modelId="{865CE66D-8385-45CD-9DDB-7F9D91EAD832}" type="presParOf" srcId="{5A17DE7B-B64C-4CAF-BD79-DECCB65322AC}" destId="{2E2A8A3E-D812-486E-9537-E173D3381942}" srcOrd="2" destOrd="0" presId="urn:microsoft.com/office/officeart/2005/8/layout/vList4"/>
    <dgm:cxn modelId="{4EF63CE5-466C-4BDA-AB47-7C6FB56DFA42}" type="presParOf" srcId="{2E2A8A3E-D812-486E-9537-E173D3381942}" destId="{7474E185-0A27-460D-902E-3ED461D43084}" srcOrd="0" destOrd="0" presId="urn:microsoft.com/office/officeart/2005/8/layout/vList4"/>
    <dgm:cxn modelId="{9A2079E7-E98E-4B61-9414-F184389D9605}" type="presParOf" srcId="{2E2A8A3E-D812-486E-9537-E173D3381942}" destId="{76B64CBA-BC52-45C3-AC6D-8FF3DE86E60D}" srcOrd="1" destOrd="0" presId="urn:microsoft.com/office/officeart/2005/8/layout/vList4"/>
    <dgm:cxn modelId="{4388D110-E3EE-4709-852C-AC0B166A2CC2}" type="presParOf" srcId="{2E2A8A3E-D812-486E-9537-E173D3381942}" destId="{52E645D9-52B3-48BF-9926-05588F3B8F3D}" srcOrd="2" destOrd="0" presId="urn:microsoft.com/office/officeart/2005/8/layout/vList4"/>
    <dgm:cxn modelId="{1C9EE14C-E388-4347-955D-3D3DDF923E7B}" type="presParOf" srcId="{5A17DE7B-B64C-4CAF-BD79-DECCB65322AC}" destId="{B4CAFA82-DCE3-4E16-8489-6314A671FEE3}" srcOrd="3" destOrd="0" presId="urn:microsoft.com/office/officeart/2005/8/layout/vList4"/>
    <dgm:cxn modelId="{85869633-C28D-4644-9471-541975D4633E}" type="presParOf" srcId="{5A17DE7B-B64C-4CAF-BD79-DECCB65322AC}" destId="{2C11ABD9-6E09-4AA6-A95E-E781329A24DE}" srcOrd="4" destOrd="0" presId="urn:microsoft.com/office/officeart/2005/8/layout/vList4"/>
    <dgm:cxn modelId="{97370B55-7F40-4A4F-A0AE-42520CA93242}" type="presParOf" srcId="{2C11ABD9-6E09-4AA6-A95E-E781329A24DE}" destId="{4CC39853-0C9D-4A6D-B34E-3403123B76BE}" srcOrd="0" destOrd="0" presId="urn:microsoft.com/office/officeart/2005/8/layout/vList4"/>
    <dgm:cxn modelId="{8FEC1A9A-5B87-4363-AF80-A4F93C08D957}" type="presParOf" srcId="{2C11ABD9-6E09-4AA6-A95E-E781329A24DE}" destId="{74AA15A9-3957-4C6B-B8C1-DB21AE49AB36}" srcOrd="1" destOrd="0" presId="urn:microsoft.com/office/officeart/2005/8/layout/vList4"/>
    <dgm:cxn modelId="{2225404A-3ED6-4CC8-943D-1D55F61686F1}" type="presParOf" srcId="{2C11ABD9-6E09-4AA6-A95E-E781329A24DE}" destId="{6C6DD6FF-B023-4EB5-AF71-49AD0E8C3C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823252-CD44-4049-8CDA-CE2EF57FD1A3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2427C3F4-62FC-4F00-A323-E7FC672D80B9}">
      <dgm:prSet phldrT="[Texto]" custT="1"/>
      <dgm:spPr/>
      <dgm:t>
        <a:bodyPr/>
        <a:lstStyle/>
        <a:p>
          <a:pPr algn="ctr"/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21.-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cambie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al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del Consejo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firmará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acta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inventario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entregue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saliente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Igualmente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, en la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toma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posesión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nuevo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, le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dará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26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bienvenida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nombre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26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sz="26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600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A40531D8-8504-40DE-A190-C270797DA66D}" type="parTrans" cxnId="{25D0D927-BB42-4299-B1A0-83D076C062CE}">
      <dgm:prSet/>
      <dgm:spPr/>
      <dgm:t>
        <a:bodyPr/>
        <a:lstStyle/>
        <a:p>
          <a:endParaRPr lang="es-MX"/>
        </a:p>
      </dgm:t>
    </dgm:pt>
    <dgm:pt modelId="{DE0A48F6-EF7D-4C09-8879-623414CB5B1B}" type="sibTrans" cxnId="{25D0D927-BB42-4299-B1A0-83D076C062CE}">
      <dgm:prSet/>
      <dgm:spPr/>
      <dgm:t>
        <a:bodyPr/>
        <a:lstStyle/>
        <a:p>
          <a:endParaRPr lang="es-MX"/>
        </a:p>
      </dgm:t>
    </dgm:pt>
    <dgm:pt modelId="{7152C32F-8EF3-4E9C-AD9B-192064E35BAB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22.</a:t>
          </a:r>
          <a:r>
            <a:rPr lang="en-US" i="1" dirty="0" smtClean="0">
              <a:solidFill>
                <a:schemeClr val="tx1"/>
              </a:solidFill>
              <a:latin typeface="Candara" panose="020E0502030303020204" pitchFamily="34" charset="0"/>
            </a:rPr>
            <a:t>- 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Si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estuviera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vacante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el Consejo de Pastoral Parroquial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no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cesa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Custodiará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los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bienes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con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autoridades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eclesiásticas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, 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preparará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lo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para la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llegada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039099C-EB0F-4C4E-B858-2FC8D48DFEC2}" type="parTrans" cxnId="{29998CAC-7797-48FB-90AF-C5BB6221C9F9}">
      <dgm:prSet/>
      <dgm:spPr/>
      <dgm:t>
        <a:bodyPr/>
        <a:lstStyle/>
        <a:p>
          <a:endParaRPr lang="es-MX"/>
        </a:p>
      </dgm:t>
    </dgm:pt>
    <dgm:pt modelId="{6FB6FF48-A137-4023-B649-A8D0D54C5688}" type="sibTrans" cxnId="{29998CAC-7797-48FB-90AF-C5BB6221C9F9}">
      <dgm:prSet/>
      <dgm:spPr/>
      <dgm:t>
        <a:bodyPr/>
        <a:lstStyle/>
        <a:p>
          <a:endParaRPr lang="es-MX"/>
        </a:p>
      </dgm:t>
    </dgm:pt>
    <dgm:pt modelId="{08B1C9A3-7144-473A-AA40-AFD5C088E77B}">
      <dgm:prSet phldrT="[Texto]"/>
      <dgm:spPr/>
      <dgm:t>
        <a:bodyPr/>
        <a:lstStyle/>
        <a:p>
          <a:pPr algn="ctr"/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23.- 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llegue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reconocerá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al Consejo Pastoral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encuentre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durante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primer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año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no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cambios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significativos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ni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al Consejo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ni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al plan de </a:t>
          </a:r>
          <a:r>
            <a:rPr lang="en-US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b="1" dirty="0" smtClean="0">
              <a:solidFill>
                <a:schemeClr val="tx1"/>
              </a:solidFill>
              <a:latin typeface="Candara" panose="020E0502030303020204" pitchFamily="34" charset="0"/>
            </a:rPr>
            <a:t> parroquial</a:t>
          </a:r>
          <a:r>
            <a:rPr lang="en-US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dirty="0" smtClean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962E8343-99F4-49D1-841D-57C4B06EF966}" type="parTrans" cxnId="{BB35A801-967D-49D4-805E-E11992573163}">
      <dgm:prSet/>
      <dgm:spPr/>
      <dgm:t>
        <a:bodyPr/>
        <a:lstStyle/>
        <a:p>
          <a:endParaRPr lang="es-MX"/>
        </a:p>
      </dgm:t>
    </dgm:pt>
    <dgm:pt modelId="{C0234FE8-5119-490F-8B81-D89C0920E287}" type="sibTrans" cxnId="{BB35A801-967D-49D4-805E-E11992573163}">
      <dgm:prSet/>
      <dgm:spPr/>
      <dgm:t>
        <a:bodyPr/>
        <a:lstStyle/>
        <a:p>
          <a:endParaRPr lang="es-MX"/>
        </a:p>
      </dgm:t>
    </dgm:pt>
    <dgm:pt modelId="{EE104EB0-27DF-4E7E-8A65-671DEAC9DBF5}" type="pres">
      <dgm:prSet presAssocID="{0E823252-CD44-4049-8CDA-CE2EF57FD1A3}" presName="linear" presStyleCnt="0">
        <dgm:presLayoutVars>
          <dgm:dir/>
          <dgm:resizeHandles val="exact"/>
        </dgm:presLayoutVars>
      </dgm:prSet>
      <dgm:spPr/>
    </dgm:pt>
    <dgm:pt modelId="{24F9C2BF-EE51-4BBC-A2D9-F64055667B9C}" type="pres">
      <dgm:prSet presAssocID="{2427C3F4-62FC-4F00-A323-E7FC672D80B9}" presName="comp" presStyleCnt="0"/>
      <dgm:spPr/>
    </dgm:pt>
    <dgm:pt modelId="{056FAF4D-B909-4B74-A857-85481E931E7B}" type="pres">
      <dgm:prSet presAssocID="{2427C3F4-62FC-4F00-A323-E7FC672D80B9}" presName="box" presStyleLbl="node1" presStyleIdx="0" presStyleCnt="3"/>
      <dgm:spPr/>
      <dgm:t>
        <a:bodyPr/>
        <a:lstStyle/>
        <a:p>
          <a:endParaRPr lang="es-MX"/>
        </a:p>
      </dgm:t>
    </dgm:pt>
    <dgm:pt modelId="{4B41B767-5734-4C17-A226-1A1E5CBE3FFF}" type="pres">
      <dgm:prSet presAssocID="{2427C3F4-62FC-4F00-A323-E7FC672D80B9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1E1F9CE-0365-40C0-A818-30820614466B}" type="pres">
      <dgm:prSet presAssocID="{2427C3F4-62FC-4F00-A323-E7FC672D80B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8481E5-30E7-4A84-84C6-F70B9FFD4963}" type="pres">
      <dgm:prSet presAssocID="{DE0A48F6-EF7D-4C09-8879-623414CB5B1B}" presName="spacer" presStyleCnt="0"/>
      <dgm:spPr/>
    </dgm:pt>
    <dgm:pt modelId="{01504CE3-7CD5-474A-A741-1C5F3BE64CAD}" type="pres">
      <dgm:prSet presAssocID="{7152C32F-8EF3-4E9C-AD9B-192064E35BAB}" presName="comp" presStyleCnt="0"/>
      <dgm:spPr/>
    </dgm:pt>
    <dgm:pt modelId="{051663A4-0BF4-48CA-A84B-932585941881}" type="pres">
      <dgm:prSet presAssocID="{7152C32F-8EF3-4E9C-AD9B-192064E35BAB}" presName="box" presStyleLbl="node1" presStyleIdx="1" presStyleCnt="3"/>
      <dgm:spPr/>
      <dgm:t>
        <a:bodyPr/>
        <a:lstStyle/>
        <a:p>
          <a:endParaRPr lang="es-MX"/>
        </a:p>
      </dgm:t>
    </dgm:pt>
    <dgm:pt modelId="{488B89F2-44C3-4690-B49E-324B7FEA0299}" type="pres">
      <dgm:prSet presAssocID="{7152C32F-8EF3-4E9C-AD9B-192064E35BAB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4C5A7B-8D09-400D-99A4-67587D0256B6}" type="pres">
      <dgm:prSet presAssocID="{7152C32F-8EF3-4E9C-AD9B-192064E35BA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33C8801-A12A-475F-A585-F3C02E34B0E6}" type="pres">
      <dgm:prSet presAssocID="{6FB6FF48-A137-4023-B649-A8D0D54C5688}" presName="spacer" presStyleCnt="0"/>
      <dgm:spPr/>
    </dgm:pt>
    <dgm:pt modelId="{5C34934A-25EE-4C8B-90B5-361CF604DC90}" type="pres">
      <dgm:prSet presAssocID="{08B1C9A3-7144-473A-AA40-AFD5C088E77B}" presName="comp" presStyleCnt="0"/>
      <dgm:spPr/>
    </dgm:pt>
    <dgm:pt modelId="{6DAEC1FB-D115-422E-AA0A-AE54CFD6770C}" type="pres">
      <dgm:prSet presAssocID="{08B1C9A3-7144-473A-AA40-AFD5C088E77B}" presName="box" presStyleLbl="node1" presStyleIdx="2" presStyleCnt="3"/>
      <dgm:spPr/>
      <dgm:t>
        <a:bodyPr/>
        <a:lstStyle/>
        <a:p>
          <a:endParaRPr lang="es-MX"/>
        </a:p>
      </dgm:t>
    </dgm:pt>
    <dgm:pt modelId="{0247EC19-95EC-4BDC-AB26-DC7814986565}" type="pres">
      <dgm:prSet presAssocID="{08B1C9A3-7144-473A-AA40-AFD5C088E77B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F6B7C13-E8F0-4A8A-989A-34E34CE7F6DE}" type="pres">
      <dgm:prSet presAssocID="{08B1C9A3-7144-473A-AA40-AFD5C088E77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DE4D6F1-F466-4406-9C18-C90514580C28}" type="presOf" srcId="{0E823252-CD44-4049-8CDA-CE2EF57FD1A3}" destId="{EE104EB0-27DF-4E7E-8A65-671DEAC9DBF5}" srcOrd="0" destOrd="0" presId="urn:microsoft.com/office/officeart/2005/8/layout/vList4"/>
    <dgm:cxn modelId="{25D0D927-BB42-4299-B1A0-83D076C062CE}" srcId="{0E823252-CD44-4049-8CDA-CE2EF57FD1A3}" destId="{2427C3F4-62FC-4F00-A323-E7FC672D80B9}" srcOrd="0" destOrd="0" parTransId="{A40531D8-8504-40DE-A190-C270797DA66D}" sibTransId="{DE0A48F6-EF7D-4C09-8879-623414CB5B1B}"/>
    <dgm:cxn modelId="{6DE9C165-E1D5-4033-B510-C19697900B3C}" type="presOf" srcId="{08B1C9A3-7144-473A-AA40-AFD5C088E77B}" destId="{CF6B7C13-E8F0-4A8A-989A-34E34CE7F6DE}" srcOrd="1" destOrd="0" presId="urn:microsoft.com/office/officeart/2005/8/layout/vList4"/>
    <dgm:cxn modelId="{ACEE8B98-9523-4A78-A99A-F9F7F3122B90}" type="presOf" srcId="{08B1C9A3-7144-473A-AA40-AFD5C088E77B}" destId="{6DAEC1FB-D115-422E-AA0A-AE54CFD6770C}" srcOrd="0" destOrd="0" presId="urn:microsoft.com/office/officeart/2005/8/layout/vList4"/>
    <dgm:cxn modelId="{29998CAC-7797-48FB-90AF-C5BB6221C9F9}" srcId="{0E823252-CD44-4049-8CDA-CE2EF57FD1A3}" destId="{7152C32F-8EF3-4E9C-AD9B-192064E35BAB}" srcOrd="1" destOrd="0" parTransId="{5039099C-EB0F-4C4E-B858-2FC8D48DFEC2}" sibTransId="{6FB6FF48-A137-4023-B649-A8D0D54C5688}"/>
    <dgm:cxn modelId="{130C8E27-3FF9-4156-96DE-416B7C3BDBCD}" type="presOf" srcId="{2427C3F4-62FC-4F00-A323-E7FC672D80B9}" destId="{21E1F9CE-0365-40C0-A818-30820614466B}" srcOrd="1" destOrd="0" presId="urn:microsoft.com/office/officeart/2005/8/layout/vList4"/>
    <dgm:cxn modelId="{E33F9678-81E3-4228-8DB7-9223948901BF}" type="presOf" srcId="{7152C32F-8EF3-4E9C-AD9B-192064E35BAB}" destId="{051663A4-0BF4-48CA-A84B-932585941881}" srcOrd="0" destOrd="0" presId="urn:microsoft.com/office/officeart/2005/8/layout/vList4"/>
    <dgm:cxn modelId="{2F3EFE85-473D-4C34-A473-BF8828BA42EF}" type="presOf" srcId="{7152C32F-8EF3-4E9C-AD9B-192064E35BAB}" destId="{664C5A7B-8D09-400D-99A4-67587D0256B6}" srcOrd="1" destOrd="0" presId="urn:microsoft.com/office/officeart/2005/8/layout/vList4"/>
    <dgm:cxn modelId="{BB35A801-967D-49D4-805E-E11992573163}" srcId="{0E823252-CD44-4049-8CDA-CE2EF57FD1A3}" destId="{08B1C9A3-7144-473A-AA40-AFD5C088E77B}" srcOrd="2" destOrd="0" parTransId="{962E8343-99F4-49D1-841D-57C4B06EF966}" sibTransId="{C0234FE8-5119-490F-8B81-D89C0920E287}"/>
    <dgm:cxn modelId="{634EC019-E96C-4967-B668-A9858C280114}" type="presOf" srcId="{2427C3F4-62FC-4F00-A323-E7FC672D80B9}" destId="{056FAF4D-B909-4B74-A857-85481E931E7B}" srcOrd="0" destOrd="0" presId="urn:microsoft.com/office/officeart/2005/8/layout/vList4"/>
    <dgm:cxn modelId="{79E548C3-418A-48C2-85FB-14D898B74BAE}" type="presParOf" srcId="{EE104EB0-27DF-4E7E-8A65-671DEAC9DBF5}" destId="{24F9C2BF-EE51-4BBC-A2D9-F64055667B9C}" srcOrd="0" destOrd="0" presId="urn:microsoft.com/office/officeart/2005/8/layout/vList4"/>
    <dgm:cxn modelId="{794BDC1A-0770-478D-81EC-72E77B5E1565}" type="presParOf" srcId="{24F9C2BF-EE51-4BBC-A2D9-F64055667B9C}" destId="{056FAF4D-B909-4B74-A857-85481E931E7B}" srcOrd="0" destOrd="0" presId="urn:microsoft.com/office/officeart/2005/8/layout/vList4"/>
    <dgm:cxn modelId="{C19AB830-0EFD-499A-8406-6EF29EA9F05A}" type="presParOf" srcId="{24F9C2BF-EE51-4BBC-A2D9-F64055667B9C}" destId="{4B41B767-5734-4C17-A226-1A1E5CBE3FFF}" srcOrd="1" destOrd="0" presId="urn:microsoft.com/office/officeart/2005/8/layout/vList4"/>
    <dgm:cxn modelId="{324D7D2B-0EE4-4967-981A-FBB365077F04}" type="presParOf" srcId="{24F9C2BF-EE51-4BBC-A2D9-F64055667B9C}" destId="{21E1F9CE-0365-40C0-A818-30820614466B}" srcOrd="2" destOrd="0" presId="urn:microsoft.com/office/officeart/2005/8/layout/vList4"/>
    <dgm:cxn modelId="{DD9EB8E2-DDAE-4C56-9560-0B3B1F0F1C8B}" type="presParOf" srcId="{EE104EB0-27DF-4E7E-8A65-671DEAC9DBF5}" destId="{808481E5-30E7-4A84-84C6-F70B9FFD4963}" srcOrd="1" destOrd="0" presId="urn:microsoft.com/office/officeart/2005/8/layout/vList4"/>
    <dgm:cxn modelId="{875E2955-D872-4B05-AEA7-BCDD97920C72}" type="presParOf" srcId="{EE104EB0-27DF-4E7E-8A65-671DEAC9DBF5}" destId="{01504CE3-7CD5-474A-A741-1C5F3BE64CAD}" srcOrd="2" destOrd="0" presId="urn:microsoft.com/office/officeart/2005/8/layout/vList4"/>
    <dgm:cxn modelId="{A3774B6E-7BF3-4F99-B88F-633E8C9E9E58}" type="presParOf" srcId="{01504CE3-7CD5-474A-A741-1C5F3BE64CAD}" destId="{051663A4-0BF4-48CA-A84B-932585941881}" srcOrd="0" destOrd="0" presId="urn:microsoft.com/office/officeart/2005/8/layout/vList4"/>
    <dgm:cxn modelId="{709E4CAC-5C19-46C4-A229-AC6782587826}" type="presParOf" srcId="{01504CE3-7CD5-474A-A741-1C5F3BE64CAD}" destId="{488B89F2-44C3-4690-B49E-324B7FEA0299}" srcOrd="1" destOrd="0" presId="urn:microsoft.com/office/officeart/2005/8/layout/vList4"/>
    <dgm:cxn modelId="{E6D35727-DE96-4B3D-BEC2-B67943D48FD4}" type="presParOf" srcId="{01504CE3-7CD5-474A-A741-1C5F3BE64CAD}" destId="{664C5A7B-8D09-400D-99A4-67587D0256B6}" srcOrd="2" destOrd="0" presId="urn:microsoft.com/office/officeart/2005/8/layout/vList4"/>
    <dgm:cxn modelId="{32374A21-82CE-48C0-A543-AA5A439CB96F}" type="presParOf" srcId="{EE104EB0-27DF-4E7E-8A65-671DEAC9DBF5}" destId="{233C8801-A12A-475F-A585-F3C02E34B0E6}" srcOrd="3" destOrd="0" presId="urn:microsoft.com/office/officeart/2005/8/layout/vList4"/>
    <dgm:cxn modelId="{CD4B3A00-DEBF-4DAA-9D95-D9B979BCEFED}" type="presParOf" srcId="{EE104EB0-27DF-4E7E-8A65-671DEAC9DBF5}" destId="{5C34934A-25EE-4C8B-90B5-361CF604DC90}" srcOrd="4" destOrd="0" presId="urn:microsoft.com/office/officeart/2005/8/layout/vList4"/>
    <dgm:cxn modelId="{64D3DF64-274E-4FE4-BEF9-08F77E33C84D}" type="presParOf" srcId="{5C34934A-25EE-4C8B-90B5-361CF604DC90}" destId="{6DAEC1FB-D115-422E-AA0A-AE54CFD6770C}" srcOrd="0" destOrd="0" presId="urn:microsoft.com/office/officeart/2005/8/layout/vList4"/>
    <dgm:cxn modelId="{66B3AAE3-A08F-4391-8C79-F28AC1AD0930}" type="presParOf" srcId="{5C34934A-25EE-4C8B-90B5-361CF604DC90}" destId="{0247EC19-95EC-4BDC-AB26-DC7814986565}" srcOrd="1" destOrd="0" presId="urn:microsoft.com/office/officeart/2005/8/layout/vList4"/>
    <dgm:cxn modelId="{039ACC6E-6E62-47F6-85D6-57FDBD02797C}" type="presParOf" srcId="{5C34934A-25EE-4C8B-90B5-361CF604DC90}" destId="{CF6B7C13-E8F0-4A8A-989A-34E34CE7F6D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D5B01B-AF5C-4BDF-9E75-EED180AC3B4E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MX"/>
        </a:p>
      </dgm:t>
    </dgm:pt>
    <dgm:pt modelId="{9E2120E1-6EB7-45F2-B015-69E86C91168A}">
      <dgm:prSet phldrT="[Texto]" custT="1"/>
      <dgm:spPr/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Candara" panose="020E0502030303020204" pitchFamily="34" charset="0"/>
            </a:rPr>
            <a:t>24.- El Consejo Parroquial </a:t>
          </a:r>
          <a:r>
            <a:rPr lang="en-US" sz="24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estará</a:t>
          </a:r>
          <a:r>
            <a:rPr lang="en-US" sz="24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formado</a:t>
          </a:r>
          <a:r>
            <a:rPr lang="en-US" sz="2400" b="1" dirty="0" smtClean="0">
              <a:solidFill>
                <a:schemeClr val="tx1"/>
              </a:solidFill>
              <a:latin typeface="Candara" panose="020E0502030303020204" pitchFamily="34" charset="0"/>
            </a:rPr>
            <a:t>:</a:t>
          </a:r>
        </a:p>
        <a:p>
          <a:r>
            <a:rPr lang="en-US" sz="2800" b="1" dirty="0" smtClean="0">
              <a:solidFill>
                <a:schemeClr val="tx1"/>
              </a:solidFill>
              <a:latin typeface="Candara" panose="020E0502030303020204" pitchFamily="34" charset="0"/>
            </a:rPr>
            <a:t>Los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Sacerdotes</a:t>
          </a:r>
          <a:r>
            <a:rPr lang="en-US" sz="2800" dirty="0" smtClean="0">
              <a:solidFill>
                <a:schemeClr val="tx1"/>
              </a:solidFill>
              <a:latin typeface="Candara" panose="020E0502030303020204" pitchFamily="34" charset="0"/>
            </a:rPr>
            <a:t>:</a:t>
          </a:r>
        </a:p>
      </dgm:t>
    </dgm:pt>
    <dgm:pt modelId="{4F682539-D4D4-43C0-A252-F0DDBA30900A}" type="parTrans" cxnId="{5D4A028A-8470-49FB-AF7B-E24EF4DD29F0}">
      <dgm:prSet/>
      <dgm:spPr/>
      <dgm:t>
        <a:bodyPr/>
        <a:lstStyle/>
        <a:p>
          <a:endParaRPr lang="es-MX"/>
        </a:p>
      </dgm:t>
    </dgm:pt>
    <dgm:pt modelId="{AF1D7947-1CF8-4035-A533-1FF285F8E690}" type="sibTrans" cxnId="{5D4A028A-8470-49FB-AF7B-E24EF4DD29F0}">
      <dgm:prSet/>
      <dgm:spPr/>
      <dgm:t>
        <a:bodyPr/>
        <a:lstStyle/>
        <a:p>
          <a:endParaRPr lang="es-MX"/>
        </a:p>
      </dgm:t>
    </dgm:pt>
    <dgm:pt modelId="{C7E7442E-3CD9-40B8-A7DE-C30B05CB0FDE}">
      <dgm:prSet phldrT="[Texto]" custT="1"/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Vicarios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endParaRPr lang="es-MX" sz="20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520B4951-9657-45D6-85E6-8CC1FABB8396}" type="parTrans" cxnId="{426A6D89-2F07-413D-9370-DF1F1182E0D2}">
      <dgm:prSet/>
      <dgm:spPr/>
      <dgm:t>
        <a:bodyPr/>
        <a:lstStyle/>
        <a:p>
          <a:endParaRPr lang="es-MX"/>
        </a:p>
      </dgm:t>
    </dgm:pt>
    <dgm:pt modelId="{1CEB16D8-374A-464E-BD55-1966DF37F9C5}" type="sibTrans" cxnId="{426A6D89-2F07-413D-9370-DF1F1182E0D2}">
      <dgm:prSet/>
      <dgm:spPr/>
      <dgm:t>
        <a:bodyPr/>
        <a:lstStyle/>
        <a:p>
          <a:endParaRPr lang="es-MX"/>
        </a:p>
      </dgm:t>
    </dgm:pt>
    <dgm:pt modelId="{28252861-4CAB-4815-B63E-A9D08ADC85E4}">
      <dgm:prSet phldrT="[Texto]" custT="1"/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Sacerdotes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trabajan</a:t>
          </a:r>
          <a:r>
            <a:rPr lang="en-US" sz="2000" b="1" dirty="0" smtClean="0">
              <a:solidFill>
                <a:schemeClr val="tx1"/>
              </a:solidFill>
              <a:latin typeface="Candara" panose="020E0502030303020204" pitchFamily="34" charset="0"/>
            </a:rPr>
            <a:t> en la Pastoral  Parroquial</a:t>
          </a:r>
          <a:endParaRPr lang="es-MX" sz="20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3FA89DA8-30A4-4317-89C4-0A474551DF9F}" type="parTrans" cxnId="{D3468767-E359-4E08-B3D3-084AB9597884}">
      <dgm:prSet/>
      <dgm:spPr/>
      <dgm:t>
        <a:bodyPr/>
        <a:lstStyle/>
        <a:p>
          <a:endParaRPr lang="es-MX"/>
        </a:p>
      </dgm:t>
    </dgm:pt>
    <dgm:pt modelId="{08A1005B-33A4-4600-9BEE-2A91FCA5953E}" type="sibTrans" cxnId="{D3468767-E359-4E08-B3D3-084AB9597884}">
      <dgm:prSet/>
      <dgm:spPr/>
      <dgm:t>
        <a:bodyPr/>
        <a:lstStyle/>
        <a:p>
          <a:endParaRPr lang="es-MX"/>
        </a:p>
      </dgm:t>
    </dgm:pt>
    <dgm:pt modelId="{0C88078D-1A15-4334-A946-2C4C81199B95}">
      <dgm:prSet phldrT="[Texto]" custT="1"/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Religiosos</a:t>
          </a:r>
          <a:r>
            <a:rPr lang="en-US" sz="3200" b="1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2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Religiosas</a:t>
          </a:r>
          <a:r>
            <a:rPr lang="en-US" sz="32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s-MX" sz="3200" b="1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C3C57F83-C49B-49E8-BEC8-048DA13A1A23}" type="parTrans" cxnId="{AC0A029B-BE0B-4BF3-93CE-238D1186618F}">
      <dgm:prSet/>
      <dgm:spPr/>
      <dgm:t>
        <a:bodyPr/>
        <a:lstStyle/>
        <a:p>
          <a:endParaRPr lang="es-MX"/>
        </a:p>
      </dgm:t>
    </dgm:pt>
    <dgm:pt modelId="{49F9C3A7-8520-4CAD-BB08-61CDD10621CA}" type="sibTrans" cxnId="{AC0A029B-BE0B-4BF3-93CE-238D1186618F}">
      <dgm:prSet/>
      <dgm:spPr/>
      <dgm:t>
        <a:bodyPr/>
        <a:lstStyle/>
        <a:p>
          <a:endParaRPr lang="es-MX"/>
        </a:p>
      </dgm:t>
    </dgm:pt>
    <dgm:pt modelId="{C5264BC1-A6B9-4EBB-8D09-15D3033D092D}">
      <dgm:prSet phldrT="[Texto]" custT="1"/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Fieles</a:t>
          </a:r>
          <a:r>
            <a:rPr lang="en-US" sz="3200" b="1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Candara" panose="020E0502030303020204" pitchFamily="34" charset="0"/>
            </a:rPr>
            <a:t>Laicos</a:t>
          </a:r>
          <a:r>
            <a:rPr lang="en-US" sz="3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200" dirty="0">
            <a:solidFill>
              <a:schemeClr val="tx1"/>
            </a:solidFill>
            <a:latin typeface="Candara" panose="020E0502030303020204" pitchFamily="34" charset="0"/>
          </a:endParaRPr>
        </a:p>
      </dgm:t>
    </dgm:pt>
    <dgm:pt modelId="{77D16DA8-572F-4EB3-8B52-62153609A7E9}" type="parTrans" cxnId="{3B343CDB-0418-45DD-B16D-3CB737D6C699}">
      <dgm:prSet/>
      <dgm:spPr/>
      <dgm:t>
        <a:bodyPr/>
        <a:lstStyle/>
        <a:p>
          <a:endParaRPr lang="es-MX"/>
        </a:p>
      </dgm:t>
    </dgm:pt>
    <dgm:pt modelId="{98169946-7E46-48AF-9463-13974EA9AFEA}" type="sibTrans" cxnId="{3B343CDB-0418-45DD-B16D-3CB737D6C699}">
      <dgm:prSet/>
      <dgm:spPr/>
      <dgm:t>
        <a:bodyPr/>
        <a:lstStyle/>
        <a:p>
          <a:endParaRPr lang="es-MX"/>
        </a:p>
      </dgm:t>
    </dgm:pt>
    <dgm:pt modelId="{0E840E1A-F6EE-4F0B-BBEA-3FF4FF995C5D}" type="pres">
      <dgm:prSet presAssocID="{6FD5B01B-AF5C-4BDF-9E75-EED180AC3B4E}" presName="linear" presStyleCnt="0">
        <dgm:presLayoutVars>
          <dgm:dir/>
          <dgm:resizeHandles val="exact"/>
        </dgm:presLayoutVars>
      </dgm:prSet>
      <dgm:spPr/>
    </dgm:pt>
    <dgm:pt modelId="{A4EDE48F-A262-49E8-BE6A-27AB4C839E97}" type="pres">
      <dgm:prSet presAssocID="{9E2120E1-6EB7-45F2-B015-69E86C91168A}" presName="comp" presStyleCnt="0"/>
      <dgm:spPr/>
    </dgm:pt>
    <dgm:pt modelId="{EFA47E07-2B30-4A30-AAD1-634B8DE17DF9}" type="pres">
      <dgm:prSet presAssocID="{9E2120E1-6EB7-45F2-B015-69E86C91168A}" presName="box" presStyleLbl="node1" presStyleIdx="0" presStyleCnt="3"/>
      <dgm:spPr/>
      <dgm:t>
        <a:bodyPr/>
        <a:lstStyle/>
        <a:p>
          <a:endParaRPr lang="es-MX"/>
        </a:p>
      </dgm:t>
    </dgm:pt>
    <dgm:pt modelId="{EA76791C-322A-4C6B-A202-6F3160CCE924}" type="pres">
      <dgm:prSet presAssocID="{9E2120E1-6EB7-45F2-B015-69E86C91168A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B4B138-3C29-455A-8FE8-B70B34BACCC1}" type="pres">
      <dgm:prSet presAssocID="{9E2120E1-6EB7-45F2-B015-69E86C91168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CEB8B1-BFE1-42AC-8965-AB9BE774318E}" type="pres">
      <dgm:prSet presAssocID="{AF1D7947-1CF8-4035-A533-1FF285F8E690}" presName="spacer" presStyleCnt="0"/>
      <dgm:spPr/>
    </dgm:pt>
    <dgm:pt modelId="{E2A209F3-D242-4D4C-990C-DF743DEC7266}" type="pres">
      <dgm:prSet presAssocID="{0C88078D-1A15-4334-A946-2C4C81199B95}" presName="comp" presStyleCnt="0"/>
      <dgm:spPr/>
    </dgm:pt>
    <dgm:pt modelId="{5763D916-507A-4D97-A694-F70CD502CA78}" type="pres">
      <dgm:prSet presAssocID="{0C88078D-1A15-4334-A946-2C4C81199B95}" presName="box" presStyleLbl="node1" presStyleIdx="1" presStyleCnt="3"/>
      <dgm:spPr/>
      <dgm:t>
        <a:bodyPr/>
        <a:lstStyle/>
        <a:p>
          <a:endParaRPr lang="es-MX"/>
        </a:p>
      </dgm:t>
    </dgm:pt>
    <dgm:pt modelId="{838BF89C-D5C4-41B4-B56A-F0CC0F874544}" type="pres">
      <dgm:prSet presAssocID="{0C88078D-1A15-4334-A946-2C4C81199B95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511FDFD-59C4-43D7-9FE3-150AC901BF59}" type="pres">
      <dgm:prSet presAssocID="{0C88078D-1A15-4334-A946-2C4C81199B9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E9A464D-28B4-446D-A6E4-9B6277057EF9}" type="pres">
      <dgm:prSet presAssocID="{49F9C3A7-8520-4CAD-BB08-61CDD10621CA}" presName="spacer" presStyleCnt="0"/>
      <dgm:spPr/>
    </dgm:pt>
    <dgm:pt modelId="{58DA9456-534F-444C-B056-3ACF7920F57D}" type="pres">
      <dgm:prSet presAssocID="{C5264BC1-A6B9-4EBB-8D09-15D3033D092D}" presName="comp" presStyleCnt="0"/>
      <dgm:spPr/>
    </dgm:pt>
    <dgm:pt modelId="{8C6C3667-CE0A-4206-9C32-8899D023148C}" type="pres">
      <dgm:prSet presAssocID="{C5264BC1-A6B9-4EBB-8D09-15D3033D092D}" presName="box" presStyleLbl="node1" presStyleIdx="2" presStyleCnt="3"/>
      <dgm:spPr/>
      <dgm:t>
        <a:bodyPr/>
        <a:lstStyle/>
        <a:p>
          <a:endParaRPr lang="es-MX"/>
        </a:p>
      </dgm:t>
    </dgm:pt>
    <dgm:pt modelId="{85321094-3147-4A29-8CBB-9375310A0B3A}" type="pres">
      <dgm:prSet presAssocID="{C5264BC1-A6B9-4EBB-8D09-15D3033D092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E330935-E581-4078-9DB9-CBD531D5EFA0}" type="pres">
      <dgm:prSet presAssocID="{C5264BC1-A6B9-4EBB-8D09-15D3033D092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D0167BF-8A61-4C31-9B9A-100D4AA6558C}" type="presOf" srcId="{C7E7442E-3CD9-40B8-A7DE-C30B05CB0FDE}" destId="{EFA47E07-2B30-4A30-AAD1-634B8DE17DF9}" srcOrd="0" destOrd="1" presId="urn:microsoft.com/office/officeart/2005/8/layout/vList4"/>
    <dgm:cxn modelId="{1F4CDBBD-17A3-4005-A9D7-361F781B152C}" type="presOf" srcId="{0C88078D-1A15-4334-A946-2C4C81199B95}" destId="{5763D916-507A-4D97-A694-F70CD502CA78}" srcOrd="0" destOrd="0" presId="urn:microsoft.com/office/officeart/2005/8/layout/vList4"/>
    <dgm:cxn modelId="{589CE495-7D81-4029-AD84-D59636A19528}" type="presOf" srcId="{6FD5B01B-AF5C-4BDF-9E75-EED180AC3B4E}" destId="{0E840E1A-F6EE-4F0B-BBEA-3FF4FF995C5D}" srcOrd="0" destOrd="0" presId="urn:microsoft.com/office/officeart/2005/8/layout/vList4"/>
    <dgm:cxn modelId="{132AE7AD-477F-4558-9770-9EA32BF3B4FF}" type="presOf" srcId="{0C88078D-1A15-4334-A946-2C4C81199B95}" destId="{7511FDFD-59C4-43D7-9FE3-150AC901BF59}" srcOrd="1" destOrd="0" presId="urn:microsoft.com/office/officeart/2005/8/layout/vList4"/>
    <dgm:cxn modelId="{70028000-15C6-4A5C-A67D-6A0ED5503ACC}" type="presOf" srcId="{28252861-4CAB-4815-B63E-A9D08ADC85E4}" destId="{EFA47E07-2B30-4A30-AAD1-634B8DE17DF9}" srcOrd="0" destOrd="2" presId="urn:microsoft.com/office/officeart/2005/8/layout/vList4"/>
    <dgm:cxn modelId="{426A6D89-2F07-413D-9370-DF1F1182E0D2}" srcId="{9E2120E1-6EB7-45F2-B015-69E86C91168A}" destId="{C7E7442E-3CD9-40B8-A7DE-C30B05CB0FDE}" srcOrd="0" destOrd="0" parTransId="{520B4951-9657-45D6-85E6-8CC1FABB8396}" sibTransId="{1CEB16D8-374A-464E-BD55-1966DF37F9C5}"/>
    <dgm:cxn modelId="{CE99261F-3AEF-43D5-87D9-CECD33FF9B27}" type="presOf" srcId="{C5264BC1-A6B9-4EBB-8D09-15D3033D092D}" destId="{DE330935-E581-4078-9DB9-CBD531D5EFA0}" srcOrd="1" destOrd="0" presId="urn:microsoft.com/office/officeart/2005/8/layout/vList4"/>
    <dgm:cxn modelId="{3B343CDB-0418-45DD-B16D-3CB737D6C699}" srcId="{6FD5B01B-AF5C-4BDF-9E75-EED180AC3B4E}" destId="{C5264BC1-A6B9-4EBB-8D09-15D3033D092D}" srcOrd="2" destOrd="0" parTransId="{77D16DA8-572F-4EB3-8B52-62153609A7E9}" sibTransId="{98169946-7E46-48AF-9463-13974EA9AFEA}"/>
    <dgm:cxn modelId="{5D4A028A-8470-49FB-AF7B-E24EF4DD29F0}" srcId="{6FD5B01B-AF5C-4BDF-9E75-EED180AC3B4E}" destId="{9E2120E1-6EB7-45F2-B015-69E86C91168A}" srcOrd="0" destOrd="0" parTransId="{4F682539-D4D4-43C0-A252-F0DDBA30900A}" sibTransId="{AF1D7947-1CF8-4035-A533-1FF285F8E690}"/>
    <dgm:cxn modelId="{7B689C69-BC72-45F6-804A-5D49BFF543BF}" type="presOf" srcId="{9E2120E1-6EB7-45F2-B015-69E86C91168A}" destId="{EFA47E07-2B30-4A30-AAD1-634B8DE17DF9}" srcOrd="0" destOrd="0" presId="urn:microsoft.com/office/officeart/2005/8/layout/vList4"/>
    <dgm:cxn modelId="{4AB8DAF8-B4F5-440C-82E6-F18599D177BC}" type="presOf" srcId="{C7E7442E-3CD9-40B8-A7DE-C30B05CB0FDE}" destId="{49B4B138-3C29-455A-8FE8-B70B34BACCC1}" srcOrd="1" destOrd="1" presId="urn:microsoft.com/office/officeart/2005/8/layout/vList4"/>
    <dgm:cxn modelId="{C12192CA-BE40-4C31-BCFB-9AECC3D49DA8}" type="presOf" srcId="{28252861-4CAB-4815-B63E-A9D08ADC85E4}" destId="{49B4B138-3C29-455A-8FE8-B70B34BACCC1}" srcOrd="1" destOrd="2" presId="urn:microsoft.com/office/officeart/2005/8/layout/vList4"/>
    <dgm:cxn modelId="{5D969D25-C0A4-4593-B4D5-8CF4AFF21E54}" type="presOf" srcId="{9E2120E1-6EB7-45F2-B015-69E86C91168A}" destId="{49B4B138-3C29-455A-8FE8-B70B34BACCC1}" srcOrd="1" destOrd="0" presId="urn:microsoft.com/office/officeart/2005/8/layout/vList4"/>
    <dgm:cxn modelId="{D3468767-E359-4E08-B3D3-084AB9597884}" srcId="{9E2120E1-6EB7-45F2-B015-69E86C91168A}" destId="{28252861-4CAB-4815-B63E-A9D08ADC85E4}" srcOrd="1" destOrd="0" parTransId="{3FA89DA8-30A4-4317-89C4-0A474551DF9F}" sibTransId="{08A1005B-33A4-4600-9BEE-2A91FCA5953E}"/>
    <dgm:cxn modelId="{674DCB68-5CE0-406B-B0B8-BC39F5CCBF66}" type="presOf" srcId="{C5264BC1-A6B9-4EBB-8D09-15D3033D092D}" destId="{8C6C3667-CE0A-4206-9C32-8899D023148C}" srcOrd="0" destOrd="0" presId="urn:microsoft.com/office/officeart/2005/8/layout/vList4"/>
    <dgm:cxn modelId="{AC0A029B-BE0B-4BF3-93CE-238D1186618F}" srcId="{6FD5B01B-AF5C-4BDF-9E75-EED180AC3B4E}" destId="{0C88078D-1A15-4334-A946-2C4C81199B95}" srcOrd="1" destOrd="0" parTransId="{C3C57F83-C49B-49E8-BEC8-048DA13A1A23}" sibTransId="{49F9C3A7-8520-4CAD-BB08-61CDD10621CA}"/>
    <dgm:cxn modelId="{87411FD5-B1F3-4D24-A485-83D3D8570D32}" type="presParOf" srcId="{0E840E1A-F6EE-4F0B-BBEA-3FF4FF995C5D}" destId="{A4EDE48F-A262-49E8-BE6A-27AB4C839E97}" srcOrd="0" destOrd="0" presId="urn:microsoft.com/office/officeart/2005/8/layout/vList4"/>
    <dgm:cxn modelId="{662E677B-6B9A-4AC3-863F-40227CA44676}" type="presParOf" srcId="{A4EDE48F-A262-49E8-BE6A-27AB4C839E97}" destId="{EFA47E07-2B30-4A30-AAD1-634B8DE17DF9}" srcOrd="0" destOrd="0" presId="urn:microsoft.com/office/officeart/2005/8/layout/vList4"/>
    <dgm:cxn modelId="{CDE2AE44-6DFB-4F12-B2E9-7B8C5CE23DE8}" type="presParOf" srcId="{A4EDE48F-A262-49E8-BE6A-27AB4C839E97}" destId="{EA76791C-322A-4C6B-A202-6F3160CCE924}" srcOrd="1" destOrd="0" presId="urn:microsoft.com/office/officeart/2005/8/layout/vList4"/>
    <dgm:cxn modelId="{42AFF009-A2F2-4529-8A73-AAFF9B89167A}" type="presParOf" srcId="{A4EDE48F-A262-49E8-BE6A-27AB4C839E97}" destId="{49B4B138-3C29-455A-8FE8-B70B34BACCC1}" srcOrd="2" destOrd="0" presId="urn:microsoft.com/office/officeart/2005/8/layout/vList4"/>
    <dgm:cxn modelId="{413BE09B-1B08-4AFE-9379-CFF3AF49F0E5}" type="presParOf" srcId="{0E840E1A-F6EE-4F0B-BBEA-3FF4FF995C5D}" destId="{00CEB8B1-BFE1-42AC-8965-AB9BE774318E}" srcOrd="1" destOrd="0" presId="urn:microsoft.com/office/officeart/2005/8/layout/vList4"/>
    <dgm:cxn modelId="{F6B8057B-4EE0-46A4-B7AD-A1ED33FFCA16}" type="presParOf" srcId="{0E840E1A-F6EE-4F0B-BBEA-3FF4FF995C5D}" destId="{E2A209F3-D242-4D4C-990C-DF743DEC7266}" srcOrd="2" destOrd="0" presId="urn:microsoft.com/office/officeart/2005/8/layout/vList4"/>
    <dgm:cxn modelId="{7DB3EBE5-4E5C-4478-A464-3C64E592B378}" type="presParOf" srcId="{E2A209F3-D242-4D4C-990C-DF743DEC7266}" destId="{5763D916-507A-4D97-A694-F70CD502CA78}" srcOrd="0" destOrd="0" presId="urn:microsoft.com/office/officeart/2005/8/layout/vList4"/>
    <dgm:cxn modelId="{F6143FB5-73FB-4362-B158-AD72DA4D364C}" type="presParOf" srcId="{E2A209F3-D242-4D4C-990C-DF743DEC7266}" destId="{838BF89C-D5C4-41B4-B56A-F0CC0F874544}" srcOrd="1" destOrd="0" presId="urn:microsoft.com/office/officeart/2005/8/layout/vList4"/>
    <dgm:cxn modelId="{AA598595-3052-4784-9E75-FED88C9BC868}" type="presParOf" srcId="{E2A209F3-D242-4D4C-990C-DF743DEC7266}" destId="{7511FDFD-59C4-43D7-9FE3-150AC901BF59}" srcOrd="2" destOrd="0" presId="urn:microsoft.com/office/officeart/2005/8/layout/vList4"/>
    <dgm:cxn modelId="{8FD85F04-B4B7-4658-9D6E-976B435E5C42}" type="presParOf" srcId="{0E840E1A-F6EE-4F0B-BBEA-3FF4FF995C5D}" destId="{1E9A464D-28B4-446D-A6E4-9B6277057EF9}" srcOrd="3" destOrd="0" presId="urn:microsoft.com/office/officeart/2005/8/layout/vList4"/>
    <dgm:cxn modelId="{110427B7-3E87-4A50-9BD2-81C81DB17EFB}" type="presParOf" srcId="{0E840E1A-F6EE-4F0B-BBEA-3FF4FF995C5D}" destId="{58DA9456-534F-444C-B056-3ACF7920F57D}" srcOrd="4" destOrd="0" presId="urn:microsoft.com/office/officeart/2005/8/layout/vList4"/>
    <dgm:cxn modelId="{23CA5634-7B85-48EC-8466-FE3C83054B6A}" type="presParOf" srcId="{58DA9456-534F-444C-B056-3ACF7920F57D}" destId="{8C6C3667-CE0A-4206-9C32-8899D023148C}" srcOrd="0" destOrd="0" presId="urn:microsoft.com/office/officeart/2005/8/layout/vList4"/>
    <dgm:cxn modelId="{75F4DCD7-3A6F-4AB3-B3A8-3A705B5F3A58}" type="presParOf" srcId="{58DA9456-534F-444C-B056-3ACF7920F57D}" destId="{85321094-3147-4A29-8CBB-9375310A0B3A}" srcOrd="1" destOrd="0" presId="urn:microsoft.com/office/officeart/2005/8/layout/vList4"/>
    <dgm:cxn modelId="{C85C463A-F635-4CBE-98D8-15497EFD8F41}" type="presParOf" srcId="{58DA9456-534F-444C-B056-3ACF7920F57D}" destId="{DE330935-E581-4078-9DB9-CBD531D5EFA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09DD3C-3549-4DD1-A1C9-F293D0E58D5C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D2A268E1-80BD-4B30-87C3-A8353B28B475}">
      <dgm:prSet phldrT="[Texto]"/>
      <dgm:spPr/>
      <dgm:t>
        <a:bodyPr/>
        <a:lstStyle/>
        <a:p>
          <a:pPr algn="ctr"/>
          <a:r>
            <a:rPr lang="en-US" dirty="0" smtClean="0"/>
            <a:t>25.- El </a:t>
          </a:r>
          <a:r>
            <a:rPr lang="en-US" b="1" dirty="0" err="1" smtClean="0"/>
            <a:t>Párroco</a:t>
          </a:r>
          <a:r>
            <a:rPr lang="en-US" dirty="0" smtClean="0"/>
            <a:t> </a:t>
          </a:r>
          <a:r>
            <a:rPr lang="en-US" dirty="0" err="1" smtClean="0"/>
            <a:t>es</a:t>
          </a:r>
          <a:r>
            <a:rPr lang="en-US" dirty="0" smtClean="0"/>
            <a:t> el </a:t>
          </a:r>
          <a:r>
            <a:rPr lang="en-US" b="1" dirty="0" err="1" smtClean="0"/>
            <a:t>Presidente</a:t>
          </a:r>
          <a:r>
            <a:rPr lang="en-US" dirty="0" smtClean="0"/>
            <a:t> o </a:t>
          </a:r>
          <a:r>
            <a:rPr lang="en-US" b="1" dirty="0" err="1" smtClean="0"/>
            <a:t>Coordinador</a:t>
          </a:r>
          <a:r>
            <a:rPr lang="en-US" dirty="0" smtClean="0"/>
            <a:t> </a:t>
          </a:r>
          <a:r>
            <a:rPr lang="en-US" dirty="0" err="1" smtClean="0"/>
            <a:t>nato</a:t>
          </a:r>
          <a:r>
            <a:rPr lang="en-US" dirty="0" smtClean="0"/>
            <a:t> del Consejo Parroquial.</a:t>
          </a:r>
        </a:p>
        <a:p>
          <a:pPr algn="ctr"/>
          <a:r>
            <a:rPr lang="en-US" dirty="0" smtClean="0"/>
            <a:t>26.- Los </a:t>
          </a:r>
          <a:r>
            <a:rPr lang="en-US" dirty="0" err="1" smtClean="0"/>
            <a:t>Vicarios</a:t>
          </a:r>
          <a:r>
            <a:rPr lang="en-US" dirty="0" smtClean="0"/>
            <a:t> </a:t>
          </a:r>
          <a:r>
            <a:rPr lang="en-US" dirty="0" err="1" smtClean="0"/>
            <a:t>Parroquiales</a:t>
          </a:r>
          <a:r>
            <a:rPr lang="en-US" dirty="0" smtClean="0"/>
            <a:t> </a:t>
          </a:r>
          <a:r>
            <a:rPr lang="en-US" dirty="0" err="1" smtClean="0"/>
            <a:t>deberán</a:t>
          </a:r>
          <a:r>
            <a:rPr lang="en-US" dirty="0" smtClean="0"/>
            <a:t> </a:t>
          </a:r>
          <a:r>
            <a:rPr lang="en-US" dirty="0" err="1" smtClean="0"/>
            <a:t>pertenecer</a:t>
          </a:r>
          <a:r>
            <a:rPr lang="en-US" dirty="0" smtClean="0"/>
            <a:t> al Consejo. Si son </a:t>
          </a:r>
          <a:r>
            <a:rPr lang="en-US" dirty="0" err="1" smtClean="0"/>
            <a:t>varios</a:t>
          </a:r>
          <a:r>
            <a:rPr lang="en-US" dirty="0" smtClean="0"/>
            <a:t>, al </a:t>
          </a:r>
          <a:r>
            <a:rPr lang="en-US" dirty="0" err="1" smtClean="0"/>
            <a:t>menos</a:t>
          </a:r>
          <a:r>
            <a:rPr lang="en-US" dirty="0" smtClean="0"/>
            <a:t> </a:t>
          </a:r>
          <a:r>
            <a:rPr lang="en-US" dirty="0" err="1" smtClean="0"/>
            <a:t>uno</a:t>
          </a:r>
          <a:r>
            <a:rPr lang="en-US" dirty="0" smtClean="0"/>
            <a:t> </a:t>
          </a:r>
          <a:r>
            <a:rPr lang="en-US" dirty="0" err="1" smtClean="0"/>
            <a:t>pertenecerá</a:t>
          </a:r>
          <a:r>
            <a:rPr lang="en-US" dirty="0" smtClean="0"/>
            <a:t> y </a:t>
          </a:r>
          <a:r>
            <a:rPr lang="en-US" dirty="0" err="1" smtClean="0"/>
            <a:t>representará</a:t>
          </a:r>
          <a:r>
            <a:rPr lang="en-US" dirty="0" smtClean="0"/>
            <a:t> a los </a:t>
          </a:r>
          <a:r>
            <a:rPr lang="en-US" dirty="0" err="1" smtClean="0"/>
            <a:t>demás</a:t>
          </a:r>
          <a:r>
            <a:rPr lang="en-US" dirty="0" smtClean="0"/>
            <a:t>, </a:t>
          </a:r>
          <a:r>
            <a:rPr lang="en-US" dirty="0" err="1" smtClean="0"/>
            <a:t>incluso</a:t>
          </a:r>
          <a:r>
            <a:rPr lang="en-US" dirty="0" smtClean="0"/>
            <a:t> al </a:t>
          </a:r>
          <a:r>
            <a:rPr lang="en-US" dirty="0" err="1" smtClean="0"/>
            <a:t>párroco</a:t>
          </a:r>
          <a:r>
            <a:rPr lang="en-US" dirty="0" smtClean="0"/>
            <a:t>, </a:t>
          </a:r>
          <a:r>
            <a:rPr lang="en-US" dirty="0" err="1" smtClean="0"/>
            <a:t>cuando</a:t>
          </a:r>
          <a:r>
            <a:rPr lang="en-US" dirty="0" smtClean="0"/>
            <a:t>, </a:t>
          </a:r>
          <a:r>
            <a:rPr lang="en-US" dirty="0" err="1" smtClean="0"/>
            <a:t>por</a:t>
          </a:r>
          <a:r>
            <a:rPr lang="en-US" dirty="0" smtClean="0"/>
            <a:t> </a:t>
          </a:r>
          <a:r>
            <a:rPr lang="en-US" dirty="0" err="1" smtClean="0"/>
            <a:t>razones</a:t>
          </a:r>
          <a:r>
            <a:rPr lang="en-US" dirty="0" smtClean="0"/>
            <a:t> graves, no </a:t>
          </a:r>
          <a:r>
            <a:rPr lang="en-US" dirty="0" err="1" smtClean="0"/>
            <a:t>pueda</a:t>
          </a:r>
          <a:r>
            <a:rPr lang="en-US" dirty="0" smtClean="0"/>
            <a:t>  </a:t>
          </a:r>
          <a:r>
            <a:rPr lang="en-US" dirty="0" err="1" smtClean="0"/>
            <a:t>asistir</a:t>
          </a:r>
          <a:r>
            <a:rPr lang="en-US" dirty="0" smtClean="0"/>
            <a:t>.</a:t>
          </a:r>
          <a:endParaRPr lang="es-MX" dirty="0"/>
        </a:p>
      </dgm:t>
    </dgm:pt>
    <dgm:pt modelId="{D70BCD27-5163-46B8-BA5D-0093E37DB9F7}" type="parTrans" cxnId="{831AAC57-91E9-453C-963B-FA924A4D4525}">
      <dgm:prSet/>
      <dgm:spPr/>
      <dgm:t>
        <a:bodyPr/>
        <a:lstStyle/>
        <a:p>
          <a:endParaRPr lang="es-MX"/>
        </a:p>
      </dgm:t>
    </dgm:pt>
    <dgm:pt modelId="{3E1FFAC6-E333-4356-AF29-3EA4CAC858EA}" type="sibTrans" cxnId="{831AAC57-91E9-453C-963B-FA924A4D4525}">
      <dgm:prSet/>
      <dgm:spPr/>
      <dgm:t>
        <a:bodyPr/>
        <a:lstStyle/>
        <a:p>
          <a:endParaRPr lang="es-MX"/>
        </a:p>
      </dgm:t>
    </dgm:pt>
    <dgm:pt modelId="{DD0B7137-FA49-4A43-B1B4-3E253297D07A}">
      <dgm:prSet phldrT="[Texto]" custT="1"/>
      <dgm:spPr/>
      <dgm:t>
        <a:bodyPr/>
        <a:lstStyle/>
        <a:p>
          <a:pPr algn="ctr"/>
          <a:r>
            <a:rPr lang="en-US" sz="2800" dirty="0" smtClean="0"/>
            <a:t>27.- Las y los </a:t>
          </a:r>
          <a:r>
            <a:rPr lang="en-US" sz="2800" b="1" dirty="0" err="1" smtClean="0"/>
            <a:t>Religiosos</a:t>
          </a:r>
          <a:r>
            <a:rPr lang="en-US" sz="2800" dirty="0" smtClean="0"/>
            <a:t> </a:t>
          </a:r>
          <a:r>
            <a:rPr lang="en-US" sz="2800" dirty="0" err="1" smtClean="0"/>
            <a:t>elegirán</a:t>
          </a:r>
          <a:r>
            <a:rPr lang="en-US" sz="2800" dirty="0" smtClean="0"/>
            <a:t> </a:t>
          </a:r>
          <a:r>
            <a:rPr lang="en-US" sz="2800" dirty="0" err="1" smtClean="0"/>
            <a:t>también</a:t>
          </a:r>
          <a:r>
            <a:rPr lang="en-US" sz="2800" dirty="0" smtClean="0"/>
            <a:t> </a:t>
          </a:r>
          <a:r>
            <a:rPr lang="en-US" sz="2800" b="1" dirty="0" err="1" smtClean="0"/>
            <a:t>una</a:t>
          </a:r>
          <a:r>
            <a:rPr lang="en-US" sz="2800" dirty="0" smtClean="0"/>
            <a:t> o </a:t>
          </a:r>
          <a:r>
            <a:rPr lang="en-US" sz="2800" b="1" dirty="0" smtClean="0"/>
            <a:t>dos</a:t>
          </a:r>
          <a:r>
            <a:rPr lang="en-US" sz="2800" dirty="0" smtClean="0"/>
            <a:t> </a:t>
          </a:r>
          <a:r>
            <a:rPr lang="en-US" sz="2800" b="1" dirty="0" err="1" smtClean="0"/>
            <a:t>representantes</a:t>
          </a:r>
          <a:r>
            <a:rPr lang="en-US" sz="2800" dirty="0" smtClean="0"/>
            <a:t>, </a:t>
          </a:r>
          <a:r>
            <a:rPr lang="en-US" sz="2800" dirty="0" err="1" smtClean="0"/>
            <a:t>según</a:t>
          </a:r>
          <a:r>
            <a:rPr lang="en-US" sz="2800" dirty="0" smtClean="0"/>
            <a:t> </a:t>
          </a:r>
          <a:r>
            <a:rPr lang="en-US" sz="2800" dirty="0" err="1" smtClean="0"/>
            <a:t>su</a:t>
          </a:r>
          <a:r>
            <a:rPr lang="en-US" sz="2800" dirty="0" smtClean="0"/>
            <a:t> </a:t>
          </a:r>
          <a:r>
            <a:rPr lang="en-US" sz="2800" dirty="0" err="1" smtClean="0"/>
            <a:t>número</a:t>
          </a:r>
          <a:r>
            <a:rPr lang="en-US" sz="2800" dirty="0" smtClean="0"/>
            <a:t> y a </a:t>
          </a:r>
          <a:r>
            <a:rPr lang="en-US" sz="2800" dirty="0" err="1" smtClean="0"/>
            <a:t>juicio</a:t>
          </a:r>
          <a:r>
            <a:rPr lang="en-US" sz="2800" dirty="0" smtClean="0"/>
            <a:t> del </a:t>
          </a:r>
          <a:r>
            <a:rPr lang="en-US" sz="2800" dirty="0" err="1" smtClean="0"/>
            <a:t>párroco</a:t>
          </a:r>
          <a:r>
            <a:rPr lang="en-US" sz="2800" dirty="0" smtClean="0"/>
            <a:t>.</a:t>
          </a:r>
          <a:endParaRPr lang="es-MX" sz="2800" dirty="0"/>
        </a:p>
      </dgm:t>
    </dgm:pt>
    <dgm:pt modelId="{BAABD3FB-4CE7-4758-A7C6-CE067BE6A8BD}" type="parTrans" cxnId="{B433AA5B-44E9-4B40-B3E2-D84B472178AC}">
      <dgm:prSet/>
      <dgm:spPr/>
      <dgm:t>
        <a:bodyPr/>
        <a:lstStyle/>
        <a:p>
          <a:endParaRPr lang="es-MX"/>
        </a:p>
      </dgm:t>
    </dgm:pt>
    <dgm:pt modelId="{F6A45224-8E0F-4F6B-8760-C4B74372C02F}" type="sibTrans" cxnId="{B433AA5B-44E9-4B40-B3E2-D84B472178AC}">
      <dgm:prSet/>
      <dgm:spPr/>
      <dgm:t>
        <a:bodyPr/>
        <a:lstStyle/>
        <a:p>
          <a:endParaRPr lang="es-MX"/>
        </a:p>
      </dgm:t>
    </dgm:pt>
    <dgm:pt modelId="{5895BAA0-F21F-45BC-9D87-822BA840DD8C}">
      <dgm:prSet phldrT="[Texto]" custT="1"/>
      <dgm:spPr/>
      <dgm:t>
        <a:bodyPr/>
        <a:lstStyle/>
        <a:p>
          <a:pPr algn="ctr"/>
          <a:r>
            <a:rPr lang="en-US" sz="2800" dirty="0" smtClean="0"/>
            <a:t>28.- Los </a:t>
          </a:r>
          <a:r>
            <a:rPr lang="en-US" sz="2800" b="1" dirty="0" err="1" smtClean="0"/>
            <a:t>laicos</a:t>
          </a:r>
          <a:r>
            <a:rPr lang="en-US" sz="2800" dirty="0" smtClean="0"/>
            <a:t> </a:t>
          </a:r>
          <a:r>
            <a:rPr lang="en-US" sz="2800" dirty="0" err="1" smtClean="0"/>
            <a:t>organizados</a:t>
          </a:r>
          <a:r>
            <a:rPr lang="en-US" sz="2800" dirty="0" smtClean="0"/>
            <a:t> en </a:t>
          </a:r>
          <a:r>
            <a:rPr lang="en-US" sz="2800" b="1" dirty="0" err="1" smtClean="0"/>
            <a:t>movimientos</a:t>
          </a:r>
          <a:r>
            <a:rPr lang="en-US" sz="2800" dirty="0" smtClean="0"/>
            <a:t>, </a:t>
          </a:r>
          <a:r>
            <a:rPr lang="en-US" sz="2800" b="1" dirty="0" err="1" smtClean="0"/>
            <a:t>grupos</a:t>
          </a:r>
          <a:r>
            <a:rPr lang="en-US" sz="2800" dirty="0" smtClean="0"/>
            <a:t> </a:t>
          </a:r>
          <a:r>
            <a:rPr lang="en-US" sz="2800" b="1" dirty="0" err="1" smtClean="0"/>
            <a:t>apostólicos</a:t>
          </a:r>
          <a:r>
            <a:rPr lang="en-US" sz="2800" dirty="0" smtClean="0"/>
            <a:t> o </a:t>
          </a:r>
          <a:r>
            <a:rPr lang="en-US" sz="2800" b="1" dirty="0" err="1" smtClean="0"/>
            <a:t>asociaciones</a:t>
          </a:r>
          <a:r>
            <a:rPr lang="en-US" sz="2800" dirty="0" smtClean="0"/>
            <a:t>, </a:t>
          </a:r>
          <a:r>
            <a:rPr lang="en-US" sz="2800" dirty="0" err="1" smtClean="0"/>
            <a:t>nombrarán</a:t>
          </a:r>
          <a:r>
            <a:rPr lang="en-US" sz="2800" dirty="0" smtClean="0"/>
            <a:t> a </a:t>
          </a:r>
          <a:r>
            <a:rPr lang="en-US" sz="2800" dirty="0" err="1" smtClean="0"/>
            <a:t>sus</a:t>
          </a:r>
          <a:r>
            <a:rPr lang="en-US" sz="2800" dirty="0" smtClean="0"/>
            <a:t> </a:t>
          </a:r>
          <a:r>
            <a:rPr lang="en-US" sz="2800" dirty="0" err="1" smtClean="0"/>
            <a:t>representantes</a:t>
          </a:r>
          <a:r>
            <a:rPr lang="en-US" sz="2800" dirty="0" smtClean="0"/>
            <a:t>.</a:t>
          </a:r>
          <a:endParaRPr lang="es-MX" sz="2800" dirty="0" smtClean="0"/>
        </a:p>
      </dgm:t>
    </dgm:pt>
    <dgm:pt modelId="{5EF644E5-3214-4698-9DDC-A7C9AF9DDE4C}" type="parTrans" cxnId="{ACC2ACC7-D744-4713-8E35-2B734662F405}">
      <dgm:prSet/>
      <dgm:spPr/>
      <dgm:t>
        <a:bodyPr/>
        <a:lstStyle/>
        <a:p>
          <a:endParaRPr lang="es-MX"/>
        </a:p>
      </dgm:t>
    </dgm:pt>
    <dgm:pt modelId="{64594B23-DB87-4D43-86C6-998954254E1E}" type="sibTrans" cxnId="{ACC2ACC7-D744-4713-8E35-2B734662F405}">
      <dgm:prSet/>
      <dgm:spPr/>
      <dgm:t>
        <a:bodyPr/>
        <a:lstStyle/>
        <a:p>
          <a:endParaRPr lang="es-MX"/>
        </a:p>
      </dgm:t>
    </dgm:pt>
    <dgm:pt modelId="{F9E02507-3080-4F09-940A-158585CFFDA5}" type="pres">
      <dgm:prSet presAssocID="{E109DD3C-3549-4DD1-A1C9-F293D0E58D5C}" presName="linear" presStyleCnt="0">
        <dgm:presLayoutVars>
          <dgm:dir/>
          <dgm:resizeHandles val="exact"/>
        </dgm:presLayoutVars>
      </dgm:prSet>
      <dgm:spPr/>
    </dgm:pt>
    <dgm:pt modelId="{A4BE9087-609A-4128-9550-527836F4D434}" type="pres">
      <dgm:prSet presAssocID="{D2A268E1-80BD-4B30-87C3-A8353B28B475}" presName="comp" presStyleCnt="0"/>
      <dgm:spPr/>
    </dgm:pt>
    <dgm:pt modelId="{57AB7194-B1D2-45E6-9B74-C9FE4B5C2938}" type="pres">
      <dgm:prSet presAssocID="{D2A268E1-80BD-4B30-87C3-A8353B28B475}" presName="box" presStyleLbl="node1" presStyleIdx="0" presStyleCnt="3"/>
      <dgm:spPr/>
      <dgm:t>
        <a:bodyPr/>
        <a:lstStyle/>
        <a:p>
          <a:endParaRPr lang="es-MX"/>
        </a:p>
      </dgm:t>
    </dgm:pt>
    <dgm:pt modelId="{AEB79950-AAA3-44AA-9855-F9289E8BDB11}" type="pres">
      <dgm:prSet presAssocID="{D2A268E1-80BD-4B30-87C3-A8353B28B47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B0F8A38-F5EC-4E51-9B75-10F28116FC7F}" type="pres">
      <dgm:prSet presAssocID="{D2A268E1-80BD-4B30-87C3-A8353B28B47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307048-BFFA-4809-9F8A-AD2BA42B0DB7}" type="pres">
      <dgm:prSet presAssocID="{3E1FFAC6-E333-4356-AF29-3EA4CAC858EA}" presName="spacer" presStyleCnt="0"/>
      <dgm:spPr/>
    </dgm:pt>
    <dgm:pt modelId="{D3472F41-30F5-40F4-AB4F-435D074AFC9F}" type="pres">
      <dgm:prSet presAssocID="{DD0B7137-FA49-4A43-B1B4-3E253297D07A}" presName="comp" presStyleCnt="0"/>
      <dgm:spPr/>
    </dgm:pt>
    <dgm:pt modelId="{2C9F58E2-D930-4901-BD11-E00983643E72}" type="pres">
      <dgm:prSet presAssocID="{DD0B7137-FA49-4A43-B1B4-3E253297D07A}" presName="box" presStyleLbl="node1" presStyleIdx="1" presStyleCnt="3"/>
      <dgm:spPr/>
      <dgm:t>
        <a:bodyPr/>
        <a:lstStyle/>
        <a:p>
          <a:endParaRPr lang="es-MX"/>
        </a:p>
      </dgm:t>
    </dgm:pt>
    <dgm:pt modelId="{C0B214D6-E77F-4ED6-9D6A-E1D0C640E9A1}" type="pres">
      <dgm:prSet presAssocID="{DD0B7137-FA49-4A43-B1B4-3E253297D07A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CC37175-2586-49A2-824C-B8EB345AA3D2}" type="pres">
      <dgm:prSet presAssocID="{DD0B7137-FA49-4A43-B1B4-3E253297D07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5B51CA-E9CE-4945-9491-47F93F599D72}" type="pres">
      <dgm:prSet presAssocID="{F6A45224-8E0F-4F6B-8760-C4B74372C02F}" presName="spacer" presStyleCnt="0"/>
      <dgm:spPr/>
    </dgm:pt>
    <dgm:pt modelId="{62275DCD-BFC0-4A29-8986-5DB7DD56E8E7}" type="pres">
      <dgm:prSet presAssocID="{5895BAA0-F21F-45BC-9D87-822BA840DD8C}" presName="comp" presStyleCnt="0"/>
      <dgm:spPr/>
    </dgm:pt>
    <dgm:pt modelId="{703219E7-B139-45DF-96DD-56BE9C621C9D}" type="pres">
      <dgm:prSet presAssocID="{5895BAA0-F21F-45BC-9D87-822BA840DD8C}" presName="box" presStyleLbl="node1" presStyleIdx="2" presStyleCnt="3"/>
      <dgm:spPr/>
      <dgm:t>
        <a:bodyPr/>
        <a:lstStyle/>
        <a:p>
          <a:endParaRPr lang="es-MX"/>
        </a:p>
      </dgm:t>
    </dgm:pt>
    <dgm:pt modelId="{15363051-011B-42B6-A5E6-896B50B076D6}" type="pres">
      <dgm:prSet presAssocID="{5895BAA0-F21F-45BC-9D87-822BA840DD8C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29C8AB6-F792-4D0F-BC4A-2E96130B5433}" type="pres">
      <dgm:prSet presAssocID="{5895BAA0-F21F-45BC-9D87-822BA840DD8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940B6E7-2ACD-4C4C-8328-CF11E8F5C826}" type="presOf" srcId="{D2A268E1-80BD-4B30-87C3-A8353B28B475}" destId="{57AB7194-B1D2-45E6-9B74-C9FE4B5C2938}" srcOrd="0" destOrd="0" presId="urn:microsoft.com/office/officeart/2005/8/layout/vList4"/>
    <dgm:cxn modelId="{ACC2ACC7-D744-4713-8E35-2B734662F405}" srcId="{E109DD3C-3549-4DD1-A1C9-F293D0E58D5C}" destId="{5895BAA0-F21F-45BC-9D87-822BA840DD8C}" srcOrd="2" destOrd="0" parTransId="{5EF644E5-3214-4698-9DDC-A7C9AF9DDE4C}" sibTransId="{64594B23-DB87-4D43-86C6-998954254E1E}"/>
    <dgm:cxn modelId="{30FFD9D3-114F-4CCA-8DA7-A487D57F943E}" type="presOf" srcId="{DD0B7137-FA49-4A43-B1B4-3E253297D07A}" destId="{3CC37175-2586-49A2-824C-B8EB345AA3D2}" srcOrd="1" destOrd="0" presId="urn:microsoft.com/office/officeart/2005/8/layout/vList4"/>
    <dgm:cxn modelId="{831AAC57-91E9-453C-963B-FA924A4D4525}" srcId="{E109DD3C-3549-4DD1-A1C9-F293D0E58D5C}" destId="{D2A268E1-80BD-4B30-87C3-A8353B28B475}" srcOrd="0" destOrd="0" parTransId="{D70BCD27-5163-46B8-BA5D-0093E37DB9F7}" sibTransId="{3E1FFAC6-E333-4356-AF29-3EA4CAC858EA}"/>
    <dgm:cxn modelId="{6DD71373-FEDD-4948-9733-3B583CF96C07}" type="presOf" srcId="{5895BAA0-F21F-45BC-9D87-822BA840DD8C}" destId="{429C8AB6-F792-4D0F-BC4A-2E96130B5433}" srcOrd="1" destOrd="0" presId="urn:microsoft.com/office/officeart/2005/8/layout/vList4"/>
    <dgm:cxn modelId="{86A26830-F65C-4A10-81CE-0818EEF09D85}" type="presOf" srcId="{DD0B7137-FA49-4A43-B1B4-3E253297D07A}" destId="{2C9F58E2-D930-4901-BD11-E00983643E72}" srcOrd="0" destOrd="0" presId="urn:microsoft.com/office/officeart/2005/8/layout/vList4"/>
    <dgm:cxn modelId="{B4BD74C7-0A32-4EA1-B508-E58E13DA09D4}" type="presOf" srcId="{E109DD3C-3549-4DD1-A1C9-F293D0E58D5C}" destId="{F9E02507-3080-4F09-940A-158585CFFDA5}" srcOrd="0" destOrd="0" presId="urn:microsoft.com/office/officeart/2005/8/layout/vList4"/>
    <dgm:cxn modelId="{B433AA5B-44E9-4B40-B3E2-D84B472178AC}" srcId="{E109DD3C-3549-4DD1-A1C9-F293D0E58D5C}" destId="{DD0B7137-FA49-4A43-B1B4-3E253297D07A}" srcOrd="1" destOrd="0" parTransId="{BAABD3FB-4CE7-4758-A7C6-CE067BE6A8BD}" sibTransId="{F6A45224-8E0F-4F6B-8760-C4B74372C02F}"/>
    <dgm:cxn modelId="{5ED2DE2E-B072-40C3-8228-7521BBFFBA0F}" type="presOf" srcId="{5895BAA0-F21F-45BC-9D87-822BA840DD8C}" destId="{703219E7-B139-45DF-96DD-56BE9C621C9D}" srcOrd="0" destOrd="0" presId="urn:microsoft.com/office/officeart/2005/8/layout/vList4"/>
    <dgm:cxn modelId="{395DE93F-2905-4C4F-AC1F-6E67C68E62BE}" type="presOf" srcId="{D2A268E1-80BD-4B30-87C3-A8353B28B475}" destId="{FB0F8A38-F5EC-4E51-9B75-10F28116FC7F}" srcOrd="1" destOrd="0" presId="urn:microsoft.com/office/officeart/2005/8/layout/vList4"/>
    <dgm:cxn modelId="{1A5948FA-6937-440D-9D3D-9E811DF51E02}" type="presParOf" srcId="{F9E02507-3080-4F09-940A-158585CFFDA5}" destId="{A4BE9087-609A-4128-9550-527836F4D434}" srcOrd="0" destOrd="0" presId="urn:microsoft.com/office/officeart/2005/8/layout/vList4"/>
    <dgm:cxn modelId="{BFEEB711-4F02-4512-8812-5A66B009B050}" type="presParOf" srcId="{A4BE9087-609A-4128-9550-527836F4D434}" destId="{57AB7194-B1D2-45E6-9B74-C9FE4B5C2938}" srcOrd="0" destOrd="0" presId="urn:microsoft.com/office/officeart/2005/8/layout/vList4"/>
    <dgm:cxn modelId="{8D993DF2-40A3-41E4-8E3E-6A789D99D086}" type="presParOf" srcId="{A4BE9087-609A-4128-9550-527836F4D434}" destId="{AEB79950-AAA3-44AA-9855-F9289E8BDB11}" srcOrd="1" destOrd="0" presId="urn:microsoft.com/office/officeart/2005/8/layout/vList4"/>
    <dgm:cxn modelId="{FB82E6E6-18AC-47CA-BBED-E30B69EA5277}" type="presParOf" srcId="{A4BE9087-609A-4128-9550-527836F4D434}" destId="{FB0F8A38-F5EC-4E51-9B75-10F28116FC7F}" srcOrd="2" destOrd="0" presId="urn:microsoft.com/office/officeart/2005/8/layout/vList4"/>
    <dgm:cxn modelId="{51CC9A25-1C80-4749-BBFA-ECCB9C263969}" type="presParOf" srcId="{F9E02507-3080-4F09-940A-158585CFFDA5}" destId="{5A307048-BFFA-4809-9F8A-AD2BA42B0DB7}" srcOrd="1" destOrd="0" presId="urn:microsoft.com/office/officeart/2005/8/layout/vList4"/>
    <dgm:cxn modelId="{CD54D6DE-66AC-4E66-ADEE-0AFE5023972D}" type="presParOf" srcId="{F9E02507-3080-4F09-940A-158585CFFDA5}" destId="{D3472F41-30F5-40F4-AB4F-435D074AFC9F}" srcOrd="2" destOrd="0" presId="urn:microsoft.com/office/officeart/2005/8/layout/vList4"/>
    <dgm:cxn modelId="{7938F3F0-9943-423B-A0F6-312D9F051732}" type="presParOf" srcId="{D3472F41-30F5-40F4-AB4F-435D074AFC9F}" destId="{2C9F58E2-D930-4901-BD11-E00983643E72}" srcOrd="0" destOrd="0" presId="urn:microsoft.com/office/officeart/2005/8/layout/vList4"/>
    <dgm:cxn modelId="{A839C794-474D-4C7F-88E0-63168A76D251}" type="presParOf" srcId="{D3472F41-30F5-40F4-AB4F-435D074AFC9F}" destId="{C0B214D6-E77F-4ED6-9D6A-E1D0C640E9A1}" srcOrd="1" destOrd="0" presId="urn:microsoft.com/office/officeart/2005/8/layout/vList4"/>
    <dgm:cxn modelId="{3EA0D409-2215-4C48-A349-A86EBADF60ED}" type="presParOf" srcId="{D3472F41-30F5-40F4-AB4F-435D074AFC9F}" destId="{3CC37175-2586-49A2-824C-B8EB345AA3D2}" srcOrd="2" destOrd="0" presId="urn:microsoft.com/office/officeart/2005/8/layout/vList4"/>
    <dgm:cxn modelId="{098415F6-95D2-40A6-A823-C70A486607DB}" type="presParOf" srcId="{F9E02507-3080-4F09-940A-158585CFFDA5}" destId="{4F5B51CA-E9CE-4945-9491-47F93F599D72}" srcOrd="3" destOrd="0" presId="urn:microsoft.com/office/officeart/2005/8/layout/vList4"/>
    <dgm:cxn modelId="{8F1DDA6D-9626-4BF2-AA51-16B694E5787D}" type="presParOf" srcId="{F9E02507-3080-4F09-940A-158585CFFDA5}" destId="{62275DCD-BFC0-4A29-8986-5DB7DD56E8E7}" srcOrd="4" destOrd="0" presId="urn:microsoft.com/office/officeart/2005/8/layout/vList4"/>
    <dgm:cxn modelId="{44C8666E-06F2-46EC-8EF1-87180A34145F}" type="presParOf" srcId="{62275DCD-BFC0-4A29-8986-5DB7DD56E8E7}" destId="{703219E7-B139-45DF-96DD-56BE9C621C9D}" srcOrd="0" destOrd="0" presId="urn:microsoft.com/office/officeart/2005/8/layout/vList4"/>
    <dgm:cxn modelId="{9C23EA3B-DA43-4558-9F37-5B9485D86B0F}" type="presParOf" srcId="{62275DCD-BFC0-4A29-8986-5DB7DD56E8E7}" destId="{15363051-011B-42B6-A5E6-896B50B076D6}" srcOrd="1" destOrd="0" presId="urn:microsoft.com/office/officeart/2005/8/layout/vList4"/>
    <dgm:cxn modelId="{F1E7CBD3-F8DF-40F4-BE30-C3FD51910961}" type="presParOf" srcId="{62275DCD-BFC0-4A29-8986-5DB7DD56E8E7}" destId="{429C8AB6-F792-4D0F-BC4A-2E96130B543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4E68B-ED79-4462-9784-C1B726C54544}">
      <dsp:nvSpPr>
        <dsp:cNvPr id="0" name=""/>
        <dsp:cNvSpPr/>
      </dsp:nvSpPr>
      <dsp:spPr>
        <a:xfrm>
          <a:off x="2537459" y="1800225"/>
          <a:ext cx="2200275" cy="220027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Pastorales</a:t>
          </a:r>
          <a:endParaRPr lang="es-MX" sz="1200" kern="1200" dirty="0"/>
        </a:p>
      </dsp:txBody>
      <dsp:txXfrm>
        <a:off x="2979812" y="2315629"/>
        <a:ext cx="1315569" cy="1130987"/>
      </dsp:txXfrm>
    </dsp:sp>
    <dsp:sp modelId="{FCA7790D-067E-4A7E-88CC-7B5150227611}">
      <dsp:nvSpPr>
        <dsp:cNvPr id="0" name=""/>
        <dsp:cNvSpPr/>
      </dsp:nvSpPr>
      <dsp:spPr>
        <a:xfrm>
          <a:off x="1263328" y="1280160"/>
          <a:ext cx="1600200" cy="1600200"/>
        </a:xfrm>
        <a:prstGeom prst="gear6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Movimientos</a:t>
          </a:r>
          <a:endParaRPr lang="es-MX" sz="1200" kern="1200" dirty="0"/>
        </a:p>
      </dsp:txBody>
      <dsp:txXfrm>
        <a:off x="1666183" y="1685450"/>
        <a:ext cx="794490" cy="789620"/>
      </dsp:txXfrm>
    </dsp:sp>
    <dsp:sp modelId="{2057D90A-AF02-4042-9314-CADB97322323}">
      <dsp:nvSpPr>
        <dsp:cNvPr id="0" name=""/>
        <dsp:cNvSpPr/>
      </dsp:nvSpPr>
      <dsp:spPr>
        <a:xfrm rot="20700000">
          <a:off x="2159603" y="176185"/>
          <a:ext cx="1567869" cy="1567869"/>
        </a:xfrm>
        <a:prstGeom prst="gear6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Pueblo</a:t>
          </a:r>
          <a:endParaRPr lang="es-MX" sz="1200" kern="1200" dirty="0"/>
        </a:p>
      </dsp:txBody>
      <dsp:txXfrm rot="-20700000">
        <a:off x="2503483" y="520065"/>
        <a:ext cx="880110" cy="880110"/>
      </dsp:txXfrm>
    </dsp:sp>
    <dsp:sp modelId="{A1768397-6298-422A-B312-231A4B527DC1}">
      <dsp:nvSpPr>
        <dsp:cNvPr id="0" name=""/>
        <dsp:cNvSpPr/>
      </dsp:nvSpPr>
      <dsp:spPr>
        <a:xfrm>
          <a:off x="2372189" y="1469407"/>
          <a:ext cx="2816352" cy="2816352"/>
        </a:xfrm>
        <a:prstGeom prst="circularArrow">
          <a:avLst>
            <a:gd name="adj1" fmla="val 4688"/>
            <a:gd name="adj2" fmla="val 299029"/>
            <a:gd name="adj3" fmla="val 2511477"/>
            <a:gd name="adj4" fmla="val 1587141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5177C-9ECC-4DFB-93D3-F19D09CC5F5E}">
      <dsp:nvSpPr>
        <dsp:cNvPr id="0" name=""/>
        <dsp:cNvSpPr/>
      </dsp:nvSpPr>
      <dsp:spPr>
        <a:xfrm>
          <a:off x="979935" y="926927"/>
          <a:ext cx="2046255" cy="20462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0B749-A700-4911-9B04-20CE4D316BFB}">
      <dsp:nvSpPr>
        <dsp:cNvPr id="0" name=""/>
        <dsp:cNvSpPr/>
      </dsp:nvSpPr>
      <dsp:spPr>
        <a:xfrm>
          <a:off x="1796938" y="-166405"/>
          <a:ext cx="2206275" cy="220627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01F91-A358-4580-BF63-D226A82A01F7}">
      <dsp:nvSpPr>
        <dsp:cNvPr id="0" name=""/>
        <dsp:cNvSpPr/>
      </dsp:nvSpPr>
      <dsp:spPr>
        <a:xfrm>
          <a:off x="0" y="0"/>
          <a:ext cx="11150600" cy="29807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29.- El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representativos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sectores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según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juzgue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hasta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completar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número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apropiado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528194" y="0"/>
        <a:ext cx="8622405" cy="2980748"/>
      </dsp:txXfrm>
    </dsp:sp>
    <dsp:sp modelId="{FD60DB8C-8543-4E68-AC45-8E007F9D42CF}">
      <dsp:nvSpPr>
        <dsp:cNvPr id="0" name=""/>
        <dsp:cNvSpPr/>
      </dsp:nvSpPr>
      <dsp:spPr>
        <a:xfrm>
          <a:off x="298074" y="298074"/>
          <a:ext cx="2230120" cy="23845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A2BD7-321C-44D1-B37A-5678910DD128}">
      <dsp:nvSpPr>
        <dsp:cNvPr id="0" name=""/>
        <dsp:cNvSpPr/>
      </dsp:nvSpPr>
      <dsp:spPr>
        <a:xfrm>
          <a:off x="0" y="3278823"/>
          <a:ext cx="11150600" cy="29807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30.-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recomendable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tenga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C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onsejo de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Comunidades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filiales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colonias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o barrios),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teniendo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considera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necesarias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Procurará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tener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plenarias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con el Consejo de la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Cabecera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 y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Comunidades</a:t>
          </a:r>
          <a:r>
            <a:rPr lang="en-US" sz="2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700" kern="1200" dirty="0"/>
        </a:p>
      </dsp:txBody>
      <dsp:txXfrm>
        <a:off x="2528194" y="3278823"/>
        <a:ext cx="8622405" cy="2980748"/>
      </dsp:txXfrm>
    </dsp:sp>
    <dsp:sp modelId="{694E09DF-830E-4710-9A71-2BB8EE83B5F3}">
      <dsp:nvSpPr>
        <dsp:cNvPr id="0" name=""/>
        <dsp:cNvSpPr/>
      </dsp:nvSpPr>
      <dsp:spPr>
        <a:xfrm>
          <a:off x="298074" y="3576897"/>
          <a:ext cx="2230120" cy="23845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96628-D67C-48CB-AB4F-476018E9FA06}">
      <dsp:nvSpPr>
        <dsp:cNvPr id="0" name=""/>
        <dsp:cNvSpPr/>
      </dsp:nvSpPr>
      <dsp:spPr>
        <a:xfrm>
          <a:off x="3848460" y="2127115"/>
          <a:ext cx="3287347" cy="32873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Consejo Parroquial</a:t>
          </a:r>
          <a:endParaRPr lang="es-MX" sz="40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4329881" y="2608536"/>
        <a:ext cx="2324505" cy="2324505"/>
      </dsp:txXfrm>
    </dsp:sp>
    <dsp:sp modelId="{C52A00D3-7E70-49CD-9FB2-3420EAFF2DF8}">
      <dsp:nvSpPr>
        <dsp:cNvPr id="0" name=""/>
        <dsp:cNvSpPr/>
      </dsp:nvSpPr>
      <dsp:spPr>
        <a:xfrm rot="12900000">
          <a:off x="1662339" y="1528957"/>
          <a:ext cx="2594278" cy="9368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061B8-B361-4F37-ABBA-C4F76DB90D3A}">
      <dsp:nvSpPr>
        <dsp:cNvPr id="0" name=""/>
        <dsp:cNvSpPr/>
      </dsp:nvSpPr>
      <dsp:spPr>
        <a:xfrm>
          <a:off x="-45069" y="4203"/>
          <a:ext cx="3883987" cy="24983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31.-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Formará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parte del Consejo 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un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Económico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8106" y="77378"/>
        <a:ext cx="3737637" cy="2352034"/>
      </dsp:txXfrm>
    </dsp:sp>
    <dsp:sp modelId="{9F548D61-A797-4C53-B2BF-A8395F3FE0B0}">
      <dsp:nvSpPr>
        <dsp:cNvPr id="0" name=""/>
        <dsp:cNvSpPr/>
      </dsp:nvSpPr>
      <dsp:spPr>
        <a:xfrm rot="19500000">
          <a:off x="6727651" y="1528957"/>
          <a:ext cx="2594278" cy="93689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0E94B-4DA6-42EE-9F77-356A8A09D627}">
      <dsp:nvSpPr>
        <dsp:cNvPr id="0" name=""/>
        <dsp:cNvSpPr/>
      </dsp:nvSpPr>
      <dsp:spPr>
        <a:xfrm>
          <a:off x="6902820" y="4203"/>
          <a:ext cx="4369049" cy="2498384"/>
        </a:xfrm>
        <a:prstGeom prst="roundRect">
          <a:avLst>
            <a:gd name="adj" fmla="val 10000"/>
          </a:avLst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32.- Las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funciones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 de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Economía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manda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3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CDC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sz="23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537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)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realizará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Consejo Parroquial. Se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un </a:t>
          </a:r>
          <a:r>
            <a:rPr lang="en-US" sz="2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Ecónomo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quien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formará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equipo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necesario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ejecutar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acciones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2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propongan</a:t>
          </a:r>
          <a:r>
            <a:rPr lang="en-US" sz="2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3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6975995" y="77378"/>
        <a:ext cx="4222699" cy="23520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F8483-80A8-4509-BC18-1570420E6978}">
      <dsp:nvSpPr>
        <dsp:cNvPr id="0" name=""/>
        <dsp:cNvSpPr/>
      </dsp:nvSpPr>
      <dsp:spPr>
        <a:xfrm>
          <a:off x="0" y="0"/>
          <a:ext cx="11404599" cy="18663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35.-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destaquen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buenas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costumbres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prudencia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discreción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7550" y="0"/>
        <a:ext cx="8937049" cy="1866304"/>
      </dsp:txXfrm>
    </dsp:sp>
    <dsp:sp modelId="{C8F2BA52-9CB7-4181-A826-D2F41E947B9F}">
      <dsp:nvSpPr>
        <dsp:cNvPr id="0" name=""/>
        <dsp:cNvSpPr/>
      </dsp:nvSpPr>
      <dsp:spPr>
        <a:xfrm>
          <a:off x="186630" y="186630"/>
          <a:ext cx="2280920" cy="14930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803FF-23D7-43F9-8653-18531F9AE970}">
      <dsp:nvSpPr>
        <dsp:cNvPr id="0" name=""/>
        <dsp:cNvSpPr/>
      </dsp:nvSpPr>
      <dsp:spPr>
        <a:xfrm>
          <a:off x="0" y="2052935"/>
          <a:ext cx="11404599" cy="1866304"/>
        </a:xfrm>
        <a:prstGeom prst="roundRect">
          <a:avLst>
            <a:gd name="adj" fmla="val 10000"/>
          </a:avLst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36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tengan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trabajar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en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equipo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con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sentido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autentico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colaboración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, con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responsabilidad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asumir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cargos o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puestos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y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animar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demás</a:t>
          </a:r>
          <a:r>
            <a:rPr lang="en-US" sz="2800" b="1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7550" y="2052935"/>
        <a:ext cx="8937049" cy="1866304"/>
      </dsp:txXfrm>
    </dsp:sp>
    <dsp:sp modelId="{0AD5C8CD-FA0D-43DF-8DDA-FC9EB87DB776}">
      <dsp:nvSpPr>
        <dsp:cNvPr id="0" name=""/>
        <dsp:cNvSpPr/>
      </dsp:nvSpPr>
      <dsp:spPr>
        <a:xfrm>
          <a:off x="186630" y="2239565"/>
          <a:ext cx="2280920" cy="14930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A0A60-4AC8-48DF-8367-35EA7DA9996D}">
      <dsp:nvSpPr>
        <dsp:cNvPr id="0" name=""/>
        <dsp:cNvSpPr/>
      </dsp:nvSpPr>
      <dsp:spPr>
        <a:xfrm>
          <a:off x="0" y="4105870"/>
          <a:ext cx="11404599" cy="2175663"/>
        </a:xfrm>
        <a:prstGeom prst="roundRect">
          <a:avLst>
            <a:gd name="adj" fmla="val 10000"/>
          </a:avLst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37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tengan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escucha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sentido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crítico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equilibrio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juicio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capacidad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38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manifiesten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actitudes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madurez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humana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cristiana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b="1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kern="1200" dirty="0"/>
        </a:p>
      </dsp:txBody>
      <dsp:txXfrm>
        <a:off x="2467550" y="4105870"/>
        <a:ext cx="8937049" cy="2175663"/>
      </dsp:txXfrm>
    </dsp:sp>
    <dsp:sp modelId="{633A1F5E-5539-4336-8B8E-884D0193CB55}">
      <dsp:nvSpPr>
        <dsp:cNvPr id="0" name=""/>
        <dsp:cNvSpPr/>
      </dsp:nvSpPr>
      <dsp:spPr>
        <a:xfrm>
          <a:off x="186630" y="4447180"/>
          <a:ext cx="2280920" cy="14930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28B5E-E221-4E74-B149-DBBB45CFD358}">
      <dsp:nvSpPr>
        <dsp:cNvPr id="0" name=""/>
        <dsp:cNvSpPr/>
      </dsp:nvSpPr>
      <dsp:spPr>
        <a:xfrm>
          <a:off x="0" y="0"/>
          <a:ext cx="11404599" cy="1651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39.- El </a:t>
          </a:r>
          <a:r>
            <a:rPr lang="en-US" sz="3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nato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Consejo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Parroquial</a:t>
          </a:r>
          <a:r>
            <a:rPr lang="en-US" sz="3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6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46019" y="0"/>
        <a:ext cx="8958580" cy="1651000"/>
      </dsp:txXfrm>
    </dsp:sp>
    <dsp:sp modelId="{389377DB-BA73-47A5-9EAD-37F11BEC26ED}">
      <dsp:nvSpPr>
        <dsp:cNvPr id="0" name=""/>
        <dsp:cNvSpPr/>
      </dsp:nvSpPr>
      <dsp:spPr>
        <a:xfrm>
          <a:off x="165099" y="165100"/>
          <a:ext cx="2280920" cy="13208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AD77F-1502-4166-96AD-0CD028F70312}">
      <dsp:nvSpPr>
        <dsp:cNvPr id="0" name=""/>
        <dsp:cNvSpPr/>
      </dsp:nvSpPr>
      <dsp:spPr>
        <a:xfrm>
          <a:off x="0" y="1816100"/>
          <a:ext cx="11404599" cy="1651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40.- Se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elegirá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éste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nombrará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3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46019" y="1816100"/>
        <a:ext cx="8958580" cy="1651000"/>
      </dsp:txXfrm>
    </dsp:sp>
    <dsp:sp modelId="{0795B95E-2B23-4E7D-81E5-0777A60E0376}">
      <dsp:nvSpPr>
        <dsp:cNvPr id="0" name=""/>
        <dsp:cNvSpPr/>
      </dsp:nvSpPr>
      <dsp:spPr>
        <a:xfrm>
          <a:off x="165099" y="1981200"/>
          <a:ext cx="2280920" cy="13208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D78961-EFC6-4BB8-A2F4-6F4BDAA045A1}">
      <dsp:nvSpPr>
        <dsp:cNvPr id="0" name=""/>
        <dsp:cNvSpPr/>
      </dsp:nvSpPr>
      <dsp:spPr>
        <a:xfrm>
          <a:off x="0" y="3632200"/>
          <a:ext cx="11404599" cy="1651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41.- El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nombramiento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votación</a:t>
          </a:r>
          <a:r>
            <a:rPr lang="en-US" sz="33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</a:t>
          </a:r>
          <a:r>
            <a:rPr lang="en-US" sz="33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dentro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terna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presentada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3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33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3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46019" y="3632200"/>
        <a:ext cx="8958580" cy="1651000"/>
      </dsp:txXfrm>
    </dsp:sp>
    <dsp:sp modelId="{33F352AC-73FE-49D4-A0BB-F2BE38683464}">
      <dsp:nvSpPr>
        <dsp:cNvPr id="0" name=""/>
        <dsp:cNvSpPr/>
      </dsp:nvSpPr>
      <dsp:spPr>
        <a:xfrm>
          <a:off x="165099" y="3797300"/>
          <a:ext cx="2280920" cy="13208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7CC84-F638-4AAB-B123-F0FA63392923}">
      <dsp:nvSpPr>
        <dsp:cNvPr id="0" name=""/>
        <dsp:cNvSpPr/>
      </dsp:nvSpPr>
      <dsp:spPr>
        <a:xfrm>
          <a:off x="0" y="0"/>
          <a:ext cx="11353800" cy="191690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42.-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Será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elegido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candidato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obtenga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dos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terceras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partes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votos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de los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Consejo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2450" y="0"/>
        <a:ext cx="8891349" cy="1916906"/>
      </dsp:txXfrm>
    </dsp:sp>
    <dsp:sp modelId="{5D5EF769-7B21-4D85-BCDF-EF28DD88BE5E}">
      <dsp:nvSpPr>
        <dsp:cNvPr id="0" name=""/>
        <dsp:cNvSpPr/>
      </dsp:nvSpPr>
      <dsp:spPr>
        <a:xfrm>
          <a:off x="191690" y="191690"/>
          <a:ext cx="2270760" cy="15335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68C35-CD15-4E09-8AC1-59778BB74D5A}">
      <dsp:nvSpPr>
        <dsp:cNvPr id="0" name=""/>
        <dsp:cNvSpPr/>
      </dsp:nvSpPr>
      <dsp:spPr>
        <a:xfrm>
          <a:off x="0" y="2108596"/>
          <a:ext cx="11353800" cy="191690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59611"/>
            <a:satOff val="5669"/>
            <a:lumOff val="288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43.-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Tanto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tendrán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suplente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 El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suplente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será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vicario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parroquial.</a:t>
          </a:r>
          <a:endParaRPr lang="es-MX" sz="3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2450" y="2108596"/>
        <a:ext cx="8891349" cy="1916906"/>
      </dsp:txXfrm>
    </dsp:sp>
    <dsp:sp modelId="{917EAC0D-DA92-4942-8774-E49A370CA554}">
      <dsp:nvSpPr>
        <dsp:cNvPr id="0" name=""/>
        <dsp:cNvSpPr/>
      </dsp:nvSpPr>
      <dsp:spPr>
        <a:xfrm>
          <a:off x="191690" y="2300287"/>
          <a:ext cx="2270760" cy="15335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D4E77-E437-49DB-B609-322A263064E6}">
      <dsp:nvSpPr>
        <dsp:cNvPr id="0" name=""/>
        <dsp:cNvSpPr/>
      </dsp:nvSpPr>
      <dsp:spPr>
        <a:xfrm>
          <a:off x="0" y="4217193"/>
          <a:ext cx="11353800" cy="191690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359611"/>
            <a:satOff val="5669"/>
            <a:lumOff val="288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44.-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Podrán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nombrarse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cargos o </a:t>
          </a:r>
          <a:r>
            <a:rPr lang="en-US" sz="37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comisiones</a:t>
          </a:r>
          <a:r>
            <a:rPr lang="en-US" sz="37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según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necesidades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7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concretas</a:t>
          </a:r>
          <a:r>
            <a:rPr lang="en-US" sz="37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Consejo.</a:t>
          </a:r>
          <a:endParaRPr lang="es-MX" sz="37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2450" y="4217193"/>
        <a:ext cx="8891349" cy="1916906"/>
      </dsp:txXfrm>
    </dsp:sp>
    <dsp:sp modelId="{1CD8EE28-820A-49A1-8348-380A47D2194B}">
      <dsp:nvSpPr>
        <dsp:cNvPr id="0" name=""/>
        <dsp:cNvSpPr/>
      </dsp:nvSpPr>
      <dsp:spPr>
        <a:xfrm>
          <a:off x="191690" y="4408884"/>
          <a:ext cx="2270760" cy="15335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CFF8F-60BF-4A7C-B2E9-BBAEF107293D}">
      <dsp:nvSpPr>
        <dsp:cNvPr id="0" name=""/>
        <dsp:cNvSpPr/>
      </dsp:nvSpPr>
      <dsp:spPr>
        <a:xfrm>
          <a:off x="0" y="0"/>
          <a:ext cx="11353800" cy="1686718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45.- El Consejo Parroquial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deberá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reunirse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 en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pleno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por</a:t>
          </a:r>
          <a:r>
            <a:rPr lang="en-US" sz="3200" b="1" kern="1200" dirty="0" smtClean="0">
              <a:solidFill>
                <a:schemeClr val="bg1"/>
              </a:solidFill>
              <a:latin typeface="Candara" panose="020E0502030303020204" pitchFamily="34" charset="0"/>
            </a:rPr>
            <a:t> lo </a:t>
          </a:r>
          <a:r>
            <a:rPr lang="en-US" sz="3200" b="1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menos</a:t>
          </a:r>
          <a:r>
            <a:rPr lang="en-US" sz="3200" b="1" kern="1200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una</a:t>
          </a:r>
          <a:r>
            <a:rPr lang="en-US" sz="3200" b="1" kern="1200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vez</a:t>
          </a:r>
          <a:r>
            <a:rPr lang="en-US" sz="3200" b="1" kern="1200" dirty="0" smtClean="0">
              <a:solidFill>
                <a:schemeClr val="bg1"/>
              </a:solidFill>
              <a:latin typeface="Candara" panose="020E0502030303020204" pitchFamily="34" charset="0"/>
            </a:rPr>
            <a:t> al </a:t>
          </a:r>
          <a:r>
            <a:rPr lang="en-US" sz="3200" b="1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mes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. Se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recomienda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 la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reunión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bg1"/>
              </a:solidFill>
              <a:latin typeface="Candara" panose="020E0502030303020204" pitchFamily="34" charset="0"/>
            </a:rPr>
            <a:t>semanal</a:t>
          </a:r>
          <a:r>
            <a:rPr lang="en-US" sz="3200" kern="1200" dirty="0" smtClean="0">
              <a:solidFill>
                <a:schemeClr val="bg1"/>
              </a:solidFill>
              <a:latin typeface="Candara" panose="020E0502030303020204" pitchFamily="34" charset="0"/>
            </a:rPr>
            <a:t>.</a:t>
          </a:r>
          <a:endParaRPr lang="es-MX" sz="3200" kern="1200" dirty="0">
            <a:solidFill>
              <a:schemeClr val="bg1"/>
            </a:solidFill>
            <a:latin typeface="Candara" panose="020E0502030303020204" pitchFamily="34" charset="0"/>
          </a:endParaRPr>
        </a:p>
      </dsp:txBody>
      <dsp:txXfrm>
        <a:off x="2439431" y="0"/>
        <a:ext cx="8914368" cy="1686718"/>
      </dsp:txXfrm>
    </dsp:sp>
    <dsp:sp modelId="{0AB51179-5E51-45E7-BFE4-2B18A5D82867}">
      <dsp:nvSpPr>
        <dsp:cNvPr id="0" name=""/>
        <dsp:cNvSpPr/>
      </dsp:nvSpPr>
      <dsp:spPr>
        <a:xfrm>
          <a:off x="168671" y="168671"/>
          <a:ext cx="2270760" cy="1349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C1E88-0F0A-4DF7-811B-CED654B42D7E}">
      <dsp:nvSpPr>
        <dsp:cNvPr id="0" name=""/>
        <dsp:cNvSpPr/>
      </dsp:nvSpPr>
      <dsp:spPr>
        <a:xfrm>
          <a:off x="0" y="1855390"/>
          <a:ext cx="11353800" cy="1686718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198051"/>
            <a:satOff val="-3234"/>
            <a:lumOff val="304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46.- El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por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medio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con la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aprobación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puede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citar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32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junta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extraordinaria</a:t>
          </a:r>
          <a:r>
            <a:rPr lang="en-US" sz="32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algún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asunto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lo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amerite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2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39431" y="1855390"/>
        <a:ext cx="8914368" cy="1686718"/>
      </dsp:txXfrm>
    </dsp:sp>
    <dsp:sp modelId="{6F6E458C-B5E0-4714-8A25-54309B4809BE}">
      <dsp:nvSpPr>
        <dsp:cNvPr id="0" name=""/>
        <dsp:cNvSpPr/>
      </dsp:nvSpPr>
      <dsp:spPr>
        <a:xfrm>
          <a:off x="168671" y="2024062"/>
          <a:ext cx="2270760" cy="1349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3AAC8-ED3D-45D4-9CD9-83640B200607}">
      <dsp:nvSpPr>
        <dsp:cNvPr id="0" name=""/>
        <dsp:cNvSpPr/>
      </dsp:nvSpPr>
      <dsp:spPr>
        <a:xfrm>
          <a:off x="0" y="3710781"/>
          <a:ext cx="11353800" cy="1686718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-198051"/>
            <a:satOff val="-3234"/>
            <a:lumOff val="304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47.- Se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citará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también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reunión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extraordinaria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al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menos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mitad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los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 lo </a:t>
          </a:r>
          <a:r>
            <a:rPr lang="en-US" sz="32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soliciten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2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39431" y="3710781"/>
        <a:ext cx="8914368" cy="1686718"/>
      </dsp:txXfrm>
    </dsp:sp>
    <dsp:sp modelId="{D0F11508-1D37-43D9-89F1-A8E49DE19318}">
      <dsp:nvSpPr>
        <dsp:cNvPr id="0" name=""/>
        <dsp:cNvSpPr/>
      </dsp:nvSpPr>
      <dsp:spPr>
        <a:xfrm>
          <a:off x="168671" y="3879453"/>
          <a:ext cx="2270760" cy="13493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4A7D8-72A6-4CA3-98E9-B5D0399E1838}">
      <dsp:nvSpPr>
        <dsp:cNvPr id="0" name=""/>
        <dsp:cNvSpPr/>
      </dsp:nvSpPr>
      <dsp:spPr>
        <a:xfrm>
          <a:off x="0" y="0"/>
          <a:ext cx="11366499" cy="19486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48.- El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esquema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ordinarias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: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oración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lista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de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presentes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lectura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acta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anterior,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información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actividades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problemas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temas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estudio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800" i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oración</a:t>
          </a:r>
          <a:r>
            <a:rPr lang="en-US" sz="28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final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8165" y="0"/>
        <a:ext cx="8898334" cy="1948656"/>
      </dsp:txXfrm>
    </dsp:sp>
    <dsp:sp modelId="{F4238DF5-E52B-4052-BBE8-03E629E732FB}">
      <dsp:nvSpPr>
        <dsp:cNvPr id="0" name=""/>
        <dsp:cNvSpPr/>
      </dsp:nvSpPr>
      <dsp:spPr>
        <a:xfrm>
          <a:off x="194865" y="194865"/>
          <a:ext cx="22733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3BA19-D008-42AD-ACC6-AE18D00B578A}">
      <dsp:nvSpPr>
        <dsp:cNvPr id="0" name=""/>
        <dsp:cNvSpPr/>
      </dsp:nvSpPr>
      <dsp:spPr>
        <a:xfrm>
          <a:off x="0" y="2143521"/>
          <a:ext cx="11366499" cy="19486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49.- El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 (o el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)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participará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en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reuniones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800" kern="1200" err="1" smtClean="0">
              <a:solidFill>
                <a:schemeClr val="tx1"/>
              </a:solidFill>
              <a:latin typeface="Candara" panose="020E0502030303020204" pitchFamily="34" charset="0"/>
            </a:rPr>
            <a:t>Decanato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(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Foranía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) y 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Diocesanas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a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legítimamente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les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convoque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8165" y="2143521"/>
        <a:ext cx="8898334" cy="1948656"/>
      </dsp:txXfrm>
    </dsp:sp>
    <dsp:sp modelId="{EC32511D-8881-4505-8593-261DF720A7EB}">
      <dsp:nvSpPr>
        <dsp:cNvPr id="0" name=""/>
        <dsp:cNvSpPr/>
      </dsp:nvSpPr>
      <dsp:spPr>
        <a:xfrm>
          <a:off x="194865" y="2338387"/>
          <a:ext cx="22733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DBE65-8556-4541-A0B5-96A1A755C475}">
      <dsp:nvSpPr>
        <dsp:cNvPr id="0" name=""/>
        <dsp:cNvSpPr/>
      </dsp:nvSpPr>
      <dsp:spPr>
        <a:xfrm>
          <a:off x="0" y="4287043"/>
          <a:ext cx="11366499" cy="194865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50.-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Cada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año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 para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evaluar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actividades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51.- 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sz="2800" b="1" u="sng" kern="1200" smtClean="0">
              <a:solidFill>
                <a:schemeClr val="tx1"/>
              </a:solidFill>
              <a:latin typeface="Candara" panose="020E0502030303020204" pitchFamily="34" charset="0"/>
            </a:rPr>
            <a:t>S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ecretario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llevará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libro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actas</a:t>
          </a: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deberá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firmar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Coordinador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y el </a:t>
          </a:r>
          <a:r>
            <a:rPr lang="en-US" sz="2800" kern="1200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Secretario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8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68165" y="4287043"/>
        <a:ext cx="8898334" cy="1948656"/>
      </dsp:txXfrm>
    </dsp:sp>
    <dsp:sp modelId="{A7C76474-6E2D-4A98-87B8-ADE3EAF9F3D0}">
      <dsp:nvSpPr>
        <dsp:cNvPr id="0" name=""/>
        <dsp:cNvSpPr/>
      </dsp:nvSpPr>
      <dsp:spPr>
        <a:xfrm>
          <a:off x="194865" y="4481909"/>
          <a:ext cx="22733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9F19F-01D1-4422-9D2D-ED06019500A5}">
      <dsp:nvSpPr>
        <dsp:cNvPr id="0" name=""/>
        <dsp:cNvSpPr/>
      </dsp:nvSpPr>
      <dsp:spPr>
        <a:xfrm>
          <a:off x="0" y="36545"/>
          <a:ext cx="11544300" cy="12631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solidFill>
                <a:schemeClr val="tx1"/>
              </a:solidFill>
              <a:latin typeface="Candara" panose="020E0502030303020204" pitchFamily="34" charset="0"/>
            </a:rPr>
            <a:t>52.- El Consejo </a:t>
          </a:r>
          <a:r>
            <a:rPr lang="en-US" sz="3200" b="1" kern="1200" smtClean="0">
              <a:solidFill>
                <a:schemeClr val="tx1"/>
              </a:solidFill>
              <a:latin typeface="Candara" panose="020E0502030303020204" pitchFamily="34" charset="0"/>
            </a:rPr>
            <a:t>cesará</a:t>
          </a:r>
          <a:r>
            <a:rPr lang="en-US" sz="3200" kern="1200" smtClean="0">
              <a:solidFill>
                <a:schemeClr val="tx1"/>
              </a:solidFill>
              <a:latin typeface="Candara" panose="020E0502030303020204" pitchFamily="34" charset="0"/>
            </a:rPr>
            <a:t> en sus funciones </a:t>
          </a:r>
          <a:r>
            <a:rPr lang="en-US" sz="3200" b="1" kern="1200" smtClean="0">
              <a:solidFill>
                <a:schemeClr val="tx1"/>
              </a:solidFill>
              <a:latin typeface="Candara" panose="020E0502030303020204" pitchFamily="34" charset="0"/>
            </a:rPr>
            <a:t>al cumplirse su período de actividades</a:t>
          </a:r>
          <a:r>
            <a:rPr lang="en-US" sz="3200" kern="1200" smtClean="0">
              <a:solidFill>
                <a:schemeClr val="tx1"/>
              </a:solidFill>
              <a:latin typeface="Candara" panose="020E0502030303020204" pitchFamily="34" charset="0"/>
            </a:rPr>
            <a:t> que será de tres años.</a:t>
          </a:r>
          <a:endParaRPr lang="es-MX" sz="3200" kern="120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5884" y="36545"/>
        <a:ext cx="9068415" cy="1263108"/>
      </dsp:txXfrm>
    </dsp:sp>
    <dsp:sp modelId="{EB823A97-A4EB-46D8-BB14-0FF6E5C4B909}">
      <dsp:nvSpPr>
        <dsp:cNvPr id="0" name=""/>
        <dsp:cNvSpPr/>
      </dsp:nvSpPr>
      <dsp:spPr>
        <a:xfrm>
          <a:off x="167024" y="0"/>
          <a:ext cx="2308860" cy="1336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74A1D-3E6D-49D0-A0B9-1342D9608B16}">
      <dsp:nvSpPr>
        <dsp:cNvPr id="0" name=""/>
        <dsp:cNvSpPr/>
      </dsp:nvSpPr>
      <dsp:spPr>
        <a:xfrm>
          <a:off x="0" y="1503223"/>
          <a:ext cx="11544300" cy="16702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53.- Los miembros del Consejo podrán ser 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reelegidos</a:t>
          </a:r>
          <a:r>
            <a:rPr lang="en-US" sz="2800" kern="1200" smtClean="0">
              <a:solidFill>
                <a:schemeClr val="tx1"/>
              </a:solidFill>
              <a:latin typeface="Candara" panose="020E0502030303020204" pitchFamily="34" charset="0"/>
            </a:rPr>
            <a:t> una sola vez con la misma representación; </a:t>
          </a:r>
          <a:r>
            <a:rPr lang="en-US" sz="2800" b="1" kern="1200" smtClean="0">
              <a:solidFill>
                <a:schemeClr val="tx1"/>
              </a:solidFill>
              <a:latin typeface="Candara" panose="020E0502030303020204" pitchFamily="34" charset="0"/>
            </a:rPr>
            <a:t>la tercera vez sólo con distinta representación.</a:t>
          </a:r>
          <a:endParaRPr lang="es-MX" sz="2800" b="1" kern="120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5884" y="1503223"/>
        <a:ext cx="9068415" cy="1670248"/>
      </dsp:txXfrm>
    </dsp:sp>
    <dsp:sp modelId="{C7CFDA2E-4D28-4FBA-95AF-462D3D210529}">
      <dsp:nvSpPr>
        <dsp:cNvPr id="0" name=""/>
        <dsp:cNvSpPr/>
      </dsp:nvSpPr>
      <dsp:spPr>
        <a:xfrm>
          <a:off x="167024" y="1670248"/>
          <a:ext cx="2308860" cy="13361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69A89-F23C-4C59-9304-08E1C67EDB2E}">
      <dsp:nvSpPr>
        <dsp:cNvPr id="0" name=""/>
        <dsp:cNvSpPr/>
      </dsp:nvSpPr>
      <dsp:spPr>
        <a:xfrm>
          <a:off x="0" y="3340496"/>
          <a:ext cx="11544300" cy="22810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>
              <a:solidFill>
                <a:schemeClr val="tx1"/>
              </a:solidFill>
              <a:latin typeface="Candara" panose="020E0502030303020204" pitchFamily="34" charset="0"/>
            </a:rPr>
            <a:t>54.- Para el relevo de los integrantes del Consejo, después de cumplido el trienio, en un año se cambia el 50 % de los miembros y al siguiente año el 50% restante, procurando que primero salgan los más antiguos . Las situaciones especiales que surgieran, el párroco las resolverá con prudente juicio pastoral.</a:t>
          </a:r>
          <a:endParaRPr lang="es-MX" sz="2600" kern="120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5884" y="3340496"/>
        <a:ext cx="9068415" cy="2281074"/>
      </dsp:txXfrm>
    </dsp:sp>
    <dsp:sp modelId="{3D0E51EA-56DC-4A67-A62A-B369ABF98762}">
      <dsp:nvSpPr>
        <dsp:cNvPr id="0" name=""/>
        <dsp:cNvSpPr/>
      </dsp:nvSpPr>
      <dsp:spPr>
        <a:xfrm>
          <a:off x="167024" y="3543303"/>
          <a:ext cx="2308860" cy="18754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BDF69-040F-4EBC-AFD5-C76FE2EEEF5E}">
      <dsp:nvSpPr>
        <dsp:cNvPr id="0" name=""/>
        <dsp:cNvSpPr/>
      </dsp:nvSpPr>
      <dsp:spPr>
        <a:xfrm>
          <a:off x="371758" y="367883"/>
          <a:ext cx="10762682" cy="2214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103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>
              <a:solidFill>
                <a:schemeClr val="tx1"/>
              </a:solidFill>
              <a:latin typeface="Candara" panose="020E0502030303020204" pitchFamily="34" charset="0"/>
            </a:rPr>
            <a:t>55.- Si un miembro falta con frecuencia o por un periodo considerable de tiempo, podrá </a:t>
          </a:r>
          <a:r>
            <a:rPr lang="en-US" sz="3300" b="1" kern="1200" smtClean="0">
              <a:solidFill>
                <a:schemeClr val="tx1"/>
              </a:solidFill>
              <a:latin typeface="Candara" panose="020E0502030303020204" pitchFamily="34" charset="0"/>
            </a:rPr>
            <a:t>ser cesado </a:t>
          </a:r>
          <a:r>
            <a:rPr lang="en-US" sz="3300" kern="1200" smtClean="0">
              <a:solidFill>
                <a:schemeClr val="tx1"/>
              </a:solidFill>
              <a:latin typeface="Candara" panose="020E0502030303020204" pitchFamily="34" charset="0"/>
            </a:rPr>
            <a:t>a juicio del Párroco </a:t>
          </a:r>
          <a:r>
            <a:rPr lang="en-US" sz="3300" b="1" kern="1200" smtClean="0">
              <a:solidFill>
                <a:schemeClr val="tx1"/>
              </a:solidFill>
              <a:latin typeface="Candara" panose="020E0502030303020204" pitchFamily="34" charset="0"/>
            </a:rPr>
            <a:t>oído el mismo Consejo</a:t>
          </a:r>
          <a:r>
            <a:rPr lang="en-US" sz="3300" kern="120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300" kern="120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371758" y="367883"/>
        <a:ext cx="10762682" cy="2214718"/>
      </dsp:txXfrm>
    </dsp:sp>
    <dsp:sp modelId="{5378BC09-D506-448D-8B20-7ED61F427D19}">
      <dsp:nvSpPr>
        <dsp:cNvPr id="0" name=""/>
        <dsp:cNvSpPr/>
      </dsp:nvSpPr>
      <dsp:spPr>
        <a:xfrm>
          <a:off x="0" y="86070"/>
          <a:ext cx="1809405" cy="23254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45549-BFB5-490C-AB05-328132ED822A}">
      <dsp:nvSpPr>
        <dsp:cNvPr id="0" name=""/>
        <dsp:cNvSpPr/>
      </dsp:nvSpPr>
      <dsp:spPr>
        <a:xfrm>
          <a:off x="418214" y="3155968"/>
          <a:ext cx="10669770" cy="2214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103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>
              <a:solidFill>
                <a:schemeClr val="tx1"/>
              </a:solidFill>
              <a:latin typeface="Candara" panose="020E0502030303020204" pitchFamily="34" charset="0"/>
            </a:rPr>
            <a:t>56.- El Párroco podrá también </a:t>
          </a:r>
          <a:r>
            <a:rPr lang="en-US" sz="3300" b="1" kern="1200" smtClean="0">
              <a:solidFill>
                <a:schemeClr val="tx1"/>
              </a:solidFill>
              <a:latin typeface="Candara" panose="020E0502030303020204" pitchFamily="34" charset="0"/>
            </a:rPr>
            <a:t>cesar a quien haya provocado algún escándalo en la comunidad o lleve una vida no coherente con su oficio</a:t>
          </a:r>
          <a:r>
            <a:rPr lang="en-US" sz="3300" kern="1200" smtClean="0">
              <a:solidFill>
                <a:schemeClr val="tx1"/>
              </a:solidFill>
              <a:latin typeface="Candara" panose="020E0502030303020204" pitchFamily="34" charset="0"/>
            </a:rPr>
            <a:t>. En este caso la consulta al Consejo es facultativa.</a:t>
          </a:r>
          <a:endParaRPr lang="es-MX" sz="3300" kern="120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418214" y="3155968"/>
        <a:ext cx="10669770" cy="2214718"/>
      </dsp:txXfrm>
    </dsp:sp>
    <dsp:sp modelId="{8B68D272-658F-43CD-B5DB-C4134654BC39}">
      <dsp:nvSpPr>
        <dsp:cNvPr id="0" name=""/>
        <dsp:cNvSpPr/>
      </dsp:nvSpPr>
      <dsp:spPr>
        <a:xfrm>
          <a:off x="72757" y="2836064"/>
          <a:ext cx="1550303" cy="23254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A0D47-3202-4389-A3DB-625E7F466600}">
      <dsp:nvSpPr>
        <dsp:cNvPr id="0" name=""/>
        <dsp:cNvSpPr/>
      </dsp:nvSpPr>
      <dsp:spPr>
        <a:xfrm>
          <a:off x="0" y="319310"/>
          <a:ext cx="7416800" cy="23295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la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edificación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Iglesia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s-MX" sz="42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113719" y="433029"/>
        <a:ext cx="7189362" cy="2102105"/>
      </dsp:txXfrm>
    </dsp:sp>
    <dsp:sp modelId="{9A77CBEC-052F-4651-A321-C819C26CD072}">
      <dsp:nvSpPr>
        <dsp:cNvPr id="0" name=""/>
        <dsp:cNvSpPr/>
      </dsp:nvSpPr>
      <dsp:spPr>
        <a:xfrm>
          <a:off x="0" y="2773248"/>
          <a:ext cx="7416800" cy="232954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y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cada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uno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descubre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en el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otro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identidad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exigencias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propia</a:t>
          </a:r>
          <a:r>
            <a:rPr lang="en-US" sz="4200" b="1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4200" b="1" kern="1200" cap="none" dirty="0" err="1" smtClean="0">
              <a:solidFill>
                <a:schemeClr val="tx1"/>
              </a:solidFill>
              <a:latin typeface="Candara" panose="020E0502030303020204" pitchFamily="34" charset="0"/>
            </a:rPr>
            <a:t>vocación</a:t>
          </a:r>
          <a:r>
            <a:rPr lang="en-US" sz="4200" kern="1200" cap="none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endParaRPr lang="es-MX" sz="42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113719" y="2886967"/>
        <a:ext cx="7189362" cy="2102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3647-66C2-4265-AC26-D80D9FC63F73}">
      <dsp:nvSpPr>
        <dsp:cNvPr id="0" name=""/>
        <dsp:cNvSpPr/>
      </dsp:nvSpPr>
      <dsp:spPr>
        <a:xfrm>
          <a:off x="953" y="292388"/>
          <a:ext cx="3718377" cy="22310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Aconseja</a:t>
          </a:r>
          <a:endParaRPr lang="es-MX" sz="46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953" y="292388"/>
        <a:ext cx="3718377" cy="2231026"/>
      </dsp:txXfrm>
    </dsp:sp>
    <dsp:sp modelId="{FEE364E8-481C-44ED-9CC1-03C7BA54F7B2}">
      <dsp:nvSpPr>
        <dsp:cNvPr id="0" name=""/>
        <dsp:cNvSpPr/>
      </dsp:nvSpPr>
      <dsp:spPr>
        <a:xfrm>
          <a:off x="4091168" y="292388"/>
          <a:ext cx="3718377" cy="2231026"/>
        </a:xfrm>
        <a:prstGeom prst="rect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Asesora</a:t>
          </a:r>
          <a:endParaRPr lang="es-MX" sz="46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4091168" y="292388"/>
        <a:ext cx="3718377" cy="2231026"/>
      </dsp:txXfrm>
    </dsp:sp>
    <dsp:sp modelId="{08BD2B03-A97B-4B66-A3C8-BF98472341CF}">
      <dsp:nvSpPr>
        <dsp:cNvPr id="0" name=""/>
        <dsp:cNvSpPr/>
      </dsp:nvSpPr>
      <dsp:spPr>
        <a:xfrm>
          <a:off x="2046061" y="2895252"/>
          <a:ext cx="3718377" cy="2231026"/>
        </a:xfrm>
        <a:prstGeom prst="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A quien toma decisiones</a:t>
          </a:r>
          <a:endParaRPr lang="es-MX" sz="46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046061" y="2895252"/>
        <a:ext cx="3718377" cy="22310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0A621-AFFB-4B05-9E3D-23F009622718}">
      <dsp:nvSpPr>
        <dsp:cNvPr id="0" name=""/>
        <dsp:cNvSpPr/>
      </dsp:nvSpPr>
      <dsp:spPr>
        <a:xfrm>
          <a:off x="3021080" y="1995"/>
          <a:ext cx="1920738" cy="124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Elabora</a:t>
          </a:r>
          <a:endParaRPr lang="es-MX" sz="29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3082026" y="62941"/>
        <a:ext cx="1798846" cy="1126588"/>
      </dsp:txXfrm>
    </dsp:sp>
    <dsp:sp modelId="{BE666CB6-FD96-483E-B6C7-1FC22BFDEE1E}">
      <dsp:nvSpPr>
        <dsp:cNvPr id="0" name=""/>
        <dsp:cNvSpPr/>
      </dsp:nvSpPr>
      <dsp:spPr>
        <a:xfrm>
          <a:off x="1919518" y="626235"/>
          <a:ext cx="4123862" cy="4123862"/>
        </a:xfrm>
        <a:custGeom>
          <a:avLst/>
          <a:gdLst/>
          <a:ahLst/>
          <a:cxnLst/>
          <a:rect l="0" t="0" r="0" b="0"/>
          <a:pathLst>
            <a:path>
              <a:moveTo>
                <a:pt x="3287238" y="403564"/>
              </a:moveTo>
              <a:arcTo wR="2061931" hR="2061931" stAng="18387561" swAng="1633097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7BFC0-B48E-4A3B-8997-63FE4C27350E}">
      <dsp:nvSpPr>
        <dsp:cNvPr id="0" name=""/>
        <dsp:cNvSpPr/>
      </dsp:nvSpPr>
      <dsp:spPr>
        <a:xfrm>
          <a:off x="5083012" y="2063926"/>
          <a:ext cx="1920738" cy="1248480"/>
        </a:xfrm>
        <a:prstGeom prst="roundRect">
          <a:avLst/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Evalúa</a:t>
          </a:r>
          <a:endParaRPr lang="es-MX" sz="29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5143958" y="2124872"/>
        <a:ext cx="1798846" cy="1126588"/>
      </dsp:txXfrm>
    </dsp:sp>
    <dsp:sp modelId="{3FD27817-F938-4338-A4A3-A6F2CD500A83}">
      <dsp:nvSpPr>
        <dsp:cNvPr id="0" name=""/>
        <dsp:cNvSpPr/>
      </dsp:nvSpPr>
      <dsp:spPr>
        <a:xfrm>
          <a:off x="1919518" y="626235"/>
          <a:ext cx="4123862" cy="4123862"/>
        </a:xfrm>
        <a:custGeom>
          <a:avLst/>
          <a:gdLst/>
          <a:ahLst/>
          <a:cxnLst/>
          <a:rect l="0" t="0" r="0" b="0"/>
          <a:pathLst>
            <a:path>
              <a:moveTo>
                <a:pt x="3910067" y="2976235"/>
              </a:moveTo>
              <a:arcTo wR="2061931" hR="2061931" stAng="1579342" swAng="1633097"/>
            </a:path>
          </a:pathLst>
        </a:custGeom>
        <a:noFill/>
        <a:ln w="9525" cap="flat" cmpd="sng" algn="ctr">
          <a:solidFill>
            <a:schemeClr val="accent5">
              <a:hueOff val="5129271"/>
              <a:satOff val="-1832"/>
              <a:lumOff val="294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0340A-C74B-402B-A2CE-0A7C6EB5106B}">
      <dsp:nvSpPr>
        <dsp:cNvPr id="0" name=""/>
        <dsp:cNvSpPr/>
      </dsp:nvSpPr>
      <dsp:spPr>
        <a:xfrm>
          <a:off x="3021080" y="4125857"/>
          <a:ext cx="1920738" cy="1248480"/>
        </a:xfrm>
        <a:prstGeom prst="roundRect">
          <a:avLst/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Programas</a:t>
          </a:r>
          <a:endParaRPr lang="es-MX" sz="29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3082026" y="4186803"/>
        <a:ext cx="1798846" cy="1126588"/>
      </dsp:txXfrm>
    </dsp:sp>
    <dsp:sp modelId="{DB1DE9A6-902E-4590-832F-C5688DC55838}">
      <dsp:nvSpPr>
        <dsp:cNvPr id="0" name=""/>
        <dsp:cNvSpPr/>
      </dsp:nvSpPr>
      <dsp:spPr>
        <a:xfrm>
          <a:off x="1919518" y="626235"/>
          <a:ext cx="4123862" cy="4123862"/>
        </a:xfrm>
        <a:custGeom>
          <a:avLst/>
          <a:gdLst/>
          <a:ahLst/>
          <a:cxnLst/>
          <a:rect l="0" t="0" r="0" b="0"/>
          <a:pathLst>
            <a:path>
              <a:moveTo>
                <a:pt x="836623" y="3720298"/>
              </a:moveTo>
              <a:arcTo wR="2061931" hR="2061931" stAng="7587561" swAng="1633097"/>
            </a:path>
          </a:pathLst>
        </a:custGeom>
        <a:noFill/>
        <a:ln w="9525" cap="flat" cmpd="sng" algn="ctr">
          <a:solidFill>
            <a:schemeClr val="accent5">
              <a:hueOff val="10258542"/>
              <a:satOff val="-3664"/>
              <a:lumOff val="588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5020E-4B38-4E8F-BBA2-65F49E78F1AF}">
      <dsp:nvSpPr>
        <dsp:cNvPr id="0" name=""/>
        <dsp:cNvSpPr/>
      </dsp:nvSpPr>
      <dsp:spPr>
        <a:xfrm>
          <a:off x="959149" y="2063926"/>
          <a:ext cx="1920738" cy="1248480"/>
        </a:xfrm>
        <a:prstGeom prst="round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chemeClr val="tx1"/>
              </a:solidFill>
              <a:latin typeface="Baskerville Old Face" panose="02020602080505020303" pitchFamily="18" charset="0"/>
            </a:rPr>
            <a:t>Realiza</a:t>
          </a:r>
          <a:endParaRPr lang="es-MX" sz="2900" b="1" kern="1200" dirty="0">
            <a:solidFill>
              <a:schemeClr val="tx1"/>
            </a:solidFill>
            <a:latin typeface="Baskerville Old Face" panose="02020602080505020303" pitchFamily="18" charset="0"/>
          </a:endParaRPr>
        </a:p>
      </dsp:txBody>
      <dsp:txXfrm>
        <a:off x="1020095" y="2124872"/>
        <a:ext cx="1798846" cy="1126588"/>
      </dsp:txXfrm>
    </dsp:sp>
    <dsp:sp modelId="{8C77382D-58A6-4007-A2A9-92E02ACBF7B5}">
      <dsp:nvSpPr>
        <dsp:cNvPr id="0" name=""/>
        <dsp:cNvSpPr/>
      </dsp:nvSpPr>
      <dsp:spPr>
        <a:xfrm>
          <a:off x="1919518" y="626235"/>
          <a:ext cx="4123862" cy="4123862"/>
        </a:xfrm>
        <a:custGeom>
          <a:avLst/>
          <a:gdLst/>
          <a:ahLst/>
          <a:cxnLst/>
          <a:rect l="0" t="0" r="0" b="0"/>
          <a:pathLst>
            <a:path>
              <a:moveTo>
                <a:pt x="213794" y="1147627"/>
              </a:moveTo>
              <a:arcTo wR="2061931" hR="2061931" stAng="12379342" swAng="1633097"/>
            </a:path>
          </a:pathLst>
        </a:custGeom>
        <a:noFill/>
        <a:ln w="9525" cap="flat" cmpd="sng" algn="ctr">
          <a:solidFill>
            <a:schemeClr val="accent5">
              <a:hueOff val="15387812"/>
              <a:satOff val="-5496"/>
              <a:lumOff val="882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5BCB2-2F11-4CF8-917E-7986C9571400}">
      <dsp:nvSpPr>
        <dsp:cNvPr id="0" name=""/>
        <dsp:cNvSpPr/>
      </dsp:nvSpPr>
      <dsp:spPr>
        <a:xfrm>
          <a:off x="0" y="0"/>
          <a:ext cx="11480800" cy="1928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15.-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Favorecerá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un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análisis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permanente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realidad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 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y,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atento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los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cambios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y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exigencias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realidad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pueda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dar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respuesta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pastoral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conveniente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0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89041" y="0"/>
        <a:ext cx="8991758" cy="1928812"/>
      </dsp:txXfrm>
    </dsp:sp>
    <dsp:sp modelId="{40DF3D6D-42CA-43C8-9871-88317BCBDECF}">
      <dsp:nvSpPr>
        <dsp:cNvPr id="0" name=""/>
        <dsp:cNvSpPr/>
      </dsp:nvSpPr>
      <dsp:spPr>
        <a:xfrm>
          <a:off x="192881" y="192881"/>
          <a:ext cx="2296160" cy="15430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376B5-1030-4EC6-9939-D584C4928F87}">
      <dsp:nvSpPr>
        <dsp:cNvPr id="0" name=""/>
        <dsp:cNvSpPr/>
      </dsp:nvSpPr>
      <dsp:spPr>
        <a:xfrm>
          <a:off x="0" y="2121693"/>
          <a:ext cx="11480800" cy="1928812"/>
        </a:xfrm>
        <a:prstGeom prst="roundRect">
          <a:avLst>
            <a:gd name="adj" fmla="val 10000"/>
          </a:avLst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16.-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en los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asuntos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pastorales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foranía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favorecerá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integración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mismo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0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89041" y="2121693"/>
        <a:ext cx="8991758" cy="1928812"/>
      </dsp:txXfrm>
    </dsp:sp>
    <dsp:sp modelId="{55AAF2EB-D920-4E1C-A530-2A37AAE4B630}">
      <dsp:nvSpPr>
        <dsp:cNvPr id="0" name=""/>
        <dsp:cNvSpPr/>
      </dsp:nvSpPr>
      <dsp:spPr>
        <a:xfrm>
          <a:off x="192881" y="2314574"/>
          <a:ext cx="2296160" cy="15430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8178B-C155-4E29-9ABE-BF7AB4DDE5BD}">
      <dsp:nvSpPr>
        <dsp:cNvPr id="0" name=""/>
        <dsp:cNvSpPr/>
      </dsp:nvSpPr>
      <dsp:spPr>
        <a:xfrm>
          <a:off x="0" y="4243387"/>
          <a:ext cx="11480800" cy="1928812"/>
        </a:xfrm>
        <a:prstGeom prst="roundRect">
          <a:avLst>
            <a:gd name="adj" fmla="val 10000"/>
          </a:avLst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17.-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participación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con los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organismos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diocesanos</a:t>
          </a:r>
          <a:r>
            <a:rPr lang="en-US" sz="3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para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una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mayor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eficacia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0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coordinación</a:t>
          </a:r>
          <a:r>
            <a:rPr lang="en-US" sz="30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pastoral.</a:t>
          </a:r>
          <a:endParaRPr lang="es-MX" sz="30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89041" y="4243387"/>
        <a:ext cx="8991758" cy="1928812"/>
      </dsp:txXfrm>
    </dsp:sp>
    <dsp:sp modelId="{0F176551-6A12-49CB-9C25-F74178414D0C}">
      <dsp:nvSpPr>
        <dsp:cNvPr id="0" name=""/>
        <dsp:cNvSpPr/>
      </dsp:nvSpPr>
      <dsp:spPr>
        <a:xfrm>
          <a:off x="192881" y="4436268"/>
          <a:ext cx="2296160" cy="15430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3F3C2-A3FC-418B-BEC0-D6137B27783B}">
      <dsp:nvSpPr>
        <dsp:cNvPr id="0" name=""/>
        <dsp:cNvSpPr/>
      </dsp:nvSpPr>
      <dsp:spPr>
        <a:xfrm>
          <a:off x="0" y="0"/>
          <a:ext cx="11493500" cy="19486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18.-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Trabajará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para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crezca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número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miembros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seglares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participen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en la Pastoral Parroquial.</a:t>
          </a:r>
          <a:endParaRPr lang="es-MX" sz="39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93565" y="0"/>
        <a:ext cx="8999934" cy="1948656"/>
      </dsp:txXfrm>
    </dsp:sp>
    <dsp:sp modelId="{D8F96763-EF50-443E-8FB9-530185BCC0A5}">
      <dsp:nvSpPr>
        <dsp:cNvPr id="0" name=""/>
        <dsp:cNvSpPr/>
      </dsp:nvSpPr>
      <dsp:spPr>
        <a:xfrm>
          <a:off x="194865" y="194865"/>
          <a:ext cx="22987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74E185-0A27-460D-902E-3ED461D43084}">
      <dsp:nvSpPr>
        <dsp:cNvPr id="0" name=""/>
        <dsp:cNvSpPr/>
      </dsp:nvSpPr>
      <dsp:spPr>
        <a:xfrm>
          <a:off x="0" y="2143521"/>
          <a:ext cx="11493500" cy="1948656"/>
        </a:xfrm>
        <a:prstGeom prst="roundRect">
          <a:avLst>
            <a:gd name="adj" fmla="val 10000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19.- El Consejo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garantizará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realicen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programación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evaluación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900" b="1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93565" y="2143521"/>
        <a:ext cx="8999934" cy="1948656"/>
      </dsp:txXfrm>
    </dsp:sp>
    <dsp:sp modelId="{76B64CBA-BC52-45C3-AC6D-8FF3DE86E60D}">
      <dsp:nvSpPr>
        <dsp:cNvPr id="0" name=""/>
        <dsp:cNvSpPr/>
      </dsp:nvSpPr>
      <dsp:spPr>
        <a:xfrm>
          <a:off x="194865" y="2338387"/>
          <a:ext cx="22987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39853-0C9D-4A6D-B34E-3403123B76BE}">
      <dsp:nvSpPr>
        <dsp:cNvPr id="0" name=""/>
        <dsp:cNvSpPr/>
      </dsp:nvSpPr>
      <dsp:spPr>
        <a:xfrm>
          <a:off x="0" y="4287043"/>
          <a:ext cx="11493500" cy="1948656"/>
        </a:xfrm>
        <a:prstGeom prst="roundRect">
          <a:avLst>
            <a:gd name="adj" fmla="val 10000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20.</a:t>
          </a:r>
          <a:r>
            <a:rPr lang="en-US" sz="39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- 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El Consejo Pastoral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representará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la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comunidad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 en </a:t>
          </a:r>
          <a:r>
            <a:rPr lang="en-US" sz="39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39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asambleas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9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diocesanas</a:t>
          </a:r>
          <a:r>
            <a:rPr lang="en-US" sz="39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…</a:t>
          </a:r>
          <a:endParaRPr lang="es-MX" sz="39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93565" y="4287043"/>
        <a:ext cx="8999934" cy="1948656"/>
      </dsp:txXfrm>
    </dsp:sp>
    <dsp:sp modelId="{74AA15A9-3957-4C6B-B8C1-DB21AE49AB36}">
      <dsp:nvSpPr>
        <dsp:cNvPr id="0" name=""/>
        <dsp:cNvSpPr/>
      </dsp:nvSpPr>
      <dsp:spPr>
        <a:xfrm>
          <a:off x="194865" y="4481909"/>
          <a:ext cx="2298700" cy="15589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6FAF4D-B909-4B74-A857-85481E931E7B}">
      <dsp:nvSpPr>
        <dsp:cNvPr id="0" name=""/>
        <dsp:cNvSpPr/>
      </dsp:nvSpPr>
      <dsp:spPr>
        <a:xfrm>
          <a:off x="0" y="0"/>
          <a:ext cx="11404599" cy="19605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21.-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Cuando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se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cambie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Presidente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Consejo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firmará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acta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inventario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entregue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saliente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Igualmente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en la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toma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posesión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nuevo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, le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dará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bienvenida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a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nombre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6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6976" y="0"/>
        <a:ext cx="8927623" cy="1960562"/>
      </dsp:txXfrm>
    </dsp:sp>
    <dsp:sp modelId="{4B41B767-5734-4C17-A226-1A1E5CBE3FFF}">
      <dsp:nvSpPr>
        <dsp:cNvPr id="0" name=""/>
        <dsp:cNvSpPr/>
      </dsp:nvSpPr>
      <dsp:spPr>
        <a:xfrm>
          <a:off x="196056" y="196056"/>
          <a:ext cx="2280920" cy="1568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663A4-0BF4-48CA-A84B-932585941881}">
      <dsp:nvSpPr>
        <dsp:cNvPr id="0" name=""/>
        <dsp:cNvSpPr/>
      </dsp:nvSpPr>
      <dsp:spPr>
        <a:xfrm>
          <a:off x="0" y="2156618"/>
          <a:ext cx="11404599" cy="19605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22.</a:t>
          </a:r>
          <a:r>
            <a:rPr lang="en-US" sz="2600" i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- 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Si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estuviera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vacante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2600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el Consejo de Pastoral Parroquial 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no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cesa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Custodiará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los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bienes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 la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mantendrá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la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comunicación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con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autoridades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eclesiásticas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y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preparará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lo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necesario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para la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llegada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del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6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6976" y="2156618"/>
        <a:ext cx="8927623" cy="1960562"/>
      </dsp:txXfrm>
    </dsp:sp>
    <dsp:sp modelId="{488B89F2-44C3-4690-B49E-324B7FEA0299}">
      <dsp:nvSpPr>
        <dsp:cNvPr id="0" name=""/>
        <dsp:cNvSpPr/>
      </dsp:nvSpPr>
      <dsp:spPr>
        <a:xfrm>
          <a:off x="196056" y="2352674"/>
          <a:ext cx="2280920" cy="1568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EC1FB-D115-422E-AA0A-AE54CFD6770C}">
      <dsp:nvSpPr>
        <dsp:cNvPr id="0" name=""/>
        <dsp:cNvSpPr/>
      </dsp:nvSpPr>
      <dsp:spPr>
        <a:xfrm>
          <a:off x="0" y="4313237"/>
          <a:ext cx="11404599" cy="196056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23.- 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El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llegue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reconocerá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al Consejo Pastoral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encuentre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durante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su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primer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año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no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hará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cambios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significativos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ni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al Consejo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ni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al plan de </a:t>
          </a:r>
          <a:r>
            <a:rPr lang="en-US" sz="26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trabajo</a:t>
          </a:r>
          <a:r>
            <a:rPr lang="en-US" sz="26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parroquial</a:t>
          </a:r>
          <a:r>
            <a:rPr lang="en-US" sz="26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2600" kern="1200" dirty="0" smtClean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76976" y="4313237"/>
        <a:ext cx="8927623" cy="1960562"/>
      </dsp:txXfrm>
    </dsp:sp>
    <dsp:sp modelId="{0247EC19-95EC-4BDC-AB26-DC7814986565}">
      <dsp:nvSpPr>
        <dsp:cNvPr id="0" name=""/>
        <dsp:cNvSpPr/>
      </dsp:nvSpPr>
      <dsp:spPr>
        <a:xfrm>
          <a:off x="196056" y="4509293"/>
          <a:ext cx="2280920" cy="15684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47E07-2B30-4A30-AAD1-634B8DE17DF9}">
      <dsp:nvSpPr>
        <dsp:cNvPr id="0" name=""/>
        <dsp:cNvSpPr/>
      </dsp:nvSpPr>
      <dsp:spPr>
        <a:xfrm>
          <a:off x="0" y="0"/>
          <a:ext cx="11163299" cy="17053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24.- El Consejo Parroquial </a:t>
          </a:r>
          <a:r>
            <a:rPr lang="en-US" sz="24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estará</a:t>
          </a:r>
          <a:r>
            <a:rPr lang="en-US" sz="24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formado</a:t>
          </a:r>
          <a:r>
            <a:rPr lang="en-US" sz="24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Los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Sacerdotes</a:t>
          </a:r>
          <a:r>
            <a:rPr lang="en-US" sz="2800" kern="1200" dirty="0" smtClean="0">
              <a:solidFill>
                <a:schemeClr val="tx1"/>
              </a:solidFill>
              <a:latin typeface="Candara" panose="020E0502030303020204" pitchFamily="34" charset="0"/>
            </a:rPr>
            <a:t>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Párroco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Vicarios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Parroquiales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, </a:t>
          </a:r>
          <a:endParaRPr lang="es-MX" sz="2000" b="1" kern="1200" dirty="0">
            <a:solidFill>
              <a:schemeClr val="tx1"/>
            </a:solidFill>
            <a:latin typeface="Candara" panose="020E0502030303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Otros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Sacerdotes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que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trabajan</a:t>
          </a:r>
          <a:r>
            <a:rPr lang="en-US" sz="20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en la Pastoral  Parroquial</a:t>
          </a:r>
          <a:endParaRPr lang="es-MX" sz="20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03197" y="0"/>
        <a:ext cx="8760102" cy="1705380"/>
      </dsp:txXfrm>
    </dsp:sp>
    <dsp:sp modelId="{EA76791C-322A-4C6B-A202-6F3160CCE924}">
      <dsp:nvSpPr>
        <dsp:cNvPr id="0" name=""/>
        <dsp:cNvSpPr/>
      </dsp:nvSpPr>
      <dsp:spPr>
        <a:xfrm>
          <a:off x="170538" y="170538"/>
          <a:ext cx="2232660" cy="13643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3D916-507A-4D97-A694-F70CD502CA78}">
      <dsp:nvSpPr>
        <dsp:cNvPr id="0" name=""/>
        <dsp:cNvSpPr/>
      </dsp:nvSpPr>
      <dsp:spPr>
        <a:xfrm>
          <a:off x="0" y="1875918"/>
          <a:ext cx="11163299" cy="1705380"/>
        </a:xfrm>
        <a:prstGeom prst="roundRect">
          <a:avLst>
            <a:gd name="adj" fmla="val 10000"/>
          </a:avLst>
        </a:prstGeom>
        <a:solidFill>
          <a:schemeClr val="accent2">
            <a:hueOff val="-2187096"/>
            <a:satOff val="-4210"/>
            <a:lumOff val="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Religiosos</a:t>
          </a:r>
          <a:r>
            <a:rPr lang="en-US" sz="32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y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Religiosas</a:t>
          </a:r>
          <a:r>
            <a:rPr lang="en-US" sz="32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endParaRPr lang="es-MX" sz="3200" b="1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03197" y="1875918"/>
        <a:ext cx="8760102" cy="1705380"/>
      </dsp:txXfrm>
    </dsp:sp>
    <dsp:sp modelId="{838BF89C-D5C4-41B4-B56A-F0CC0F874544}">
      <dsp:nvSpPr>
        <dsp:cNvPr id="0" name=""/>
        <dsp:cNvSpPr/>
      </dsp:nvSpPr>
      <dsp:spPr>
        <a:xfrm>
          <a:off x="170538" y="2046456"/>
          <a:ext cx="2232660" cy="13643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C3667-CE0A-4206-9C32-8899D023148C}">
      <dsp:nvSpPr>
        <dsp:cNvPr id="0" name=""/>
        <dsp:cNvSpPr/>
      </dsp:nvSpPr>
      <dsp:spPr>
        <a:xfrm>
          <a:off x="0" y="3751836"/>
          <a:ext cx="11163299" cy="1705380"/>
        </a:xfrm>
        <a:prstGeom prst="roundRect">
          <a:avLst>
            <a:gd name="adj" fmla="val 10000"/>
          </a:avLst>
        </a:prstGeom>
        <a:solidFill>
          <a:schemeClr val="accent2">
            <a:hueOff val="-4374192"/>
            <a:satOff val="-8420"/>
            <a:lumOff val="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Fieles</a:t>
          </a:r>
          <a:r>
            <a:rPr lang="en-US" sz="3200" b="1" kern="1200" dirty="0" smtClean="0">
              <a:solidFill>
                <a:schemeClr val="tx1"/>
              </a:solidFill>
              <a:latin typeface="Candara" panose="020E0502030303020204" pitchFamily="34" charset="0"/>
            </a:rPr>
            <a:t> </a:t>
          </a:r>
          <a:r>
            <a:rPr lang="en-US" sz="3200" b="1" kern="1200" dirty="0" err="1" smtClean="0">
              <a:solidFill>
                <a:schemeClr val="tx1"/>
              </a:solidFill>
              <a:latin typeface="Candara" panose="020E0502030303020204" pitchFamily="34" charset="0"/>
            </a:rPr>
            <a:t>Laicos</a:t>
          </a:r>
          <a:r>
            <a:rPr lang="en-US" sz="3200" kern="1200" dirty="0" smtClean="0">
              <a:solidFill>
                <a:schemeClr val="tx1"/>
              </a:solidFill>
              <a:latin typeface="Candara" panose="020E0502030303020204" pitchFamily="34" charset="0"/>
            </a:rPr>
            <a:t>.</a:t>
          </a:r>
          <a:endParaRPr lang="es-MX" sz="3200" kern="1200" dirty="0">
            <a:solidFill>
              <a:schemeClr val="tx1"/>
            </a:solidFill>
            <a:latin typeface="Candara" panose="020E0502030303020204" pitchFamily="34" charset="0"/>
          </a:endParaRPr>
        </a:p>
      </dsp:txBody>
      <dsp:txXfrm>
        <a:off x="2403197" y="3751836"/>
        <a:ext cx="8760102" cy="1705380"/>
      </dsp:txXfrm>
    </dsp:sp>
    <dsp:sp modelId="{85321094-3147-4A29-8CBB-9375310A0B3A}">
      <dsp:nvSpPr>
        <dsp:cNvPr id="0" name=""/>
        <dsp:cNvSpPr/>
      </dsp:nvSpPr>
      <dsp:spPr>
        <a:xfrm>
          <a:off x="170538" y="3922374"/>
          <a:ext cx="2232660" cy="13643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B7194-B1D2-45E6-9B74-C9FE4B5C2938}">
      <dsp:nvSpPr>
        <dsp:cNvPr id="0" name=""/>
        <dsp:cNvSpPr/>
      </dsp:nvSpPr>
      <dsp:spPr>
        <a:xfrm>
          <a:off x="0" y="0"/>
          <a:ext cx="11353800" cy="19843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25.- El </a:t>
          </a:r>
          <a:r>
            <a:rPr lang="en-US" sz="2600" b="1" kern="1200" dirty="0" err="1" smtClean="0"/>
            <a:t>Párroco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es</a:t>
          </a:r>
          <a:r>
            <a:rPr lang="en-US" sz="2600" kern="1200" dirty="0" smtClean="0"/>
            <a:t> el </a:t>
          </a:r>
          <a:r>
            <a:rPr lang="en-US" sz="2600" b="1" kern="1200" dirty="0" err="1" smtClean="0"/>
            <a:t>Presidente</a:t>
          </a:r>
          <a:r>
            <a:rPr lang="en-US" sz="2600" kern="1200" dirty="0" smtClean="0"/>
            <a:t> o </a:t>
          </a:r>
          <a:r>
            <a:rPr lang="en-US" sz="2600" b="1" kern="1200" dirty="0" err="1" smtClean="0"/>
            <a:t>Coordinador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nato</a:t>
          </a:r>
          <a:r>
            <a:rPr lang="en-US" sz="2600" kern="1200" dirty="0" smtClean="0"/>
            <a:t> del Consejo Parroquial.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26.- Los </a:t>
          </a:r>
          <a:r>
            <a:rPr lang="en-US" sz="2600" kern="1200" dirty="0" err="1" smtClean="0"/>
            <a:t>Vicarios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Parroquiales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deberán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pertenecer</a:t>
          </a:r>
          <a:r>
            <a:rPr lang="en-US" sz="2600" kern="1200" dirty="0" smtClean="0"/>
            <a:t> al Consejo. Si son </a:t>
          </a:r>
          <a:r>
            <a:rPr lang="en-US" sz="2600" kern="1200" dirty="0" err="1" smtClean="0"/>
            <a:t>varios</a:t>
          </a:r>
          <a:r>
            <a:rPr lang="en-US" sz="2600" kern="1200" dirty="0" smtClean="0"/>
            <a:t>, al </a:t>
          </a:r>
          <a:r>
            <a:rPr lang="en-US" sz="2600" kern="1200" dirty="0" err="1" smtClean="0"/>
            <a:t>menos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uno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pertenecerá</a:t>
          </a:r>
          <a:r>
            <a:rPr lang="en-US" sz="2600" kern="1200" dirty="0" smtClean="0"/>
            <a:t> y </a:t>
          </a:r>
          <a:r>
            <a:rPr lang="en-US" sz="2600" kern="1200" dirty="0" err="1" smtClean="0"/>
            <a:t>representará</a:t>
          </a:r>
          <a:r>
            <a:rPr lang="en-US" sz="2600" kern="1200" dirty="0" smtClean="0"/>
            <a:t> a los </a:t>
          </a:r>
          <a:r>
            <a:rPr lang="en-US" sz="2600" kern="1200" dirty="0" err="1" smtClean="0"/>
            <a:t>demás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incluso</a:t>
          </a:r>
          <a:r>
            <a:rPr lang="en-US" sz="2600" kern="1200" dirty="0" smtClean="0"/>
            <a:t> al </a:t>
          </a:r>
          <a:r>
            <a:rPr lang="en-US" sz="2600" kern="1200" dirty="0" err="1" smtClean="0"/>
            <a:t>párroco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cuando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por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razones</a:t>
          </a:r>
          <a:r>
            <a:rPr lang="en-US" sz="2600" kern="1200" dirty="0" smtClean="0"/>
            <a:t> graves, no </a:t>
          </a:r>
          <a:r>
            <a:rPr lang="en-US" sz="2600" kern="1200" dirty="0" err="1" smtClean="0"/>
            <a:t>pueda</a:t>
          </a:r>
          <a:r>
            <a:rPr lang="en-US" sz="2600" kern="1200" dirty="0" smtClean="0"/>
            <a:t>  </a:t>
          </a:r>
          <a:r>
            <a:rPr lang="en-US" sz="2600" kern="1200" dirty="0" err="1" smtClean="0"/>
            <a:t>asistir</a:t>
          </a:r>
          <a:r>
            <a:rPr lang="en-US" sz="2600" kern="1200" dirty="0" smtClean="0"/>
            <a:t>.</a:t>
          </a:r>
          <a:endParaRPr lang="es-MX" sz="2600" kern="1200" dirty="0"/>
        </a:p>
      </dsp:txBody>
      <dsp:txXfrm>
        <a:off x="2469197" y="0"/>
        <a:ext cx="8884602" cy="1984374"/>
      </dsp:txXfrm>
    </dsp:sp>
    <dsp:sp modelId="{AEB79950-AAA3-44AA-9855-F9289E8BDB11}">
      <dsp:nvSpPr>
        <dsp:cNvPr id="0" name=""/>
        <dsp:cNvSpPr/>
      </dsp:nvSpPr>
      <dsp:spPr>
        <a:xfrm>
          <a:off x="198437" y="198437"/>
          <a:ext cx="2270760" cy="1587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F58E2-D930-4901-BD11-E00983643E72}">
      <dsp:nvSpPr>
        <dsp:cNvPr id="0" name=""/>
        <dsp:cNvSpPr/>
      </dsp:nvSpPr>
      <dsp:spPr>
        <a:xfrm>
          <a:off x="0" y="2182812"/>
          <a:ext cx="11353800" cy="19843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27.- Las y los </a:t>
          </a:r>
          <a:r>
            <a:rPr lang="en-US" sz="2800" b="1" kern="1200" dirty="0" err="1" smtClean="0"/>
            <a:t>Religiosos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elegirán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también</a:t>
          </a:r>
          <a:r>
            <a:rPr lang="en-US" sz="2800" kern="1200" dirty="0" smtClean="0"/>
            <a:t> </a:t>
          </a:r>
          <a:r>
            <a:rPr lang="en-US" sz="2800" b="1" kern="1200" dirty="0" err="1" smtClean="0"/>
            <a:t>una</a:t>
          </a:r>
          <a:r>
            <a:rPr lang="en-US" sz="2800" kern="1200" dirty="0" smtClean="0"/>
            <a:t> o </a:t>
          </a:r>
          <a:r>
            <a:rPr lang="en-US" sz="2800" b="1" kern="1200" dirty="0" smtClean="0"/>
            <a:t>dos</a:t>
          </a:r>
          <a:r>
            <a:rPr lang="en-US" sz="2800" kern="1200" dirty="0" smtClean="0"/>
            <a:t> </a:t>
          </a:r>
          <a:r>
            <a:rPr lang="en-US" sz="2800" b="1" kern="1200" dirty="0" err="1" smtClean="0"/>
            <a:t>representantes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según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su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número</a:t>
          </a:r>
          <a:r>
            <a:rPr lang="en-US" sz="2800" kern="1200" dirty="0" smtClean="0"/>
            <a:t> y a </a:t>
          </a:r>
          <a:r>
            <a:rPr lang="en-US" sz="2800" kern="1200" dirty="0" err="1" smtClean="0"/>
            <a:t>juicio</a:t>
          </a:r>
          <a:r>
            <a:rPr lang="en-US" sz="2800" kern="1200" dirty="0" smtClean="0"/>
            <a:t> del </a:t>
          </a:r>
          <a:r>
            <a:rPr lang="en-US" sz="2800" kern="1200" dirty="0" err="1" smtClean="0"/>
            <a:t>párroco</a:t>
          </a:r>
          <a:r>
            <a:rPr lang="en-US" sz="2800" kern="1200" dirty="0" smtClean="0"/>
            <a:t>.</a:t>
          </a:r>
          <a:endParaRPr lang="es-MX" sz="2800" kern="1200" dirty="0"/>
        </a:p>
      </dsp:txBody>
      <dsp:txXfrm>
        <a:off x="2469197" y="2182812"/>
        <a:ext cx="8884602" cy="1984374"/>
      </dsp:txXfrm>
    </dsp:sp>
    <dsp:sp modelId="{C0B214D6-E77F-4ED6-9D6A-E1D0C640E9A1}">
      <dsp:nvSpPr>
        <dsp:cNvPr id="0" name=""/>
        <dsp:cNvSpPr/>
      </dsp:nvSpPr>
      <dsp:spPr>
        <a:xfrm>
          <a:off x="198437" y="2381249"/>
          <a:ext cx="2270760" cy="1587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219E7-B139-45DF-96DD-56BE9C621C9D}">
      <dsp:nvSpPr>
        <dsp:cNvPr id="0" name=""/>
        <dsp:cNvSpPr/>
      </dsp:nvSpPr>
      <dsp:spPr>
        <a:xfrm>
          <a:off x="0" y="4365624"/>
          <a:ext cx="11353800" cy="19843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28.- Los </a:t>
          </a:r>
          <a:r>
            <a:rPr lang="en-US" sz="2800" b="1" kern="1200" dirty="0" err="1" smtClean="0"/>
            <a:t>laicos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organizados</a:t>
          </a:r>
          <a:r>
            <a:rPr lang="en-US" sz="2800" kern="1200" dirty="0" smtClean="0"/>
            <a:t> en </a:t>
          </a:r>
          <a:r>
            <a:rPr lang="en-US" sz="2800" b="1" kern="1200" dirty="0" err="1" smtClean="0"/>
            <a:t>movimientos</a:t>
          </a:r>
          <a:r>
            <a:rPr lang="en-US" sz="2800" kern="1200" dirty="0" smtClean="0"/>
            <a:t>, </a:t>
          </a:r>
          <a:r>
            <a:rPr lang="en-US" sz="2800" b="1" kern="1200" dirty="0" err="1" smtClean="0"/>
            <a:t>grupos</a:t>
          </a:r>
          <a:r>
            <a:rPr lang="en-US" sz="2800" kern="1200" dirty="0" smtClean="0"/>
            <a:t> </a:t>
          </a:r>
          <a:r>
            <a:rPr lang="en-US" sz="2800" b="1" kern="1200" dirty="0" err="1" smtClean="0"/>
            <a:t>apostólicos</a:t>
          </a:r>
          <a:r>
            <a:rPr lang="en-US" sz="2800" kern="1200" dirty="0" smtClean="0"/>
            <a:t> o </a:t>
          </a:r>
          <a:r>
            <a:rPr lang="en-US" sz="2800" b="1" kern="1200" dirty="0" err="1" smtClean="0"/>
            <a:t>asociaciones</a:t>
          </a:r>
          <a:r>
            <a:rPr lang="en-US" sz="2800" kern="1200" dirty="0" smtClean="0"/>
            <a:t>, </a:t>
          </a:r>
          <a:r>
            <a:rPr lang="en-US" sz="2800" kern="1200" dirty="0" err="1" smtClean="0"/>
            <a:t>nombrarán</a:t>
          </a:r>
          <a:r>
            <a:rPr lang="en-US" sz="2800" kern="1200" dirty="0" smtClean="0"/>
            <a:t> a </a:t>
          </a:r>
          <a:r>
            <a:rPr lang="en-US" sz="2800" kern="1200" dirty="0" err="1" smtClean="0"/>
            <a:t>sus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representantes</a:t>
          </a:r>
          <a:r>
            <a:rPr lang="en-US" sz="2800" kern="1200" dirty="0" smtClean="0"/>
            <a:t>.</a:t>
          </a:r>
          <a:endParaRPr lang="es-MX" sz="2800" kern="1200" dirty="0" smtClean="0"/>
        </a:p>
      </dsp:txBody>
      <dsp:txXfrm>
        <a:off x="2469197" y="4365624"/>
        <a:ext cx="8884602" cy="1984374"/>
      </dsp:txXfrm>
    </dsp:sp>
    <dsp:sp modelId="{15363051-011B-42B6-A5E6-896B50B076D6}">
      <dsp:nvSpPr>
        <dsp:cNvPr id="0" name=""/>
        <dsp:cNvSpPr/>
      </dsp:nvSpPr>
      <dsp:spPr>
        <a:xfrm>
          <a:off x="198437" y="4564062"/>
          <a:ext cx="2270760" cy="1587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05700" y="478685"/>
            <a:ext cx="4420136" cy="2353415"/>
          </a:xfrm>
        </p:spPr>
        <p:txBody>
          <a:bodyPr>
            <a:normAutofit/>
          </a:bodyPr>
          <a:lstStyle/>
          <a:p>
            <a:r>
              <a:rPr lang="es-MX" sz="5400" dirty="0" smtClean="0">
                <a:latin typeface="Berlin Sans FB" panose="020E0602020502020306" pitchFamily="34" charset="0"/>
              </a:rPr>
              <a:t>ESTATUTOS DEL CONSEJO PARROQUIAL</a:t>
            </a:r>
            <a:endParaRPr lang="es-MX" sz="5400" dirty="0">
              <a:latin typeface="Berlin Sans FB" panose="020E0602020502020306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18610" y="3682675"/>
            <a:ext cx="4007226" cy="2627974"/>
          </a:xfrm>
        </p:spPr>
        <p:txBody>
          <a:bodyPr>
            <a:noAutofit/>
          </a:bodyPr>
          <a:lstStyle/>
          <a:p>
            <a:r>
              <a:rPr lang="es-MX" sz="3600" dirty="0" smtClean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Berlin Sans FB" panose="020E0602020502020306" pitchFamily="34" charset="0"/>
              </a:rPr>
              <a:t>PARROQUIA DE </a:t>
            </a:r>
            <a:r>
              <a:rPr lang="es-MX" sz="3600" b="1" dirty="0" err="1" smtClean="0">
                <a:ln w="28575">
                  <a:solidFill>
                    <a:srgbClr val="00B050"/>
                  </a:solidFill>
                </a:ln>
                <a:solidFill>
                  <a:srgbClr val="FFC000"/>
                </a:solidFill>
                <a:latin typeface="Papyrus" panose="03070502060502030205" pitchFamily="66" charset="0"/>
              </a:rPr>
              <a:t>SaN</a:t>
            </a:r>
            <a:r>
              <a:rPr lang="es-MX" sz="3600" b="1" dirty="0" smtClean="0">
                <a:ln w="28575">
                  <a:solidFill>
                    <a:srgbClr val="00B050"/>
                  </a:solidFill>
                </a:ln>
                <a:solidFill>
                  <a:srgbClr val="FFC000"/>
                </a:solidFill>
                <a:latin typeface="Papyrus" panose="03070502060502030205" pitchFamily="66" charset="0"/>
              </a:rPr>
              <a:t> JOSÉ CATEDRAL</a:t>
            </a:r>
          </a:p>
          <a:p>
            <a:r>
              <a:rPr lang="es-MX" sz="3600" dirty="0" smtClean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Berlin Sans FB" panose="020E0602020502020306" pitchFamily="34" charset="0"/>
              </a:rPr>
              <a:t>TULA, HIDALGO</a:t>
            </a:r>
            <a:endParaRPr lang="es-MX" sz="3600" dirty="0">
              <a:ln w="28575">
                <a:solidFill>
                  <a:srgbClr val="00B050"/>
                </a:solidFill>
              </a:ln>
              <a:solidFill>
                <a:srgbClr val="FFC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49" y="928764"/>
            <a:ext cx="7770636" cy="53818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736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8057" r="7502"/>
          <a:stretch/>
        </p:blipFill>
        <p:spPr>
          <a:xfrm>
            <a:off x="3860799" y="2679700"/>
            <a:ext cx="6718301" cy="3530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177801"/>
            <a:ext cx="10364451" cy="1015999"/>
          </a:xfrm>
        </p:spPr>
        <p:txBody>
          <a:bodyPr/>
          <a:lstStyle/>
          <a:p>
            <a:pPr lvl="0"/>
            <a:r>
              <a:rPr lang="en-US" dirty="0" smtClean="0">
                <a:latin typeface="Berlin Sans FB" panose="020E0602020502020306" pitchFamily="34" charset="0"/>
              </a:rPr>
              <a:t>II. </a:t>
            </a:r>
            <a:r>
              <a:rPr lang="en-US" dirty="0">
                <a:latin typeface="Berlin Sans FB" panose="020E0602020502020306" pitchFamily="34" charset="0"/>
              </a:rPr>
              <a:t>TAREAS O ACTIVIDADES</a:t>
            </a:r>
            <a:r>
              <a:rPr lang="en-US" dirty="0" smtClean="0">
                <a:latin typeface="Berlin Sans FB" panose="020E0602020502020306" pitchFamily="34" charset="0"/>
              </a:rPr>
              <a:t>.</a:t>
            </a:r>
            <a:endParaRPr lang="es-MX" dirty="0">
              <a:latin typeface="Berlin Sans FB" panose="020E0602020502020306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228600" y="1193800"/>
            <a:ext cx="5791200" cy="5397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9.- </a:t>
            </a:r>
            <a:r>
              <a:rPr lang="en-US" sz="2800" cap="none" dirty="0" err="1" smtClean="0">
                <a:latin typeface="Candara" panose="020E0502030303020204" pitchFamily="34" charset="0"/>
              </a:rPr>
              <a:t>Bajo</a:t>
            </a:r>
            <a:r>
              <a:rPr lang="en-US" sz="2800" cap="none" dirty="0" smtClean="0">
                <a:latin typeface="Candara" panose="020E0502030303020204" pitchFamily="34" charset="0"/>
              </a:rPr>
              <a:t>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dirección</a:t>
            </a:r>
            <a:r>
              <a:rPr lang="en-US" sz="2800" cap="none" dirty="0" smtClean="0">
                <a:latin typeface="Candara" panose="020E0502030303020204" pitchFamily="34" charset="0"/>
              </a:rPr>
              <a:t> del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párroco</a:t>
            </a:r>
            <a:r>
              <a:rPr lang="en-US" sz="2800" cap="none" dirty="0" smtClean="0">
                <a:latin typeface="Candara" panose="020E0502030303020204" pitchFamily="34" charset="0"/>
              </a:rPr>
              <a:t>, el Consejo de Pastoral </a:t>
            </a:r>
            <a:r>
              <a:rPr lang="en-US" sz="2800" cap="none" dirty="0">
                <a:latin typeface="Candara" panose="020E0502030303020204" pitchFamily="34" charset="0"/>
              </a:rPr>
              <a:t>P</a:t>
            </a:r>
            <a:r>
              <a:rPr lang="en-US" sz="2800" cap="none" dirty="0" smtClean="0">
                <a:latin typeface="Candara" panose="020E0502030303020204" pitchFamily="34" charset="0"/>
              </a:rPr>
              <a:t>arroquial anima en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cap="none" dirty="0" smtClean="0">
                <a:latin typeface="Candara" panose="020E0502030303020204" pitchFamily="34" charset="0"/>
              </a:rPr>
              <a:t> la Pastoral de </a:t>
            </a:r>
            <a:r>
              <a:rPr lang="en-US" sz="2800" cap="none" dirty="0" err="1">
                <a:latin typeface="Candara" panose="020E0502030303020204" pitchFamily="34" charset="0"/>
              </a:rPr>
              <a:t>C</a:t>
            </a:r>
            <a:r>
              <a:rPr lang="en-US" sz="2800" cap="none" dirty="0" err="1" smtClean="0">
                <a:latin typeface="Candara" panose="020E0502030303020204" pitchFamily="34" charset="0"/>
              </a:rPr>
              <a:t>onjunto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promoviendo</a:t>
            </a:r>
            <a:r>
              <a:rPr lang="en-US" sz="2800" cap="none" dirty="0" smtClean="0">
                <a:latin typeface="Candara" panose="020E0502030303020204" pitchFamily="34" charset="0"/>
              </a:rPr>
              <a:t> 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integrando</a:t>
            </a:r>
            <a:r>
              <a:rPr lang="en-US" sz="2800" cap="none" dirty="0" smtClean="0">
                <a:latin typeface="Candara" panose="020E0502030303020204" pitchFamily="34" charset="0"/>
              </a:rPr>
              <a:t>:</a:t>
            </a:r>
          </a:p>
          <a:p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acciones</a:t>
            </a:r>
            <a:r>
              <a:rPr lang="en-US" sz="2800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>
                <a:latin typeface="Candara" panose="020E0502030303020204" pitchFamily="34" charset="0"/>
              </a:rPr>
              <a:t>E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vangelización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>
                <a:latin typeface="Candara" panose="020E0502030303020204" pitchFamily="34" charset="0"/>
              </a:rPr>
              <a:t>C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atequesis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</a:p>
          <a:p>
            <a:r>
              <a:rPr lang="en-US" sz="2800" cap="none" dirty="0" smtClean="0">
                <a:latin typeface="Candara" panose="020E0502030303020204" pitchFamily="34" charset="0"/>
              </a:rPr>
              <a:t>la </a:t>
            </a:r>
            <a:r>
              <a:rPr lang="en-US" sz="2800" b="1" cap="none" dirty="0" err="1">
                <a:latin typeface="Candara" panose="020E0502030303020204" pitchFamily="34" charset="0"/>
              </a:rPr>
              <a:t>L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iturgia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</a:p>
          <a:p>
            <a:r>
              <a:rPr lang="en-US" sz="2800" cap="none" dirty="0" smtClean="0">
                <a:latin typeface="Candara" panose="020E0502030303020204" pitchFamily="34" charset="0"/>
              </a:rPr>
              <a:t>y la </a:t>
            </a:r>
            <a:r>
              <a:rPr lang="en-US" sz="2800" b="1" cap="none" dirty="0" smtClean="0">
                <a:latin typeface="Candara" panose="020E0502030303020204" pitchFamily="34" charset="0"/>
              </a:rPr>
              <a:t>Pastoral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>
                <a:latin typeface="Candara" panose="020E0502030303020204" pitchFamily="34" charset="0"/>
              </a:rPr>
              <a:t>S</a:t>
            </a:r>
            <a:r>
              <a:rPr lang="en-US" sz="2800" b="1" cap="none" dirty="0" smtClean="0">
                <a:latin typeface="Candara" panose="020E0502030303020204" pitchFamily="34" charset="0"/>
              </a:rPr>
              <a:t>ocial</a:t>
            </a:r>
            <a:r>
              <a:rPr lang="en-US" sz="2800" cap="none" dirty="0" smtClean="0">
                <a:latin typeface="Candara" panose="020E0502030303020204" pitchFamily="34" charset="0"/>
              </a:rPr>
              <a:t>; </a:t>
            </a:r>
          </a:p>
          <a:p>
            <a:r>
              <a:rPr lang="en-US" sz="2800" cap="none" dirty="0" err="1" smtClean="0">
                <a:latin typeface="Candara" panose="020E0502030303020204" pitchFamily="34" charset="0"/>
              </a:rPr>
              <a:t>así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>
                <a:latin typeface="Candara" panose="020E0502030303020204" pitchFamily="34" charset="0"/>
              </a:rPr>
              <a:t>P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astorales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>
                <a:latin typeface="Candara" panose="020E0502030303020204" pitchFamily="34" charset="0"/>
              </a:rPr>
              <a:t>E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specíficas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>
                <a:latin typeface="Candara" panose="020E0502030303020204" pitchFamily="34" charset="0"/>
              </a:rPr>
              <a:t>S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ectoriales</a:t>
            </a:r>
            <a:r>
              <a:rPr lang="en-US" sz="2800" b="1" cap="none" dirty="0" smtClean="0">
                <a:latin typeface="Candara" panose="020E0502030303020204" pitchFamily="34" charset="0"/>
              </a:rPr>
              <a:t>.</a:t>
            </a:r>
            <a:endParaRPr lang="es-MX" sz="2800" b="1" cap="none" dirty="0" smtClean="0">
              <a:latin typeface="Candara" panose="020E0502030303020204" pitchFamily="34" charset="0"/>
            </a:endParaRPr>
          </a:p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4"/>
          </p:nvPr>
        </p:nvSpPr>
        <p:spPr>
          <a:xfrm>
            <a:off x="8585200" y="1193800"/>
            <a:ext cx="3238500" cy="53975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10.- El CPP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trabaja</a:t>
            </a:r>
            <a:r>
              <a:rPr lang="en-US" sz="2800" cap="none" dirty="0" smtClean="0">
                <a:latin typeface="Candara" panose="020E0502030303020204" pitchFamily="34" charset="0"/>
              </a:rPr>
              <a:t> para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todos</a:t>
            </a:r>
            <a:r>
              <a:rPr lang="en-US" sz="2800" cap="none" dirty="0" smtClean="0">
                <a:latin typeface="Candara" panose="020E0502030303020204" pitchFamily="34" charset="0"/>
              </a:rPr>
              <a:t> 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miembros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constituyan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una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comunidad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integrada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cap="none" dirty="0" err="1" smtClean="0">
                <a:latin typeface="Candara" panose="020E0502030303020204" pitchFamily="34" charset="0"/>
              </a:rPr>
              <a:t>integradora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promotora</a:t>
            </a:r>
            <a:r>
              <a:rPr lang="en-US" sz="2800" cap="none" dirty="0" smtClean="0">
                <a:latin typeface="Candara" panose="020E0502030303020204" pitchFamily="34" charset="0"/>
              </a:rPr>
              <a:t>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comunidades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hay </a:t>
            </a:r>
            <a:r>
              <a:rPr lang="en-US" sz="2800" cap="none" dirty="0" err="1" smtClean="0">
                <a:latin typeface="Candara" panose="020E0502030303020204" pitchFamily="34" charset="0"/>
              </a:rPr>
              <a:t>dentro</a:t>
            </a:r>
            <a:r>
              <a:rPr lang="en-US" sz="2800" cap="none" dirty="0" smtClean="0">
                <a:latin typeface="Candara" panose="020E0502030303020204" pitchFamily="34" charset="0"/>
              </a:rPr>
              <a:t>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ella</a:t>
            </a:r>
            <a:r>
              <a:rPr lang="en-US" sz="2800" cap="none" dirty="0" smtClean="0">
                <a:latin typeface="Candara" panose="020E0502030303020204" pitchFamily="34" charset="0"/>
              </a:rPr>
              <a:t>.</a:t>
            </a:r>
            <a:endParaRPr lang="es-MX" sz="2800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17500" y="622300"/>
            <a:ext cx="4114800" cy="5969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11.- Ha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lograr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tenga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su</a:t>
            </a:r>
            <a:r>
              <a:rPr lang="en-US" sz="2800" b="1" cap="none" dirty="0" smtClean="0">
                <a:latin typeface="Candara" panose="020E0502030303020204" pitchFamily="34" charset="0"/>
              </a:rPr>
              <a:t> Plan </a:t>
            </a:r>
            <a:r>
              <a:rPr lang="en-US" sz="2800" b="1" cap="none" dirty="0">
                <a:latin typeface="Candara" panose="020E0502030303020204" pitchFamily="34" charset="0"/>
              </a:rPr>
              <a:t>P</a:t>
            </a:r>
            <a:r>
              <a:rPr lang="en-US" sz="2800" b="1" cap="none" dirty="0" smtClean="0">
                <a:latin typeface="Candara" panose="020E0502030303020204" pitchFamily="34" charset="0"/>
              </a:rPr>
              <a:t>arroquial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responda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satisfactoriamente</a:t>
            </a:r>
            <a:r>
              <a:rPr lang="en-US" sz="2800" cap="none" dirty="0" smtClean="0">
                <a:latin typeface="Candara" panose="020E0502030303020204" pitchFamily="34" charset="0"/>
              </a:rPr>
              <a:t> 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necesidades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concretas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cap="none" dirty="0" smtClean="0">
                <a:latin typeface="Candara" panose="020E0502030303020204" pitchFamily="34" charset="0"/>
              </a:rPr>
              <a:t> en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consonancia</a:t>
            </a:r>
            <a:r>
              <a:rPr lang="en-US" sz="2800" cap="none" dirty="0" smtClean="0">
                <a:latin typeface="Candara" panose="020E0502030303020204" pitchFamily="34" charset="0"/>
              </a:rPr>
              <a:t> con el </a:t>
            </a:r>
            <a:r>
              <a:rPr lang="en-US" sz="2800" b="1" cap="none" dirty="0" smtClean="0">
                <a:latin typeface="Candara" panose="020E0502030303020204" pitchFamily="34" charset="0"/>
              </a:rPr>
              <a:t>Plan </a:t>
            </a:r>
            <a:r>
              <a:rPr lang="en-US" sz="2800" b="1" cap="none" dirty="0" err="1">
                <a:latin typeface="Candara" panose="020E0502030303020204" pitchFamily="34" charset="0"/>
              </a:rPr>
              <a:t>D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iocesano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Pastoral de </a:t>
            </a:r>
            <a:r>
              <a:rPr lang="en-US" sz="2800" b="1" cap="none" dirty="0" err="1">
                <a:latin typeface="Candara" panose="020E0502030303020204" pitchFamily="34" charset="0"/>
              </a:rPr>
              <a:t>C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onjunto</a:t>
            </a:r>
            <a:r>
              <a:rPr lang="en-US" sz="2800" cap="none" dirty="0" smtClean="0">
                <a:latin typeface="Candara" panose="020E0502030303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smtClean="0">
                <a:latin typeface="Candara" panose="020E0502030303020204" pitchFamily="34" charset="0"/>
              </a:rPr>
              <a:t>revise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evalúe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permanentemente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actividades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pastorales</a:t>
            </a:r>
            <a:r>
              <a:rPr lang="en-US" sz="2800" cap="none" dirty="0" smtClean="0">
                <a:latin typeface="Candara" panose="020E0502030303020204" pitchFamily="34" charset="0"/>
              </a:rPr>
              <a:t>.</a:t>
            </a:r>
            <a:endParaRPr lang="es-MX" sz="2800" cap="none" dirty="0" smtClean="0">
              <a:latin typeface="Candara" panose="020E0502030303020204" pitchFamily="34" charset="0"/>
            </a:endParaRPr>
          </a:p>
          <a:p>
            <a:pPr algn="ctr"/>
            <a:endParaRPr lang="es-MX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4"/>
          </p:nvPr>
        </p:nvSpPr>
        <p:spPr>
          <a:xfrm>
            <a:off x="8864600" y="622300"/>
            <a:ext cx="2959100" cy="51688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12.</a:t>
            </a:r>
            <a:r>
              <a:rPr lang="en-US" sz="2800" i="1" cap="none" dirty="0" smtClean="0">
                <a:latin typeface="Candara" panose="020E0502030303020204" pitchFamily="34" charset="0"/>
              </a:rPr>
              <a:t>- </a:t>
            </a:r>
            <a:r>
              <a:rPr lang="en-US" sz="2800" cap="none" dirty="0" smtClean="0">
                <a:latin typeface="Candara" panose="020E0502030303020204" pitchFamily="34" charset="0"/>
              </a:rPr>
              <a:t>El Consejo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animará</a:t>
            </a:r>
            <a:r>
              <a:rPr lang="en-US" sz="2800" cap="none" dirty="0" smtClean="0">
                <a:latin typeface="Candara" panose="020E0502030303020204" pitchFamily="34" charset="0"/>
              </a:rPr>
              <a:t> para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todos</a:t>
            </a:r>
            <a:r>
              <a:rPr lang="en-US" sz="2800" cap="none" dirty="0" smtClean="0">
                <a:latin typeface="Candara" panose="020E0502030303020204" pitchFamily="34" charset="0"/>
              </a:rPr>
              <a:t> los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grupos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movimientos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elaboren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su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programación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anual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acompañará</a:t>
            </a:r>
            <a:r>
              <a:rPr lang="en-US" sz="2800" b="1" cap="none" dirty="0" smtClean="0">
                <a:latin typeface="Candara" panose="020E0502030303020204" pitchFamily="34" charset="0"/>
              </a:rPr>
              <a:t> en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su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realización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evaluación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.</a:t>
            </a:r>
            <a:endParaRPr lang="es-MX" sz="2800" b="1" cap="none" dirty="0" smtClean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1270000"/>
            <a:ext cx="4667250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6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09587"/>
            <a:ext cx="4330701" cy="583882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68300" y="317500"/>
            <a:ext cx="4203700" cy="622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13.-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distintos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grupos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movimientos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asociaciones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parroquiales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conservando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sus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objetivos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específicos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carismas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propios</a:t>
            </a:r>
            <a:r>
              <a:rPr lang="en-US" sz="2800" cap="none" dirty="0" smtClean="0">
                <a:latin typeface="Candara" panose="020E0502030303020204" pitchFamily="34" charset="0"/>
              </a:rPr>
              <a:t>, se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integren</a:t>
            </a:r>
            <a:r>
              <a:rPr lang="en-US" sz="2800" cap="none" dirty="0" smtClean="0">
                <a:latin typeface="Candara" panose="020E0502030303020204" pitchFamily="34" charset="0"/>
              </a:rPr>
              <a:t> 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nivel</a:t>
            </a:r>
            <a:r>
              <a:rPr lang="en-US" sz="2800" cap="none" dirty="0" smtClean="0">
                <a:latin typeface="Candara" panose="020E0502030303020204" pitchFamily="34" charset="0"/>
              </a:rPr>
              <a:t> parroquial para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todos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colaboren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formación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una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comunidad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b="1" cap="none" dirty="0" smtClean="0">
                <a:latin typeface="Candara" panose="020E0502030303020204" pitchFamily="34" charset="0"/>
              </a:rPr>
              <a:t> sea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centro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participación</a:t>
            </a:r>
            <a:r>
              <a:rPr lang="en-US" sz="2800" cap="none" dirty="0" smtClean="0">
                <a:latin typeface="Candara" panose="020E0502030303020204" pitchFamily="34" charset="0"/>
              </a:rPr>
              <a:t>.</a:t>
            </a:r>
            <a:endParaRPr lang="es-MX" sz="2800" cap="none" dirty="0" smtClean="0">
              <a:latin typeface="Candara" panose="020E0502030303020204" pitchFamily="34" charset="0"/>
            </a:endParaRPr>
          </a:p>
          <a:p>
            <a:endParaRPr lang="es-MX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4"/>
          </p:nvPr>
        </p:nvSpPr>
        <p:spPr>
          <a:xfrm>
            <a:off x="8458200" y="317500"/>
            <a:ext cx="3416300" cy="622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14.- El consejo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velará</a:t>
            </a:r>
            <a:r>
              <a:rPr lang="en-US" sz="2800" cap="none" dirty="0" smtClean="0">
                <a:latin typeface="Candara" panose="020E0502030303020204" pitchFamily="34" charset="0"/>
              </a:rPr>
              <a:t> para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las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tareas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fundamentales</a:t>
            </a:r>
            <a:r>
              <a:rPr lang="en-US" sz="2800" cap="none" dirty="0" smtClean="0">
                <a:latin typeface="Candara" panose="020E0502030303020204" pitchFamily="34" charset="0"/>
              </a:rPr>
              <a:t> de la pastoral,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estén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bien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aseguradas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tanto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planeación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como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práctica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smtClean="0">
                <a:latin typeface="Candara" panose="020E0502030303020204" pitchFamily="34" charset="0"/>
              </a:rPr>
              <a:t>pastoral</a:t>
            </a:r>
            <a:r>
              <a:rPr lang="en-US" sz="2800" cap="none" dirty="0" smtClean="0">
                <a:latin typeface="Candara" panose="020E0502030303020204" pitchFamily="34" charset="0"/>
              </a:rPr>
              <a:t>,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modo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también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smtClean="0">
                <a:latin typeface="Candara" panose="020E0502030303020204" pitchFamily="34" charset="0"/>
              </a:rPr>
              <a:t>se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camine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firmemente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hacia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una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nueva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evangelización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.</a:t>
            </a:r>
            <a:endParaRPr lang="es-MX" sz="2800" b="1" cap="none" dirty="0" smtClean="0">
              <a:latin typeface="Candara" panose="020E0502030303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05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238460535"/>
              </p:ext>
            </p:extLst>
          </p:nvPr>
        </p:nvGraphicFramePr>
        <p:xfrm>
          <a:off x="368300" y="393700"/>
          <a:ext cx="114808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8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08937877"/>
              </p:ext>
            </p:extLst>
          </p:nvPr>
        </p:nvGraphicFramePr>
        <p:xfrm>
          <a:off x="355600" y="304800"/>
          <a:ext cx="11493500" cy="623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9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969838217"/>
              </p:ext>
            </p:extLst>
          </p:nvPr>
        </p:nvGraphicFramePr>
        <p:xfrm>
          <a:off x="419100" y="317500"/>
          <a:ext cx="11404600" cy="627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4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241301"/>
            <a:ext cx="10364451" cy="1117599"/>
          </a:xfrm>
        </p:spPr>
        <p:txBody>
          <a:bodyPr/>
          <a:lstStyle/>
          <a:p>
            <a:pPr lvl="0"/>
            <a:r>
              <a:rPr lang="en-US" b="1" dirty="0" smtClean="0"/>
              <a:t>III. MIEMBROS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913774" y="241301"/>
            <a:ext cx="10363826" cy="800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MX" dirty="0"/>
          </a:p>
          <a:p>
            <a:pPr marL="0" indent="0">
              <a:buNone/>
            </a:pPr>
            <a:endParaRPr lang="en-US" sz="3300" cap="none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s-MX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678196449"/>
              </p:ext>
            </p:extLst>
          </p:nvPr>
        </p:nvGraphicFramePr>
        <p:xfrm>
          <a:off x="482600" y="1206500"/>
          <a:ext cx="11163300" cy="5457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5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82475086"/>
              </p:ext>
            </p:extLst>
          </p:nvPr>
        </p:nvGraphicFramePr>
        <p:xfrm>
          <a:off x="342900" y="266700"/>
          <a:ext cx="11353800" cy="635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14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87314212"/>
              </p:ext>
            </p:extLst>
          </p:nvPr>
        </p:nvGraphicFramePr>
        <p:xfrm>
          <a:off x="520700" y="317500"/>
          <a:ext cx="11150600" cy="626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28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70534508"/>
              </p:ext>
            </p:extLst>
          </p:nvPr>
        </p:nvGraphicFramePr>
        <p:xfrm>
          <a:off x="457200" y="719666"/>
          <a:ext cx="11226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5675" y="212117"/>
            <a:ext cx="10364451" cy="1596177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I . </a:t>
            </a:r>
            <a:r>
              <a:rPr lang="en-US" b="1" dirty="0">
                <a:latin typeface="Candara" panose="020E0502030303020204" pitchFamily="34" charset="0"/>
              </a:rPr>
              <a:t>NATURALEZA</a:t>
            </a:r>
            <a:r>
              <a:rPr lang="en-US" dirty="0">
                <a:latin typeface="Candara" panose="020E0502030303020204" pitchFamily="34" charset="0"/>
              </a:rPr>
              <a:t> Y </a:t>
            </a:r>
            <a:r>
              <a:rPr lang="en-US" b="1" dirty="0" smtClean="0">
                <a:latin typeface="Candara" panose="020E0502030303020204" pitchFamily="34" charset="0"/>
              </a:rPr>
              <a:t>FINES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smtClean="0">
                <a:latin typeface="Candara" panose="020E0502030303020204" pitchFamily="34" charset="0"/>
              </a:rPr>
              <a:t>del consejo de pastoral parroquial</a:t>
            </a:r>
            <a:endParaRPr lang="es-MX" dirty="0">
              <a:latin typeface="Candara" panose="020E05020303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09093" y="1638300"/>
            <a:ext cx="7285507" cy="500719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b="1" cap="none" dirty="0" smtClean="0">
                <a:latin typeface="Candara" panose="020E0502030303020204" pitchFamily="34" charset="0"/>
              </a:rPr>
              <a:t>1.- </a:t>
            </a:r>
            <a:r>
              <a:rPr lang="en-US" sz="3600" cap="none" dirty="0" smtClean="0">
                <a:latin typeface="Candara" panose="020E0502030303020204" pitchFamily="34" charset="0"/>
              </a:rPr>
              <a:t>El </a:t>
            </a:r>
            <a:r>
              <a:rPr lang="en-US" sz="3600" b="1" cap="none" dirty="0" smtClean="0">
                <a:latin typeface="Candara" panose="020E0502030303020204" pitchFamily="34" charset="0"/>
              </a:rPr>
              <a:t>Consejo</a:t>
            </a:r>
            <a:r>
              <a:rPr lang="en-US" sz="3600" cap="none" dirty="0" smtClean="0">
                <a:latin typeface="Candara" panose="020E0502030303020204" pitchFamily="34" charset="0"/>
              </a:rPr>
              <a:t> de </a:t>
            </a:r>
            <a:r>
              <a:rPr lang="en-US" sz="3600" b="1" cap="none" dirty="0" smtClean="0">
                <a:latin typeface="Candara" panose="020E0502030303020204" pitchFamily="34" charset="0"/>
              </a:rPr>
              <a:t>Pastoral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smtClean="0">
                <a:latin typeface="Candara" panose="020E0502030303020204" pitchFamily="34" charset="0"/>
              </a:rPr>
              <a:t>Parroquial</a:t>
            </a:r>
            <a:r>
              <a:rPr lang="en-US" sz="3600" cap="none" dirty="0" smtClean="0">
                <a:latin typeface="Candara" panose="020E0502030303020204" pitchFamily="34" charset="0"/>
              </a:rPr>
              <a:t>, </a:t>
            </a:r>
            <a:r>
              <a:rPr lang="en-US" sz="3600" cap="none" dirty="0" err="1" smtClean="0">
                <a:latin typeface="Candara" panose="020E0502030303020204" pitchFamily="34" charset="0"/>
              </a:rPr>
              <a:t>es</a:t>
            </a:r>
            <a:r>
              <a:rPr lang="en-US" sz="3600" cap="none" dirty="0" smtClean="0">
                <a:latin typeface="Candara" panose="020E0502030303020204" pitchFamily="34" charset="0"/>
              </a:rPr>
              <a:t> un </a:t>
            </a:r>
            <a:r>
              <a:rPr lang="en-US" sz="3600" cap="none" dirty="0" err="1" smtClean="0">
                <a:latin typeface="Candara" panose="020E0502030303020204" pitchFamily="34" charset="0"/>
              </a:rPr>
              <a:t>organismo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eclesial</a:t>
            </a:r>
            <a:r>
              <a:rPr lang="en-US" sz="3600" cap="none" dirty="0" smtClean="0">
                <a:latin typeface="Candara" panose="020E0502030303020204" pitchFamily="34" charset="0"/>
              </a:rPr>
              <a:t>,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recomendado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por</a:t>
            </a:r>
            <a:r>
              <a:rPr lang="en-US" sz="3600" cap="none" dirty="0" smtClean="0">
                <a:latin typeface="Candara" panose="020E0502030303020204" pitchFamily="34" charset="0"/>
              </a:rPr>
              <a:t> el </a:t>
            </a:r>
            <a:r>
              <a:rPr lang="en-US" sz="3600" cap="none" dirty="0" err="1">
                <a:latin typeface="Candara" panose="020E0502030303020204" pitchFamily="34" charset="0"/>
              </a:rPr>
              <a:t>D</a:t>
            </a:r>
            <a:r>
              <a:rPr lang="en-US" sz="3600" cap="none" dirty="0" err="1" smtClean="0">
                <a:latin typeface="Candara" panose="020E0502030303020204" pitchFamily="34" charset="0"/>
              </a:rPr>
              <a:t>erecho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>
                <a:latin typeface="Candara" panose="020E0502030303020204" pitchFamily="34" charset="0"/>
              </a:rPr>
              <a:t>C</a:t>
            </a:r>
            <a:r>
              <a:rPr lang="en-US" sz="3600" cap="none" dirty="0" err="1" smtClean="0">
                <a:latin typeface="Candara" panose="020E0502030303020204" pitchFamily="34" charset="0"/>
              </a:rPr>
              <a:t>anónico</a:t>
            </a:r>
            <a:r>
              <a:rPr lang="en-US" sz="3600" cap="none" dirty="0" smtClean="0">
                <a:latin typeface="Candara" panose="020E0502030303020204" pitchFamily="34" charset="0"/>
              </a:rPr>
              <a:t> para el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fomento</a:t>
            </a:r>
            <a:r>
              <a:rPr lang="en-US" sz="3600" b="1" cap="none" dirty="0" smtClean="0">
                <a:latin typeface="Candara" panose="020E0502030303020204" pitchFamily="34" charset="0"/>
              </a:rPr>
              <a:t> de la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actividad</a:t>
            </a:r>
            <a:r>
              <a:rPr lang="en-US" sz="3600" b="1" cap="none" dirty="0" smtClean="0">
                <a:latin typeface="Candara" panose="020E0502030303020204" pitchFamily="34" charset="0"/>
              </a:rPr>
              <a:t> pastoral parroquial</a:t>
            </a:r>
            <a:r>
              <a:rPr lang="en-US" sz="3600" b="1" cap="none" dirty="0">
                <a:latin typeface="Candara" panose="020E0502030303020204" pitchFamily="34" charset="0"/>
              </a:rPr>
              <a:t>.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3600" cap="none" dirty="0" err="1" smtClean="0">
                <a:latin typeface="Candara" panose="020E0502030303020204" pitchFamily="34" charset="0"/>
              </a:rPr>
              <a:t>Debe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ser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presidido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por</a:t>
            </a:r>
            <a:r>
              <a:rPr lang="en-US" sz="3600" cap="none" dirty="0" smtClean="0">
                <a:latin typeface="Candara" panose="020E0502030303020204" pitchFamily="34" charset="0"/>
              </a:rPr>
              <a:t> el </a:t>
            </a:r>
            <a:r>
              <a:rPr lang="en-US" sz="3600" cap="none" dirty="0" err="1" smtClean="0">
                <a:latin typeface="Candara" panose="020E0502030303020204" pitchFamily="34" charset="0"/>
              </a:rPr>
              <a:t>párroco</a:t>
            </a:r>
            <a:r>
              <a:rPr lang="en-US" sz="3600" cap="none" dirty="0" smtClean="0">
                <a:latin typeface="Candara" panose="020E0502030303020204" pitchFamily="34" charset="0"/>
              </a:rPr>
              <a:t> e </a:t>
            </a:r>
          </a:p>
          <a:p>
            <a:pPr algn="ctr"/>
            <a:r>
              <a:rPr lang="en-US" sz="3600" b="1" cap="none" dirty="0" err="1" smtClean="0">
                <a:latin typeface="Candara" panose="020E0502030303020204" pitchFamily="34" charset="0"/>
              </a:rPr>
              <a:t>integrado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por</a:t>
            </a:r>
            <a:r>
              <a:rPr lang="en-US" sz="3600" cap="none" dirty="0" smtClean="0">
                <a:latin typeface="Candara" panose="020E0502030303020204" pitchFamily="34" charset="0"/>
              </a:rPr>
              <a:t> los padres </a:t>
            </a:r>
            <a:r>
              <a:rPr lang="en-US" sz="3600" cap="none" dirty="0" err="1" smtClean="0">
                <a:latin typeface="Candara" panose="020E0502030303020204" pitchFamily="34" charset="0"/>
              </a:rPr>
              <a:t>vicarios</a:t>
            </a:r>
            <a:r>
              <a:rPr lang="en-US" sz="3600" cap="none" dirty="0" smtClean="0">
                <a:latin typeface="Candara" panose="020E0502030303020204" pitchFamily="34" charset="0"/>
              </a:rPr>
              <a:t> (</a:t>
            </a:r>
            <a:r>
              <a:rPr lang="en-US" sz="3600" cap="none" dirty="0" err="1" smtClean="0">
                <a:latin typeface="Candara" panose="020E0502030303020204" pitchFamily="34" charset="0"/>
              </a:rPr>
              <a:t>donde</a:t>
            </a:r>
            <a:r>
              <a:rPr lang="en-US" sz="3600" cap="none" dirty="0" smtClean="0">
                <a:latin typeface="Candara" panose="020E0502030303020204" pitchFamily="34" charset="0"/>
              </a:rPr>
              <a:t> los </a:t>
            </a:r>
            <a:r>
              <a:rPr lang="en-US" sz="3600" cap="none" dirty="0" err="1" smtClean="0">
                <a:latin typeface="Candara" panose="020E0502030303020204" pitchFamily="34" charset="0"/>
              </a:rPr>
              <a:t>haya</a:t>
            </a:r>
            <a:r>
              <a:rPr lang="en-US" sz="3600" cap="none" dirty="0" smtClean="0">
                <a:latin typeface="Candara" panose="020E0502030303020204" pitchFamily="34" charset="0"/>
              </a:rPr>
              <a:t>), </a:t>
            </a:r>
          </a:p>
          <a:p>
            <a:pPr algn="ctr"/>
            <a:r>
              <a:rPr lang="en-US" sz="3600" cap="none" dirty="0" err="1" smtClean="0">
                <a:latin typeface="Candara" panose="020E0502030303020204" pitchFamily="34" charset="0"/>
              </a:rPr>
              <a:t>las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religiosas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3600" cap="none" dirty="0" smtClean="0">
                <a:latin typeface="Candara" panose="020E0502030303020204" pitchFamily="34" charset="0"/>
              </a:rPr>
              <a:t>y los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fieles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laicos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católicos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representantes</a:t>
            </a:r>
            <a:r>
              <a:rPr lang="en-US" sz="3600" b="1" cap="none" dirty="0" smtClean="0">
                <a:latin typeface="Candara" panose="020E0502030303020204" pitchFamily="34" charset="0"/>
              </a:rPr>
              <a:t> de la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comunidad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smtClean="0">
                <a:latin typeface="Candara" panose="020E0502030303020204" pitchFamily="34" charset="0"/>
              </a:rPr>
              <a:t>(</a:t>
            </a:r>
            <a:r>
              <a:rPr lang="en-US" sz="3600" cap="none" dirty="0" err="1" smtClean="0">
                <a:latin typeface="Candara" panose="020E0502030303020204" pitchFamily="34" charset="0"/>
              </a:rPr>
              <a:t>cfr</a:t>
            </a:r>
            <a:r>
              <a:rPr lang="en-US" sz="3600" cap="none" dirty="0" smtClean="0">
                <a:latin typeface="Candara" panose="020E0502030303020204" pitchFamily="34" charset="0"/>
              </a:rPr>
              <a:t>. C. 536).</a:t>
            </a:r>
            <a:endParaRPr lang="es-MX" sz="3600" cap="none" dirty="0" smtClean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es-MX" dirty="0"/>
          </a:p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600" y="1940606"/>
            <a:ext cx="4028928" cy="47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3775" y="165101"/>
            <a:ext cx="10364451" cy="1422399"/>
          </a:xfrm>
        </p:spPr>
        <p:txBody>
          <a:bodyPr/>
          <a:lstStyle/>
          <a:p>
            <a:pPr lvl="0"/>
            <a:r>
              <a:rPr lang="en-US" b="1" dirty="0" smtClean="0">
                <a:latin typeface="Candara" panose="020E0502030303020204" pitchFamily="34" charset="0"/>
              </a:rPr>
              <a:t>IV. CUALIDADES </a:t>
            </a:r>
            <a:r>
              <a:rPr lang="en-US" b="1" dirty="0">
                <a:latin typeface="Candara" panose="020E0502030303020204" pitchFamily="34" charset="0"/>
              </a:rPr>
              <a:t>Y CARACTERÍSTICAS DE LOS MIEMBROS</a:t>
            </a:r>
            <a:r>
              <a:rPr lang="en-US" b="1" dirty="0" smtClean="0">
                <a:latin typeface="Candara" panose="020E0502030303020204" pitchFamily="34" charset="0"/>
              </a:rPr>
              <a:t>.</a:t>
            </a:r>
            <a:endParaRPr lang="es-MX" dirty="0">
              <a:latin typeface="Candara" panose="020E0502030303020204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330200" y="1866900"/>
            <a:ext cx="3162300" cy="452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33.-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Por</a:t>
            </a:r>
            <a:r>
              <a:rPr lang="en-US" sz="2800" cap="none" dirty="0" smtClean="0">
                <a:latin typeface="Candara" panose="020E0502030303020204" pitchFamily="34" charset="0"/>
              </a:rPr>
              <a:t> los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elegidos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quedarán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representados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substancialmente</a:t>
            </a:r>
            <a:r>
              <a:rPr lang="en-US" sz="2800" cap="none" dirty="0" smtClean="0">
                <a:latin typeface="Candara" panose="020E0502030303020204" pitchFamily="34" charset="0"/>
              </a:rPr>
              <a:t> los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diferentes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grupos</a:t>
            </a:r>
            <a:r>
              <a:rPr lang="en-US" sz="2800" b="1" cap="none" dirty="0" smtClean="0">
                <a:latin typeface="Candara" panose="020E0502030303020204" pitchFamily="34" charset="0"/>
              </a:rPr>
              <a:t>,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ambientes</a:t>
            </a:r>
            <a:r>
              <a:rPr lang="en-US" sz="2800" b="1" cap="none" dirty="0" smtClean="0">
                <a:latin typeface="Candara" panose="020E0502030303020204" pitchFamily="34" charset="0"/>
              </a:rPr>
              <a:t> o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sectores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b="1" cap="none" dirty="0" smtClean="0">
                <a:latin typeface="Candara" panose="020E0502030303020204" pitchFamily="34" charset="0"/>
              </a:rPr>
              <a:t>.</a:t>
            </a:r>
            <a:endParaRPr lang="es-MX" sz="2800" b="1" cap="none" dirty="0" smtClean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es-MX" dirty="0"/>
          </a:p>
          <a:p>
            <a:pPr algn="ctr"/>
            <a:endParaRPr lang="es-MX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/>
          </p:nvPr>
        </p:nvSpPr>
        <p:spPr>
          <a:xfrm>
            <a:off x="8724900" y="1866900"/>
            <a:ext cx="3136900" cy="39242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34.- Han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elegirse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fieles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tengan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auténtico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comprobado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sentido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vivencia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eclesial</a:t>
            </a:r>
            <a:r>
              <a:rPr lang="en-US" sz="2800" b="1" cap="none" dirty="0" smtClean="0">
                <a:latin typeface="Candara" panose="020E0502030303020204" pitchFamily="34" charset="0"/>
              </a:rPr>
              <a:t>.</a:t>
            </a:r>
            <a:endParaRPr lang="es-MX" sz="2800" b="1" cap="none" dirty="0" smtClean="0">
              <a:latin typeface="Candara" panose="020E0502030303020204" pitchFamily="34" charset="0"/>
            </a:endParaRPr>
          </a:p>
          <a:p>
            <a:pPr algn="ctr"/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2082800"/>
            <a:ext cx="5263075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 </a:t>
            </a:r>
            <a:endParaRPr lang="es-MX" dirty="0" smtClean="0"/>
          </a:p>
          <a:p>
            <a:r>
              <a:rPr lang="en-US" i="1" dirty="0"/>
              <a:t> </a:t>
            </a:r>
            <a:endParaRPr lang="es-MX" dirty="0"/>
          </a:p>
          <a:p>
            <a:endParaRPr lang="es-MX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58620962"/>
              </p:ext>
            </p:extLst>
          </p:nvPr>
        </p:nvGraphicFramePr>
        <p:xfrm>
          <a:off x="381000" y="304800"/>
          <a:ext cx="11404600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49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241301"/>
            <a:ext cx="10364451" cy="888999"/>
          </a:xfrm>
        </p:spPr>
        <p:txBody>
          <a:bodyPr/>
          <a:lstStyle/>
          <a:p>
            <a:pPr lvl="0"/>
            <a:r>
              <a:rPr lang="en-US" b="1" dirty="0" smtClean="0">
                <a:latin typeface="Candara" panose="020E0502030303020204" pitchFamily="34" charset="0"/>
              </a:rPr>
              <a:t>V.- ORGANIZACIÓN </a:t>
            </a:r>
            <a:r>
              <a:rPr lang="en-US" b="1" dirty="0">
                <a:latin typeface="Candara" panose="020E0502030303020204" pitchFamily="34" charset="0"/>
              </a:rPr>
              <a:t>INTERNA</a:t>
            </a:r>
            <a:r>
              <a:rPr lang="en-US" b="1" dirty="0" smtClean="0">
                <a:latin typeface="Candara" panose="020E0502030303020204" pitchFamily="34" charset="0"/>
              </a:rPr>
              <a:t>.</a:t>
            </a:r>
            <a:endParaRPr lang="es-MX" dirty="0">
              <a:latin typeface="Candara" panose="020E0502030303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23175877"/>
              </p:ext>
            </p:extLst>
          </p:nvPr>
        </p:nvGraphicFramePr>
        <p:xfrm>
          <a:off x="355600" y="1257300"/>
          <a:ext cx="11404600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57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97812496"/>
              </p:ext>
            </p:extLst>
          </p:nvPr>
        </p:nvGraphicFramePr>
        <p:xfrm>
          <a:off x="495300" y="342900"/>
          <a:ext cx="11353800" cy="613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90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1130299"/>
          </a:xfrm>
        </p:spPr>
        <p:txBody>
          <a:bodyPr/>
          <a:lstStyle/>
          <a:p>
            <a:pPr lvl="0"/>
            <a:r>
              <a:rPr lang="en-US" b="1" cap="none" dirty="0" smtClean="0">
                <a:latin typeface="Candara" panose="020E0502030303020204" pitchFamily="34" charset="0"/>
              </a:rPr>
              <a:t>VI.- Las </a:t>
            </a:r>
            <a:r>
              <a:rPr lang="en-US" b="1" cap="none" dirty="0" err="1">
                <a:latin typeface="Candara" panose="020E0502030303020204" pitchFamily="34" charset="0"/>
              </a:rPr>
              <a:t>R</a:t>
            </a:r>
            <a:r>
              <a:rPr lang="en-US" b="1" cap="none" dirty="0" err="1" smtClean="0">
                <a:latin typeface="Candara" panose="020E0502030303020204" pitchFamily="34" charset="0"/>
              </a:rPr>
              <a:t>euniones</a:t>
            </a:r>
            <a:endParaRPr lang="es-MX" cap="none" dirty="0">
              <a:latin typeface="Candara" panose="020E0502030303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75960948"/>
              </p:ext>
            </p:extLst>
          </p:nvPr>
        </p:nvGraphicFramePr>
        <p:xfrm>
          <a:off x="393700" y="1270000"/>
          <a:ext cx="11353800" cy="539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7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06896380"/>
              </p:ext>
            </p:extLst>
          </p:nvPr>
        </p:nvGraphicFramePr>
        <p:xfrm>
          <a:off x="431800" y="279400"/>
          <a:ext cx="11366500" cy="623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28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75" y="266701"/>
            <a:ext cx="10364451" cy="749299"/>
          </a:xfrm>
        </p:spPr>
        <p:txBody>
          <a:bodyPr/>
          <a:lstStyle/>
          <a:p>
            <a:pPr lvl="0"/>
            <a:r>
              <a:rPr lang="en-US" b="1">
                <a:latin typeface="Candara" panose="020E0502030303020204" pitchFamily="34" charset="0"/>
              </a:rPr>
              <a:t>CESE DEL </a:t>
            </a:r>
            <a:r>
              <a:rPr lang="en-US" b="1">
                <a:latin typeface="Candara" panose="020E0502030303020204" pitchFamily="34" charset="0"/>
              </a:rPr>
              <a:t>CONSEJO</a:t>
            </a:r>
            <a:r>
              <a:rPr lang="en-US" b="1" smtClean="0">
                <a:latin typeface="Candara" panose="020E0502030303020204" pitchFamily="34" charset="0"/>
              </a:rPr>
              <a:t>.</a:t>
            </a:r>
            <a:endParaRPr lang="es-MX">
              <a:latin typeface="Candara" panose="020E05020303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/>
              <a:t> </a:t>
            </a:r>
            <a:endParaRPr lang="es-MX"/>
          </a:p>
          <a:p>
            <a:r>
              <a:rPr lang="en-US"/>
              <a:t> </a:t>
            </a:r>
            <a:endParaRPr lang="es-MX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15585229"/>
              </p:ext>
            </p:extLst>
          </p:nvPr>
        </p:nvGraphicFramePr>
        <p:xfrm>
          <a:off x="317500" y="1016000"/>
          <a:ext cx="11544300" cy="562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71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25847446"/>
              </p:ext>
            </p:extLst>
          </p:nvPr>
        </p:nvGraphicFramePr>
        <p:xfrm>
          <a:off x="406400" y="719666"/>
          <a:ext cx="11506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6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17500" y="444500"/>
            <a:ext cx="6451600" cy="609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cap="none" dirty="0" smtClean="0">
                <a:latin typeface="Candara" panose="020E0502030303020204" pitchFamily="34" charset="0"/>
              </a:rPr>
              <a:t>2.- </a:t>
            </a:r>
            <a:r>
              <a:rPr lang="en-US" sz="2800" cap="none" dirty="0" smtClean="0">
                <a:latin typeface="Candara" panose="020E0502030303020204" pitchFamily="34" charset="0"/>
              </a:rPr>
              <a:t>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naturaleza</a:t>
            </a:r>
            <a:r>
              <a:rPr lang="en-US" sz="2800" cap="none" dirty="0" smtClean="0">
                <a:latin typeface="Candara" panose="020E0502030303020204" pitchFamily="34" charset="0"/>
              </a:rPr>
              <a:t> de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este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smtClean="0">
                <a:latin typeface="Candara" panose="020E0502030303020204" pitchFamily="34" charset="0"/>
              </a:rPr>
              <a:t>Consejo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hunde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sus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raíces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sacramentalidad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cap="none" dirty="0" err="1">
                <a:latin typeface="Candara" panose="020E0502030303020204" pitchFamily="34" charset="0"/>
              </a:rPr>
              <a:t>I</a:t>
            </a:r>
            <a:r>
              <a:rPr lang="en-US" sz="2800" cap="none" dirty="0" err="1" smtClean="0">
                <a:latin typeface="Candara" panose="020E0502030303020204" pitchFamily="34" charset="0"/>
              </a:rPr>
              <a:t>glesia</a:t>
            </a:r>
            <a:r>
              <a:rPr lang="en-US" sz="2800" cap="none" dirty="0" smtClean="0">
                <a:latin typeface="Candara" panose="020E0502030303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cap="none" dirty="0" err="1" smtClean="0">
                <a:latin typeface="Candara" panose="020E0502030303020204" pitchFamily="34" charset="0"/>
              </a:rPr>
              <a:t>Debe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expresar</a:t>
            </a:r>
            <a:r>
              <a:rPr lang="en-US" sz="2800" b="1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hacer</a:t>
            </a:r>
            <a:r>
              <a:rPr lang="en-US" sz="2800" b="1" cap="none" dirty="0" smtClean="0">
                <a:latin typeface="Candara" panose="020E0502030303020204" pitchFamily="34" charset="0"/>
              </a:rPr>
              <a:t> visible a la </a:t>
            </a:r>
            <a:r>
              <a:rPr lang="en-US" sz="2800" b="1" cap="none" dirty="0" err="1">
                <a:latin typeface="Candara" panose="020E0502030303020204" pitchFamily="34" charset="0"/>
              </a:rPr>
              <a:t>I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glesia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sacramento</a:t>
            </a:r>
            <a:r>
              <a:rPr lang="en-US" sz="2800" b="1" cap="none" dirty="0" smtClean="0">
                <a:latin typeface="Candara" panose="020E0502030303020204" pitchFamily="34" charset="0"/>
              </a:rPr>
              <a:t>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unidad</a:t>
            </a:r>
            <a:r>
              <a:rPr lang="en-US" sz="2800" b="1" cap="none" dirty="0" smtClean="0">
                <a:latin typeface="Candara" panose="020E0502030303020204" pitchFamily="34" charset="0"/>
              </a:rPr>
              <a:t> y de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salvación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smtClean="0">
                <a:latin typeface="Candara" panose="020E0502030303020204" pitchFamily="34" charset="0"/>
              </a:rPr>
              <a:t>(L.G. 1). </a:t>
            </a:r>
          </a:p>
          <a:p>
            <a:pPr algn="r">
              <a:buFont typeface="Wingdings" panose="05000000000000000000" pitchFamily="2" charset="2"/>
              <a:buChar char="v"/>
            </a:pPr>
            <a:r>
              <a:rPr lang="en-US" sz="2800" cap="none" dirty="0" err="1" smtClean="0">
                <a:latin typeface="Candara" panose="020E0502030303020204" pitchFamily="34" charset="0"/>
              </a:rPr>
              <a:t>Debe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prolongar</a:t>
            </a:r>
            <a:r>
              <a:rPr lang="en-US" sz="2800" cap="none" dirty="0" smtClean="0">
                <a:latin typeface="Candara" panose="020E0502030303020204" pitchFamily="34" charset="0"/>
              </a:rPr>
              <a:t>, en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vida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cotidiana</a:t>
            </a:r>
            <a:r>
              <a:rPr lang="en-US" sz="2800" cap="none" dirty="0" smtClean="0">
                <a:latin typeface="Candara" panose="020E0502030303020204" pitchFamily="34" charset="0"/>
              </a:rPr>
              <a:t>, lo </a:t>
            </a:r>
            <a:r>
              <a:rPr lang="en-US" sz="2800" cap="none" dirty="0" err="1" smtClean="0">
                <a:latin typeface="Candara" panose="020E0502030303020204" pitchFamily="34" charset="0"/>
              </a:rPr>
              <a:t>que</a:t>
            </a:r>
            <a:r>
              <a:rPr lang="en-US" sz="2800" cap="none" dirty="0" smtClean="0">
                <a:latin typeface="Candara" panose="020E0502030303020204" pitchFamily="34" charset="0"/>
              </a:rPr>
              <a:t> la </a:t>
            </a:r>
            <a:r>
              <a:rPr lang="en-US" sz="2800" cap="none" dirty="0" err="1">
                <a:latin typeface="Candara" panose="020E0502030303020204" pitchFamily="34" charset="0"/>
              </a:rPr>
              <a:t>I</a:t>
            </a:r>
            <a:r>
              <a:rPr lang="en-US" sz="2800" cap="none" dirty="0" err="1" smtClean="0">
                <a:latin typeface="Candara" panose="020E0502030303020204" pitchFamily="34" charset="0"/>
              </a:rPr>
              <a:t>glesia</a:t>
            </a:r>
            <a:r>
              <a:rPr lang="en-US" sz="2800" cap="none" dirty="0" smtClean="0">
                <a:latin typeface="Candara" panose="020E0502030303020204" pitchFamily="34" charset="0"/>
              </a:rPr>
              <a:t> vive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sacramentalmente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b="1" cap="none" dirty="0" err="1">
                <a:latin typeface="Candara" panose="020E0502030303020204" pitchFamily="34" charset="0"/>
              </a:rPr>
              <a:t>A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samblea</a:t>
            </a:r>
            <a:r>
              <a:rPr lang="en-US" sz="2800" b="1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Eucarística</a:t>
            </a:r>
            <a:r>
              <a:rPr lang="en-US" sz="2800" cap="none" dirty="0">
                <a:latin typeface="Candara" panose="020E0502030303020204" pitchFamily="34" charset="0"/>
              </a:rPr>
              <a:t>.</a:t>
            </a:r>
            <a:endParaRPr lang="en-US" sz="2800" cap="none" dirty="0" smtClean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sz="2800" cap="none" dirty="0" smtClean="0">
                <a:latin typeface="Candara" panose="020E0502030303020204" pitchFamily="34" charset="0"/>
              </a:rPr>
              <a:t>(</a:t>
            </a:r>
            <a:r>
              <a:rPr lang="en-US" sz="2800" i="1" cap="none" dirty="0" smtClean="0">
                <a:latin typeface="Candara" panose="020E0502030303020204" pitchFamily="34" charset="0"/>
              </a:rPr>
              <a:t>Juan Pablo II, a los </a:t>
            </a:r>
            <a:r>
              <a:rPr lang="en-US" sz="2800" i="1" cap="none" dirty="0" err="1" smtClean="0">
                <a:latin typeface="Candara" panose="020E0502030303020204" pitchFamily="34" charset="0"/>
              </a:rPr>
              <a:t>Obispos</a:t>
            </a:r>
            <a:r>
              <a:rPr lang="en-US" sz="2800" i="1" cap="none" dirty="0" smtClean="0">
                <a:latin typeface="Candara" panose="020E0502030303020204" pitchFamily="34" charset="0"/>
              </a:rPr>
              <a:t> de </a:t>
            </a:r>
            <a:r>
              <a:rPr lang="en-US" sz="2800" i="1" cap="none" dirty="0" err="1" smtClean="0">
                <a:latin typeface="Candara" panose="020E0502030303020204" pitchFamily="34" charset="0"/>
              </a:rPr>
              <a:t>Francia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  <a:r>
              <a:rPr lang="en-US" sz="2800" cap="none" dirty="0" err="1" smtClean="0">
                <a:latin typeface="Candara" panose="020E0502030303020204" pitchFamily="34" charset="0"/>
              </a:rPr>
              <a:t>oss</a:t>
            </a:r>
            <a:r>
              <a:rPr lang="en-US" sz="2800" cap="none" dirty="0" smtClean="0">
                <a:latin typeface="Candara" panose="020E0502030303020204" pitchFamily="34" charset="0"/>
              </a:rPr>
              <a:t>. Rom 15, III, 87, pg. 8).</a:t>
            </a:r>
            <a:endParaRPr lang="es-MX" dirty="0">
              <a:latin typeface="Candara" panose="020E0502030303020204" pitchFamily="34" charset="0"/>
            </a:endParaRP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685800"/>
            <a:ext cx="5181600" cy="52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728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none" dirty="0" smtClean="0">
                <a:latin typeface="Candara" panose="020E0502030303020204" pitchFamily="34" charset="0"/>
              </a:rPr>
              <a:t>3.- </a:t>
            </a:r>
            <a:r>
              <a:rPr lang="en-US" sz="4000" cap="none" dirty="0" smtClean="0">
                <a:latin typeface="Candara" panose="020E0502030303020204" pitchFamily="34" charset="0"/>
              </a:rPr>
              <a:t>El Consejo de Pastoral </a:t>
            </a:r>
            <a:r>
              <a:rPr lang="en-US" sz="4000" cap="none" dirty="0">
                <a:latin typeface="Candara" panose="020E0502030303020204" pitchFamily="34" charset="0"/>
              </a:rPr>
              <a:t>P</a:t>
            </a:r>
            <a:r>
              <a:rPr lang="en-US" sz="4000" cap="none" dirty="0" smtClean="0">
                <a:latin typeface="Candara" panose="020E0502030303020204" pitchFamily="34" charset="0"/>
              </a:rPr>
              <a:t>arroquial </a:t>
            </a:r>
            <a:r>
              <a:rPr lang="en-US" sz="4000" cap="none" dirty="0" err="1" smtClean="0">
                <a:latin typeface="Candara" panose="020E0502030303020204" pitchFamily="34" charset="0"/>
              </a:rPr>
              <a:t>es</a:t>
            </a:r>
            <a:r>
              <a:rPr lang="en-US" sz="4000" cap="none" dirty="0" smtClean="0">
                <a:latin typeface="Candara" panose="020E0502030303020204" pitchFamily="34" charset="0"/>
              </a:rPr>
              <a:t> un </a:t>
            </a:r>
            <a:r>
              <a:rPr lang="en-US" sz="4000" cap="none" dirty="0" err="1" smtClean="0">
                <a:latin typeface="Candara" panose="020E0502030303020204" pitchFamily="34" charset="0"/>
              </a:rPr>
              <a:t>organismo</a:t>
            </a:r>
            <a:r>
              <a:rPr lang="en-US" sz="4000" cap="none" dirty="0" smtClean="0">
                <a:latin typeface="Candara" panose="020E0502030303020204" pitchFamily="34" charset="0"/>
              </a:rPr>
              <a:t> de </a:t>
            </a:r>
            <a:r>
              <a:rPr lang="en-US" sz="4000" b="1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4000" b="1" cap="none" dirty="0" smtClean="0">
                <a:latin typeface="Candara" panose="020E0502030303020204" pitchFamily="34" charset="0"/>
              </a:rPr>
              <a:t>.</a:t>
            </a:r>
            <a:endParaRPr lang="es-MX" sz="4000" b="1" cap="none" dirty="0">
              <a:latin typeface="Candara" panose="020E0502030303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44500" y="2108200"/>
            <a:ext cx="4953000" cy="4318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cap="none" dirty="0" err="1" smtClean="0">
                <a:latin typeface="Candara" panose="020E0502030303020204" pitchFamily="34" charset="0"/>
              </a:rPr>
              <a:t>Hace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smtClean="0">
                <a:latin typeface="Candara" panose="020E0502030303020204" pitchFamily="34" charset="0"/>
              </a:rPr>
              <a:t>visible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concreta</a:t>
            </a:r>
            <a:r>
              <a:rPr lang="en-US" sz="2800" cap="none" dirty="0" smtClean="0">
                <a:latin typeface="Candara" panose="020E0502030303020204" pitchFamily="34" charset="0"/>
              </a:rPr>
              <a:t>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b="1" cap="none" dirty="0" err="1">
                <a:latin typeface="Candara" panose="020E0502030303020204" pitchFamily="34" charset="0"/>
              </a:rPr>
              <a:t>I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glesia</a:t>
            </a:r>
            <a:r>
              <a:rPr lang="en-US" sz="2800" cap="none" dirty="0" smtClean="0">
                <a:latin typeface="Candara" panose="020E0502030303020204" pitchFamily="34" charset="0"/>
              </a:rPr>
              <a:t> en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parroquia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800" cap="none" dirty="0" err="1" smtClean="0">
                <a:latin typeface="Candara" panose="020E0502030303020204" pitchFamily="34" charset="0"/>
              </a:rPr>
              <a:t>Está</a:t>
            </a:r>
            <a:r>
              <a:rPr lang="en-US" sz="2800" cap="none" dirty="0" smtClean="0">
                <a:latin typeface="Candara" panose="020E0502030303020204" pitchFamily="34" charset="0"/>
              </a:rPr>
              <a:t> al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servicio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</a:p>
          <a:p>
            <a:pPr algn="ctr"/>
            <a:r>
              <a:rPr lang="en-US" sz="2800" cap="none" dirty="0" smtClean="0">
                <a:latin typeface="Candara" panose="020E0502030303020204" pitchFamily="34" charset="0"/>
              </a:rPr>
              <a:t>Y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promotora</a:t>
            </a:r>
            <a:r>
              <a:rPr lang="en-US" sz="2800" cap="none" dirty="0" smtClean="0">
                <a:latin typeface="Candara" panose="020E0502030303020204" pitchFamily="34" charset="0"/>
              </a:rPr>
              <a:t> de la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comunión</a:t>
            </a:r>
            <a:r>
              <a:rPr lang="en-US" sz="2800" cap="none" dirty="0" smtClean="0">
                <a:latin typeface="Candara" panose="020E0502030303020204" pitchFamily="34" charset="0"/>
              </a:rPr>
              <a:t> en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todos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órdenes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cap="none" dirty="0" err="1" smtClean="0">
                <a:latin typeface="Candara" panose="020E0502030303020204" pitchFamily="34" charset="0"/>
              </a:rPr>
              <a:t>niveles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parroquiales</a:t>
            </a:r>
            <a:r>
              <a:rPr lang="en-US" sz="2800" cap="none" dirty="0" smtClean="0">
                <a:latin typeface="Candara" panose="020E0502030303020204" pitchFamily="34" charset="0"/>
              </a:rPr>
              <a:t>.</a:t>
            </a:r>
            <a:endParaRPr lang="es-MX" sz="2800" cap="none" dirty="0" smtClean="0">
              <a:latin typeface="Candara" panose="020E0502030303020204" pitchFamily="34" charset="0"/>
            </a:endParaRPr>
          </a:p>
          <a:p>
            <a:pPr algn="ctr"/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863" y="2214694"/>
            <a:ext cx="6275837" cy="40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42274" y="322392"/>
            <a:ext cx="34931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cap="none" dirty="0" smtClean="0">
                <a:latin typeface="Candara" panose="020E0502030303020204" pitchFamily="34" charset="0"/>
              </a:rPr>
              <a:t>4.-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Es</a:t>
            </a:r>
            <a:r>
              <a:rPr lang="en-US" sz="2800" cap="none" dirty="0" smtClean="0">
                <a:latin typeface="Candara" panose="020E0502030303020204" pitchFamily="34" charset="0"/>
              </a:rPr>
              <a:t> un </a:t>
            </a:r>
            <a:r>
              <a:rPr lang="en-US" sz="2800" cap="none" dirty="0" err="1" smtClean="0">
                <a:latin typeface="Candara" panose="020E0502030303020204" pitchFamily="34" charset="0"/>
              </a:rPr>
              <a:t>organismo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donde</a:t>
            </a:r>
            <a:r>
              <a:rPr lang="en-US" sz="2800" cap="none" dirty="0" smtClean="0">
                <a:latin typeface="Candara" panose="020E0502030303020204" pitchFamily="34" charset="0"/>
              </a:rPr>
              <a:t> se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promueve</a:t>
            </a:r>
            <a:r>
              <a:rPr lang="en-US" sz="2800" cap="none" dirty="0" smtClean="0">
                <a:latin typeface="Candara" panose="020E0502030303020204" pitchFamily="34" charset="0"/>
              </a:rPr>
              <a:t> y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lleva</a:t>
            </a:r>
            <a:r>
              <a:rPr lang="en-US" sz="2800" cap="none" dirty="0" smtClean="0">
                <a:latin typeface="Candara" panose="020E0502030303020204" pitchFamily="34" charset="0"/>
              </a:rPr>
              <a:t> 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cabo</a:t>
            </a:r>
            <a:r>
              <a:rPr lang="en-US" sz="2800" cap="none" dirty="0" smtClean="0">
                <a:latin typeface="Candara" panose="020E0502030303020204" pitchFamily="34" charset="0"/>
              </a:rPr>
              <a:t> la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corresponsabilidad</a:t>
            </a:r>
            <a:r>
              <a:rPr lang="en-US" sz="2800" cap="none" dirty="0" smtClean="0">
                <a:latin typeface="Candara" panose="020E0502030303020204" pitchFamily="34" charset="0"/>
              </a:rPr>
              <a:t> pastoral a </a:t>
            </a:r>
            <a:r>
              <a:rPr lang="en-US" sz="2800" cap="none" dirty="0" err="1" smtClean="0">
                <a:latin typeface="Candara" panose="020E0502030303020204" pitchFamily="34" charset="0"/>
              </a:rPr>
              <a:t>nivel</a:t>
            </a:r>
            <a:r>
              <a:rPr lang="en-US" sz="2800" cap="none" dirty="0" smtClean="0">
                <a:latin typeface="Candara" panose="020E0502030303020204" pitchFamily="34" charset="0"/>
              </a:rPr>
              <a:t> parroquial. 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4"/>
          </p:nvPr>
        </p:nvSpPr>
        <p:spPr>
          <a:xfrm>
            <a:off x="8216900" y="2095500"/>
            <a:ext cx="3644900" cy="44323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cap="none" dirty="0" err="1" smtClean="0">
                <a:latin typeface="Candara" panose="020E0502030303020204" pitchFamily="34" charset="0"/>
              </a:rPr>
              <a:t>Deberán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estar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b="1" cap="none" dirty="0" err="1" smtClean="0">
                <a:latin typeface="Candara" panose="020E0502030303020204" pitchFamily="34" charset="0"/>
              </a:rPr>
              <a:t>representados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todos</a:t>
            </a:r>
            <a:r>
              <a:rPr lang="en-US" sz="2800" cap="none" dirty="0" smtClean="0">
                <a:latin typeface="Candara" panose="020E0502030303020204" pitchFamily="34" charset="0"/>
              </a:rPr>
              <a:t>: </a:t>
            </a:r>
          </a:p>
          <a:p>
            <a:pPr algn="ctr"/>
            <a:r>
              <a:rPr lang="en-US" sz="2800" cap="none" dirty="0" smtClean="0">
                <a:latin typeface="Candara" panose="020E0502030303020204" pitchFamily="34" charset="0"/>
              </a:rPr>
              <a:t>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sectores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parroquiales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800" cap="none" dirty="0" smtClean="0">
                <a:latin typeface="Candara" panose="020E0502030303020204" pitchFamily="34" charset="0"/>
              </a:rPr>
              <a:t>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grupos</a:t>
            </a:r>
            <a:r>
              <a:rPr lang="en-US" sz="2800" cap="none" dirty="0" smtClean="0"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n-US" sz="2800" cap="none" dirty="0" smtClean="0">
                <a:latin typeface="Candara" panose="020E0502030303020204" pitchFamily="34" charset="0"/>
              </a:rPr>
              <a:t>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movimientos</a:t>
            </a:r>
            <a:r>
              <a:rPr lang="en-US" sz="2800" cap="none" dirty="0" smtClean="0">
                <a:latin typeface="Candara" panose="020E0502030303020204" pitchFamily="34" charset="0"/>
              </a:rPr>
              <a:t> y</a:t>
            </a:r>
          </a:p>
          <a:p>
            <a:pPr algn="ctr"/>
            <a:r>
              <a:rPr lang="en-US" sz="2800" cap="none" dirty="0" smtClean="0">
                <a:latin typeface="Candara" panose="020E0502030303020204" pitchFamily="34" charset="0"/>
              </a:rPr>
              <a:t>los </a:t>
            </a:r>
            <a:r>
              <a:rPr lang="en-US" sz="2800" cap="none" dirty="0" err="1" smtClean="0">
                <a:latin typeface="Candara" panose="020E0502030303020204" pitchFamily="34" charset="0"/>
              </a:rPr>
              <a:t>variados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ambientes</a:t>
            </a:r>
            <a:r>
              <a:rPr lang="en-US" sz="2800" cap="none" dirty="0" smtClean="0">
                <a:latin typeface="Candara" panose="020E0502030303020204" pitchFamily="34" charset="0"/>
              </a:rPr>
              <a:t> </a:t>
            </a:r>
            <a:r>
              <a:rPr lang="en-US" sz="2800" cap="none" dirty="0" err="1" smtClean="0">
                <a:latin typeface="Candara" panose="020E0502030303020204" pitchFamily="34" charset="0"/>
              </a:rPr>
              <a:t>humanos</a:t>
            </a:r>
            <a:r>
              <a:rPr lang="en-US" sz="2800" i="1" cap="none" dirty="0" smtClean="0">
                <a:latin typeface="Candara" panose="020E0502030303020204" pitchFamily="34" charset="0"/>
              </a:rPr>
              <a:t>.</a:t>
            </a:r>
            <a:endParaRPr lang="es-MX" sz="2800" cap="none" dirty="0" smtClean="0">
              <a:latin typeface="Candara" panose="020E0502030303020204" pitchFamily="34" charset="0"/>
            </a:endParaRPr>
          </a:p>
          <a:p>
            <a:pPr algn="ctr"/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9456" t="6866" r="3370"/>
          <a:stretch/>
        </p:blipFill>
        <p:spPr>
          <a:xfrm>
            <a:off x="241300" y="3378200"/>
            <a:ext cx="5092700" cy="33528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055341974"/>
              </p:ext>
            </p:extLst>
          </p:nvPr>
        </p:nvGraphicFramePr>
        <p:xfrm>
          <a:off x="3479174" y="0"/>
          <a:ext cx="5487026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45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68300" y="317500"/>
            <a:ext cx="5067300" cy="6172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cap="none" dirty="0" smtClean="0">
                <a:latin typeface="Candara" panose="020E0502030303020204" pitchFamily="34" charset="0"/>
              </a:rPr>
              <a:t>5.- </a:t>
            </a:r>
            <a:r>
              <a:rPr lang="en-US" sz="3000" cap="none" dirty="0" err="1" smtClean="0">
                <a:latin typeface="Candara" panose="020E0502030303020204" pitchFamily="34" charset="0"/>
              </a:rPr>
              <a:t>Es</a:t>
            </a:r>
            <a:r>
              <a:rPr lang="en-US" sz="3000" cap="none" dirty="0" smtClean="0">
                <a:latin typeface="Candara" panose="020E0502030303020204" pitchFamily="34" charset="0"/>
              </a:rPr>
              <a:t> un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lugar</a:t>
            </a:r>
            <a:r>
              <a:rPr lang="en-US" sz="3000" b="1" cap="none" dirty="0" smtClean="0">
                <a:latin typeface="Candara" panose="020E0502030303020204" pitchFamily="34" charset="0"/>
              </a:rPr>
              <a:t> de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diálogo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smtClean="0">
                <a:latin typeface="Candara" panose="020E0502030303020204" pitchFamily="34" charset="0"/>
              </a:rPr>
              <a:t>y de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discernimiento</a:t>
            </a:r>
            <a:r>
              <a:rPr lang="en-US" sz="3000" b="1" cap="none" dirty="0" smtClean="0">
                <a:latin typeface="Candara" panose="020E0502030303020204" pitchFamily="34" charset="0"/>
              </a:rPr>
              <a:t> pastoral </a:t>
            </a:r>
            <a:r>
              <a:rPr lang="en-US" sz="3000" cap="none" dirty="0" smtClean="0">
                <a:latin typeface="Candara" panose="020E0502030303020204" pitchFamily="34" charset="0"/>
              </a:rPr>
              <a:t>para </a:t>
            </a:r>
            <a:r>
              <a:rPr lang="en-US" sz="3000" cap="none" dirty="0" err="1" smtClean="0">
                <a:latin typeface="Candara" panose="020E0502030303020204" pitchFamily="34" charset="0"/>
              </a:rPr>
              <a:t>que</a:t>
            </a:r>
            <a:r>
              <a:rPr lang="en-US" sz="3000" cap="none" dirty="0" smtClean="0">
                <a:latin typeface="Candara" panose="020E0502030303020204" pitchFamily="34" charset="0"/>
              </a:rPr>
              <a:t> los </a:t>
            </a:r>
            <a:r>
              <a:rPr lang="en-US" sz="3000" cap="none" dirty="0" err="1" smtClean="0">
                <a:latin typeface="Candara" panose="020E0502030303020204" pitchFamily="34" charset="0"/>
              </a:rPr>
              <a:t>fieles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ayuden</a:t>
            </a:r>
            <a:r>
              <a:rPr lang="en-US" sz="3000" cap="none" dirty="0" smtClean="0">
                <a:latin typeface="Candara" panose="020E0502030303020204" pitchFamily="34" charset="0"/>
              </a:rPr>
              <a:t> y </a:t>
            </a:r>
            <a:r>
              <a:rPr lang="en-US" sz="3000" cap="none" dirty="0" err="1" smtClean="0">
                <a:latin typeface="Candara" panose="020E0502030303020204" pitchFamily="34" charset="0"/>
              </a:rPr>
              <a:t>participen</a:t>
            </a:r>
            <a:r>
              <a:rPr lang="en-US" sz="3000" cap="none" dirty="0" smtClean="0">
                <a:latin typeface="Candara" panose="020E0502030303020204" pitchFamily="34" charset="0"/>
              </a:rPr>
              <a:t> con </a:t>
            </a:r>
            <a:r>
              <a:rPr lang="en-US" sz="3000" cap="none" dirty="0" err="1" smtClean="0">
                <a:latin typeface="Candara" panose="020E0502030303020204" pitchFamily="34" charset="0"/>
              </a:rPr>
              <a:t>su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smtClean="0">
                <a:latin typeface="Candara" panose="020E0502030303020204" pitchFamily="34" charset="0"/>
              </a:rPr>
              <a:t>consejo al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párroco</a:t>
            </a:r>
            <a:r>
              <a:rPr lang="en-US" sz="3000" cap="none" dirty="0" smtClean="0">
                <a:latin typeface="Candara" panose="020E0502030303020204" pitchFamily="34" charset="0"/>
              </a:rPr>
              <a:t>, en el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cumplimiento</a:t>
            </a:r>
            <a:r>
              <a:rPr lang="en-US" sz="3000" b="1" cap="none" dirty="0" smtClean="0">
                <a:latin typeface="Candara" panose="020E0502030303020204" pitchFamily="34" charset="0"/>
              </a:rPr>
              <a:t> de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su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misión</a:t>
            </a:r>
            <a:r>
              <a:rPr lang="en-US" sz="3000" b="1" cap="none" dirty="0" smtClean="0">
                <a:latin typeface="Candara" panose="020E0502030303020204" pitchFamily="34" charset="0"/>
              </a:rPr>
              <a:t> pastoral y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ellos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mismos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ejerzan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sus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derechos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b="1" cap="none" dirty="0" err="1" smtClean="0">
                <a:latin typeface="Candara" panose="020E0502030303020204" pitchFamily="34" charset="0"/>
              </a:rPr>
              <a:t>bautismales</a:t>
            </a:r>
            <a:r>
              <a:rPr lang="en-US" sz="3000" b="1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expresando</a:t>
            </a:r>
            <a:r>
              <a:rPr lang="en-US" sz="3000" cap="none" dirty="0" smtClean="0">
                <a:latin typeface="Candara" panose="020E0502030303020204" pitchFamily="34" charset="0"/>
              </a:rPr>
              <a:t> los </a:t>
            </a:r>
            <a:r>
              <a:rPr lang="en-US" sz="3000" cap="none" dirty="0" err="1" smtClean="0">
                <a:latin typeface="Candara" panose="020E0502030303020204" pitchFamily="34" charset="0"/>
              </a:rPr>
              <a:t>auténticos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intereses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apostólicos</a:t>
            </a:r>
            <a:r>
              <a:rPr lang="en-US" sz="3000" cap="none" dirty="0" smtClean="0">
                <a:latin typeface="Candara" panose="020E0502030303020204" pitchFamily="34" charset="0"/>
              </a:rPr>
              <a:t>, los </a:t>
            </a:r>
            <a:r>
              <a:rPr lang="en-US" sz="3000" cap="none" dirty="0" err="1" smtClean="0">
                <a:latin typeface="Candara" panose="020E0502030303020204" pitchFamily="34" charset="0"/>
              </a:rPr>
              <a:t>diferentes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mentalidades</a:t>
            </a:r>
            <a:r>
              <a:rPr lang="en-US" sz="3000" cap="none" dirty="0" smtClean="0">
                <a:latin typeface="Candara" panose="020E0502030303020204" pitchFamily="34" charset="0"/>
              </a:rPr>
              <a:t> y los </a:t>
            </a:r>
            <a:r>
              <a:rPr lang="en-US" sz="3000" cap="none" dirty="0" err="1" smtClean="0">
                <a:latin typeface="Candara" panose="020E0502030303020204" pitchFamily="34" charset="0"/>
              </a:rPr>
              <a:t>distintos</a:t>
            </a:r>
            <a:r>
              <a:rPr lang="en-US" sz="3000" cap="none" dirty="0" smtClean="0">
                <a:latin typeface="Candara" panose="020E0502030303020204" pitchFamily="34" charset="0"/>
              </a:rPr>
              <a:t> </a:t>
            </a:r>
            <a:r>
              <a:rPr lang="en-US" sz="3000" cap="none" dirty="0" err="1" smtClean="0">
                <a:latin typeface="Candara" panose="020E0502030303020204" pitchFamily="34" charset="0"/>
              </a:rPr>
              <a:t>aspectos</a:t>
            </a:r>
            <a:r>
              <a:rPr lang="en-US" sz="3000" cap="none" dirty="0" smtClean="0">
                <a:latin typeface="Candara" panose="020E0502030303020204" pitchFamily="34" charset="0"/>
              </a:rPr>
              <a:t> de la </a:t>
            </a:r>
            <a:r>
              <a:rPr lang="en-US" sz="3000" cap="none" dirty="0" err="1" smtClean="0">
                <a:latin typeface="Candara" panose="020E0502030303020204" pitchFamily="34" charset="0"/>
              </a:rPr>
              <a:t>realidad</a:t>
            </a:r>
            <a:r>
              <a:rPr lang="en-US" sz="3000" cap="none" dirty="0" smtClean="0">
                <a:latin typeface="Candara" panose="020E0502030303020204" pitchFamily="34" charset="0"/>
              </a:rPr>
              <a:t> parroquial (L.G. 37).</a:t>
            </a:r>
            <a:endParaRPr lang="es-MX" sz="3000" cap="none" dirty="0" smtClean="0">
              <a:latin typeface="Candara" panose="020E0502030303020204" pitchFamily="34" charset="0"/>
            </a:endParaRP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333769"/>
            <a:ext cx="6163375" cy="577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95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55600" y="342900"/>
            <a:ext cx="4203700" cy="60452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b="1" cap="none" dirty="0" smtClean="0"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US" sz="4000" b="1" cap="none" dirty="0" smtClean="0">
                <a:latin typeface="Candara" panose="020E0502030303020204" pitchFamily="34" charset="0"/>
              </a:rPr>
              <a:t>6.- </a:t>
            </a:r>
            <a:r>
              <a:rPr lang="en-US" sz="3600" cap="none" dirty="0" smtClean="0">
                <a:latin typeface="Candara" panose="020E0502030303020204" pitchFamily="34" charset="0"/>
              </a:rPr>
              <a:t>En el Consejo </a:t>
            </a:r>
            <a:r>
              <a:rPr lang="en-US" sz="3600" cap="none" dirty="0">
                <a:latin typeface="Candara" panose="020E0502030303020204" pitchFamily="34" charset="0"/>
              </a:rPr>
              <a:t>P</a:t>
            </a:r>
            <a:r>
              <a:rPr lang="en-US" sz="3600" cap="none" dirty="0" smtClean="0">
                <a:latin typeface="Candara" panose="020E0502030303020204" pitchFamily="34" charset="0"/>
              </a:rPr>
              <a:t>astoral </a:t>
            </a:r>
            <a:r>
              <a:rPr lang="en-US" sz="3600" cap="none" dirty="0">
                <a:latin typeface="Candara" panose="020E0502030303020204" pitchFamily="34" charset="0"/>
              </a:rPr>
              <a:t>P</a:t>
            </a:r>
            <a:r>
              <a:rPr lang="en-US" sz="3600" cap="none" dirty="0" smtClean="0">
                <a:latin typeface="Candara" panose="020E0502030303020204" pitchFamily="34" charset="0"/>
              </a:rPr>
              <a:t>arroquial,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sacerdotes</a:t>
            </a:r>
            <a:r>
              <a:rPr lang="en-US" sz="3600" cap="none" dirty="0" smtClean="0">
                <a:latin typeface="Candara" panose="020E0502030303020204" pitchFamily="34" charset="0"/>
              </a:rPr>
              <a:t>,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religiosas</a:t>
            </a:r>
            <a:r>
              <a:rPr lang="en-US" sz="3600" cap="none" dirty="0" smtClean="0">
                <a:latin typeface="Candara" panose="020E0502030303020204" pitchFamily="34" charset="0"/>
              </a:rPr>
              <a:t> y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fieles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laicos</a:t>
            </a:r>
            <a:r>
              <a:rPr lang="en-US" sz="3600" cap="none" dirty="0" smtClean="0">
                <a:latin typeface="Candara" panose="020E0502030303020204" pitchFamily="34" charset="0"/>
              </a:rPr>
              <a:t>, se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encuentran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mutuamente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empeñados</a:t>
            </a:r>
            <a:r>
              <a:rPr lang="en-US" sz="3600" cap="none" dirty="0" smtClean="0">
                <a:latin typeface="Candara" panose="020E0502030303020204" pitchFamily="34" charset="0"/>
              </a:rPr>
              <a:t> en la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misma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tarea</a:t>
            </a:r>
            <a:r>
              <a:rPr lang="en-US" sz="3600" cap="none" dirty="0" smtClean="0">
                <a:latin typeface="Candara" panose="020E0502030303020204" pitchFamily="34" charset="0"/>
              </a:rPr>
              <a:t>:</a:t>
            </a:r>
            <a:endParaRPr lang="es-MX" sz="2800" dirty="0">
              <a:latin typeface="Candara" panose="020E0502030303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97391912"/>
              </p:ext>
            </p:extLst>
          </p:nvPr>
        </p:nvGraphicFramePr>
        <p:xfrm>
          <a:off x="4660900" y="1007533"/>
          <a:ext cx="7416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93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42900" y="342900"/>
            <a:ext cx="3810000" cy="21717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cap="none" dirty="0" smtClean="0">
                <a:latin typeface="Candara" panose="020E0502030303020204" pitchFamily="34" charset="0"/>
              </a:rPr>
              <a:t>7.- </a:t>
            </a:r>
            <a:r>
              <a:rPr lang="en-US" sz="3500" cap="none" dirty="0" smtClean="0">
                <a:latin typeface="Candara" panose="020E0502030303020204" pitchFamily="34" charset="0"/>
              </a:rPr>
              <a:t>El </a:t>
            </a:r>
            <a:r>
              <a:rPr lang="en-US" sz="3500" b="1" cap="none" dirty="0" err="1" smtClean="0">
                <a:latin typeface="Candara" panose="020E0502030303020204" pitchFamily="34" charset="0"/>
              </a:rPr>
              <a:t>voto</a:t>
            </a:r>
            <a:r>
              <a:rPr lang="en-US" sz="3500" cap="none" dirty="0" smtClean="0">
                <a:latin typeface="Candara" panose="020E0502030303020204" pitchFamily="34" charset="0"/>
              </a:rPr>
              <a:t> del consejo de pastoral parroquial </a:t>
            </a:r>
            <a:r>
              <a:rPr lang="en-US" sz="3500" cap="none" dirty="0" err="1" smtClean="0">
                <a:latin typeface="Candara" panose="020E0502030303020204" pitchFamily="34" charset="0"/>
              </a:rPr>
              <a:t>es</a:t>
            </a:r>
            <a:r>
              <a:rPr lang="en-US" sz="3500" cap="none" dirty="0" smtClean="0">
                <a:latin typeface="Candara" panose="020E0502030303020204" pitchFamily="34" charset="0"/>
              </a:rPr>
              <a:t> </a:t>
            </a:r>
            <a:r>
              <a:rPr lang="en-US" sz="3500" b="1" cap="none" dirty="0" err="1" smtClean="0">
                <a:latin typeface="Candara" panose="020E0502030303020204" pitchFamily="34" charset="0"/>
              </a:rPr>
              <a:t>consultivo</a:t>
            </a:r>
            <a:r>
              <a:rPr lang="en-US" sz="3500" cap="none" dirty="0" smtClean="0">
                <a:latin typeface="Candara" panose="020E0502030303020204" pitchFamily="34" charset="0"/>
              </a:rPr>
              <a:t>. </a:t>
            </a:r>
            <a:endParaRPr lang="es-MX" sz="2600" dirty="0" smtClean="0">
              <a:latin typeface="Candara" panose="020E0502030303020204" pitchFamily="34" charset="0"/>
            </a:endParaRPr>
          </a:p>
          <a:p>
            <a:pPr algn="ctr"/>
            <a:endParaRPr lang="es-MX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6272976"/>
              </p:ext>
            </p:extLst>
          </p:nvPr>
        </p:nvGraphicFramePr>
        <p:xfrm>
          <a:off x="4000500" y="719666"/>
          <a:ext cx="78105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2679700"/>
            <a:ext cx="55245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04800" y="850900"/>
            <a:ext cx="4686300" cy="5664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cap="none" dirty="0" smtClean="0">
                <a:latin typeface="Candara" panose="020E0502030303020204" pitchFamily="34" charset="0"/>
              </a:rPr>
              <a:t>8.</a:t>
            </a:r>
            <a:r>
              <a:rPr lang="en-US" sz="3600" b="1" i="1" cap="none" dirty="0" smtClean="0">
                <a:latin typeface="Candara" panose="020E0502030303020204" pitchFamily="34" charset="0"/>
              </a:rPr>
              <a:t>- </a:t>
            </a:r>
            <a:r>
              <a:rPr lang="en-US" sz="3600" cap="none" dirty="0" smtClean="0">
                <a:latin typeface="Candara" panose="020E0502030303020204" pitchFamily="34" charset="0"/>
              </a:rPr>
              <a:t>El Consejo de Pastoral </a:t>
            </a:r>
            <a:r>
              <a:rPr lang="en-US" sz="3600" cap="none" dirty="0">
                <a:latin typeface="Candara" panose="020E0502030303020204" pitchFamily="34" charset="0"/>
              </a:rPr>
              <a:t>P</a:t>
            </a:r>
            <a:r>
              <a:rPr lang="en-US" sz="3600" cap="none" dirty="0" smtClean="0">
                <a:latin typeface="Candara" panose="020E0502030303020204" pitchFamily="34" charset="0"/>
              </a:rPr>
              <a:t>arroquial </a:t>
            </a:r>
            <a:r>
              <a:rPr lang="en-US" sz="3600" cap="none" dirty="0" err="1" smtClean="0">
                <a:latin typeface="Candara" panose="020E0502030303020204" pitchFamily="34" charset="0"/>
              </a:rPr>
              <a:t>es</a:t>
            </a:r>
            <a:r>
              <a:rPr lang="en-US" sz="3600" cap="none" dirty="0" smtClean="0">
                <a:latin typeface="Candara" panose="020E0502030303020204" pitchFamily="34" charset="0"/>
              </a:rPr>
              <a:t> un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organismo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ejecutivo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pues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procura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que</a:t>
            </a:r>
            <a:r>
              <a:rPr lang="en-US" sz="3600" cap="none" dirty="0" smtClean="0">
                <a:latin typeface="Candara" panose="020E0502030303020204" pitchFamily="34" charset="0"/>
              </a:rPr>
              <a:t> la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elaboración</a:t>
            </a:r>
            <a:r>
              <a:rPr lang="en-US" sz="3600" cap="none" dirty="0" smtClean="0">
                <a:latin typeface="Candara" panose="020E0502030303020204" pitchFamily="34" charset="0"/>
              </a:rPr>
              <a:t>,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realización</a:t>
            </a:r>
            <a:r>
              <a:rPr lang="en-US" sz="3600" cap="none" dirty="0" smtClean="0">
                <a:latin typeface="Candara" panose="020E0502030303020204" pitchFamily="34" charset="0"/>
              </a:rPr>
              <a:t> y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evaluación</a:t>
            </a:r>
            <a:r>
              <a:rPr lang="en-US" sz="3600" cap="none" dirty="0" smtClean="0">
                <a:latin typeface="Candara" panose="020E0502030303020204" pitchFamily="34" charset="0"/>
              </a:rPr>
              <a:t> de los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programas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pastorales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parroquiales</a:t>
            </a:r>
            <a:r>
              <a:rPr lang="en-US" sz="3600" b="1" cap="none" dirty="0" smtClean="0">
                <a:latin typeface="Candara" panose="020E0502030303020204" pitchFamily="34" charset="0"/>
              </a:rPr>
              <a:t> </a:t>
            </a:r>
            <a:r>
              <a:rPr lang="en-US" sz="3600" cap="none" dirty="0" err="1" smtClean="0">
                <a:latin typeface="Candara" panose="020E0502030303020204" pitchFamily="34" charset="0"/>
              </a:rPr>
              <a:t>estén</a:t>
            </a:r>
            <a:r>
              <a:rPr lang="en-US" sz="3600" cap="none" dirty="0" smtClean="0">
                <a:latin typeface="Candara" panose="020E0502030303020204" pitchFamily="34" charset="0"/>
              </a:rPr>
              <a:t>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integrados</a:t>
            </a:r>
            <a:r>
              <a:rPr lang="en-US" sz="3600" b="1" cap="none" dirty="0" smtClean="0">
                <a:latin typeface="Candara" panose="020E0502030303020204" pitchFamily="34" charset="0"/>
              </a:rPr>
              <a:t> al plan </a:t>
            </a:r>
            <a:r>
              <a:rPr lang="en-US" sz="3600" b="1" cap="none" dirty="0" err="1" smtClean="0">
                <a:latin typeface="Candara" panose="020E0502030303020204" pitchFamily="34" charset="0"/>
              </a:rPr>
              <a:t>diocesano</a:t>
            </a:r>
            <a:r>
              <a:rPr lang="en-US" sz="3600" b="1" cap="none" dirty="0" smtClean="0">
                <a:latin typeface="Candara" panose="020E0502030303020204" pitchFamily="34" charset="0"/>
              </a:rPr>
              <a:t> de pastoral.</a:t>
            </a:r>
            <a:r>
              <a:rPr lang="en-US" b="1" dirty="0"/>
              <a:t/>
            </a:r>
            <a:br>
              <a:rPr lang="en-US" b="1" dirty="0"/>
            </a:br>
            <a:endParaRPr lang="es-MX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48351881"/>
              </p:ext>
            </p:extLst>
          </p:nvPr>
        </p:nvGraphicFramePr>
        <p:xfrm>
          <a:off x="4114800" y="711200"/>
          <a:ext cx="7962900" cy="537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3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26372</TotalTime>
  <Words>1706</Words>
  <Application>Microsoft Office PowerPoint</Application>
  <PresentationFormat>Panorámica</PresentationFormat>
  <Paragraphs>114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Baskerville Old Face</vt:lpstr>
      <vt:lpstr>Berlin Sans FB</vt:lpstr>
      <vt:lpstr>Candara</vt:lpstr>
      <vt:lpstr>Papyrus</vt:lpstr>
      <vt:lpstr>Tw Cen MT</vt:lpstr>
      <vt:lpstr>Wingdings</vt:lpstr>
      <vt:lpstr>Gota</vt:lpstr>
      <vt:lpstr>ESTATUTOS DEL CONSEJO PARROQUIAL</vt:lpstr>
      <vt:lpstr>I . NATURALEZA Y FINES del consejo de pastoral parroquial</vt:lpstr>
      <vt:lpstr>Presentación de PowerPoint</vt:lpstr>
      <vt:lpstr>3.- El Consejo de Pastoral Parroquial es un organismo de comunión.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II. TAREAS O ACTIVIDADES.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III. MIEMBROS</vt:lpstr>
      <vt:lpstr>Presentación de PowerPoint</vt:lpstr>
      <vt:lpstr>Presentación de PowerPoint</vt:lpstr>
      <vt:lpstr>Presentación de PowerPoint</vt:lpstr>
      <vt:lpstr>IV. CUALIDADES Y CARACTERÍSTICAS DE LOS MIEMBROS.</vt:lpstr>
      <vt:lpstr>Presentación de PowerPoint</vt:lpstr>
      <vt:lpstr>V.- ORGANIZACIÓN INTERNA.</vt:lpstr>
      <vt:lpstr>Presentación de PowerPoint</vt:lpstr>
      <vt:lpstr>VI.- Las Reuniones</vt:lpstr>
      <vt:lpstr>Presentación de PowerPoint</vt:lpstr>
      <vt:lpstr>CESE DEL CONSEJO.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43</cp:revision>
  <cp:lastPrinted>2023-07-09T19:33:53Z</cp:lastPrinted>
  <dcterms:created xsi:type="dcterms:W3CDTF">2023-07-08T17:29:06Z</dcterms:created>
  <dcterms:modified xsi:type="dcterms:W3CDTF">2023-07-27T01:01:56Z</dcterms:modified>
</cp:coreProperties>
</file>