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62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Jorick" panose="020B0604020202020204" charset="0"/>
      <p:regular r:id="rId23"/>
    </p:embeddedFont>
    <p:embeddedFont>
      <p:font typeface="Now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6A6479-1724-443C-9F7B-E8BA2FE5A22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9681E45-3381-4E0B-8A5E-2EDB6DE7094D}" type="asst">
      <dgm:prSet phldrT="[Texto]"/>
      <dgm:spPr/>
      <dgm:t>
        <a:bodyPr/>
        <a:lstStyle/>
        <a:p>
          <a:r>
            <a:rPr lang="es-MX" dirty="0"/>
            <a:t>DIMENSIONES</a:t>
          </a:r>
        </a:p>
      </dgm:t>
    </dgm:pt>
    <dgm:pt modelId="{BB121AD0-6932-4CF3-BDDA-68AD0087C00D}" type="parTrans" cxnId="{BA88FF3D-1A10-4E04-8021-CEC0AFD0577A}">
      <dgm:prSet/>
      <dgm:spPr/>
      <dgm:t>
        <a:bodyPr/>
        <a:lstStyle/>
        <a:p>
          <a:endParaRPr lang="es-MX"/>
        </a:p>
      </dgm:t>
    </dgm:pt>
    <dgm:pt modelId="{A46973F0-65FF-4B9C-9084-0EB145FD3415}" type="sibTrans" cxnId="{BA88FF3D-1A10-4E04-8021-CEC0AFD0577A}">
      <dgm:prSet/>
      <dgm:spPr/>
      <dgm:t>
        <a:bodyPr/>
        <a:lstStyle/>
        <a:p>
          <a:endParaRPr lang="es-MX"/>
        </a:p>
      </dgm:t>
    </dgm:pt>
    <dgm:pt modelId="{AB67AC8B-863F-4279-83EC-2BA02A5D8714}">
      <dgm:prSet phldrT="[Texto]"/>
      <dgm:spPr/>
      <dgm:t>
        <a:bodyPr/>
        <a:lstStyle/>
        <a:p>
          <a:r>
            <a:rPr lang="es-MX" dirty="0"/>
            <a:t>Catequesis</a:t>
          </a:r>
        </a:p>
      </dgm:t>
    </dgm:pt>
    <dgm:pt modelId="{FE27865F-EA33-4AA3-92A1-16475B20182F}" type="parTrans" cxnId="{D65B202C-5520-459E-AABE-D9C6D0F2EAF8}">
      <dgm:prSet/>
      <dgm:spPr/>
      <dgm:t>
        <a:bodyPr/>
        <a:lstStyle/>
        <a:p>
          <a:endParaRPr lang="es-MX"/>
        </a:p>
      </dgm:t>
    </dgm:pt>
    <dgm:pt modelId="{61087726-6091-4308-90DD-05096D297C56}" type="sibTrans" cxnId="{D65B202C-5520-459E-AABE-D9C6D0F2EAF8}">
      <dgm:prSet/>
      <dgm:spPr/>
      <dgm:t>
        <a:bodyPr/>
        <a:lstStyle/>
        <a:p>
          <a:endParaRPr lang="es-MX"/>
        </a:p>
      </dgm:t>
    </dgm:pt>
    <dgm:pt modelId="{2BC9A92A-CDF6-459F-88A8-03FC1B7FF384}">
      <dgm:prSet phldrT="[Texto]"/>
      <dgm:spPr/>
      <dgm:t>
        <a:bodyPr/>
        <a:lstStyle/>
        <a:p>
          <a:r>
            <a:rPr lang="es-MX" dirty="0"/>
            <a:t>Cultura</a:t>
          </a:r>
        </a:p>
      </dgm:t>
    </dgm:pt>
    <dgm:pt modelId="{21F6D1B4-438A-4DA9-932D-1E92BF7F8D8F}" type="parTrans" cxnId="{BF402F09-9BA6-4B00-9E67-72A2BEBEBF31}">
      <dgm:prSet/>
      <dgm:spPr/>
      <dgm:t>
        <a:bodyPr/>
        <a:lstStyle/>
        <a:p>
          <a:endParaRPr lang="es-MX"/>
        </a:p>
      </dgm:t>
    </dgm:pt>
    <dgm:pt modelId="{BDE988A4-E6A1-4FC1-ADC8-61EAAFBB5A02}" type="sibTrans" cxnId="{BF402F09-9BA6-4B00-9E67-72A2BEBEBF31}">
      <dgm:prSet/>
      <dgm:spPr/>
      <dgm:t>
        <a:bodyPr/>
        <a:lstStyle/>
        <a:p>
          <a:endParaRPr lang="es-MX"/>
        </a:p>
      </dgm:t>
    </dgm:pt>
    <dgm:pt modelId="{CB14A6B4-EA3D-46A6-9BC1-A27E23C3CAC5}">
      <dgm:prSet phldrT="[Texto]"/>
      <dgm:spPr/>
      <dgm:t>
        <a:bodyPr/>
        <a:lstStyle/>
        <a:p>
          <a:r>
            <a:rPr lang="es-MX" dirty="0"/>
            <a:t>Doctrina de la Fe</a:t>
          </a:r>
        </a:p>
      </dgm:t>
    </dgm:pt>
    <dgm:pt modelId="{6CB47832-A5E7-46E4-9C04-07A483CB1A95}" type="parTrans" cxnId="{0D55B5AF-78CC-49FD-BEF6-0B2C589D6E93}">
      <dgm:prSet/>
      <dgm:spPr/>
      <dgm:t>
        <a:bodyPr/>
        <a:lstStyle/>
        <a:p>
          <a:endParaRPr lang="es-MX"/>
        </a:p>
      </dgm:t>
    </dgm:pt>
    <dgm:pt modelId="{E2FA6298-5656-435E-AF9D-D95C88E1CB7C}" type="sibTrans" cxnId="{0D55B5AF-78CC-49FD-BEF6-0B2C589D6E93}">
      <dgm:prSet/>
      <dgm:spPr/>
      <dgm:t>
        <a:bodyPr/>
        <a:lstStyle/>
        <a:p>
          <a:endParaRPr lang="es-MX"/>
        </a:p>
      </dgm:t>
    </dgm:pt>
    <dgm:pt modelId="{2FA07E84-882F-4321-8435-4A3DE0702015}">
      <dgm:prSet/>
      <dgm:spPr/>
      <dgm:t>
        <a:bodyPr/>
        <a:lstStyle/>
        <a:p>
          <a:r>
            <a:rPr lang="es-MX" dirty="0"/>
            <a:t>Biblia</a:t>
          </a:r>
        </a:p>
      </dgm:t>
    </dgm:pt>
    <dgm:pt modelId="{F6595F13-F47A-4AE2-AA9E-C1E564E0F672}" type="parTrans" cxnId="{7AC1D176-0F92-47A7-AEBA-464D302FFA38}">
      <dgm:prSet/>
      <dgm:spPr/>
      <dgm:t>
        <a:bodyPr/>
        <a:lstStyle/>
        <a:p>
          <a:endParaRPr lang="es-MX"/>
        </a:p>
      </dgm:t>
    </dgm:pt>
    <dgm:pt modelId="{03AC32D2-E385-4BDC-9EAB-5197ABD16124}" type="sibTrans" cxnId="{7AC1D176-0F92-47A7-AEBA-464D302FFA38}">
      <dgm:prSet/>
      <dgm:spPr/>
      <dgm:t>
        <a:bodyPr/>
        <a:lstStyle/>
        <a:p>
          <a:endParaRPr lang="es-MX"/>
        </a:p>
      </dgm:t>
    </dgm:pt>
    <dgm:pt modelId="{1B52C156-6CF6-43AE-BCE4-6D4282E05A85}">
      <dgm:prSet/>
      <dgm:spPr/>
      <dgm:t>
        <a:bodyPr/>
        <a:lstStyle/>
        <a:p>
          <a:r>
            <a:rPr lang="es-MX" dirty="0"/>
            <a:t>Educación</a:t>
          </a:r>
        </a:p>
      </dgm:t>
    </dgm:pt>
    <dgm:pt modelId="{1C72215B-65DE-4E00-AC88-3BD29F5BDC10}" type="parTrans" cxnId="{AFD63FD0-C2CA-453D-B7E7-DA630EA31298}">
      <dgm:prSet/>
      <dgm:spPr/>
      <dgm:t>
        <a:bodyPr/>
        <a:lstStyle/>
        <a:p>
          <a:endParaRPr lang="es-MX"/>
        </a:p>
      </dgm:t>
    </dgm:pt>
    <dgm:pt modelId="{B957AAE9-711A-41AA-80D7-17139043D0DC}" type="sibTrans" cxnId="{AFD63FD0-C2CA-453D-B7E7-DA630EA31298}">
      <dgm:prSet/>
      <dgm:spPr/>
      <dgm:t>
        <a:bodyPr/>
        <a:lstStyle/>
        <a:p>
          <a:endParaRPr lang="es-MX"/>
        </a:p>
      </dgm:t>
    </dgm:pt>
    <dgm:pt modelId="{F8943919-728F-46EC-9976-ADEE4F987F65}">
      <dgm:prSet/>
      <dgm:spPr/>
      <dgm:t>
        <a:bodyPr/>
        <a:lstStyle/>
        <a:p>
          <a:r>
            <a:rPr lang="es-MX" dirty="0"/>
            <a:t>Misiones</a:t>
          </a:r>
        </a:p>
      </dgm:t>
    </dgm:pt>
    <dgm:pt modelId="{79166E4B-44DC-4BC9-9533-45C1471EEFC8}" type="parTrans" cxnId="{1160868B-9DD5-47A0-8F68-D45739C3572E}">
      <dgm:prSet/>
      <dgm:spPr/>
      <dgm:t>
        <a:bodyPr/>
        <a:lstStyle/>
        <a:p>
          <a:endParaRPr lang="es-MX"/>
        </a:p>
      </dgm:t>
    </dgm:pt>
    <dgm:pt modelId="{484ADA9D-4DB5-4E33-A83C-EEFC4142895E}" type="sibTrans" cxnId="{1160868B-9DD5-47A0-8F68-D45739C3572E}">
      <dgm:prSet/>
      <dgm:spPr/>
      <dgm:t>
        <a:bodyPr/>
        <a:lstStyle/>
        <a:p>
          <a:endParaRPr lang="es-MX"/>
        </a:p>
      </dgm:t>
    </dgm:pt>
    <dgm:pt modelId="{036D53E4-FF8D-4497-A292-D46EF8D978CF}" type="pres">
      <dgm:prSet presAssocID="{8F6A6479-1724-443C-9F7B-E8BA2FE5A22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360D52C-BF71-4AD4-A92B-D647D1CDFD2E}" type="pres">
      <dgm:prSet presAssocID="{39681E45-3381-4E0B-8A5E-2EDB6DE7094D}" presName="hierRoot1" presStyleCnt="0">
        <dgm:presLayoutVars>
          <dgm:hierBranch val="init"/>
        </dgm:presLayoutVars>
      </dgm:prSet>
      <dgm:spPr/>
    </dgm:pt>
    <dgm:pt modelId="{FBC349C7-B840-4004-A7A1-352BEAC5F3CB}" type="pres">
      <dgm:prSet presAssocID="{39681E45-3381-4E0B-8A5E-2EDB6DE7094D}" presName="rootComposite1" presStyleCnt="0"/>
      <dgm:spPr/>
    </dgm:pt>
    <dgm:pt modelId="{44129B0F-DED4-4563-A230-4BBC1DF1A5E2}" type="pres">
      <dgm:prSet presAssocID="{39681E45-3381-4E0B-8A5E-2EDB6DE7094D}" presName="rootText1" presStyleLbl="node0" presStyleIdx="0" presStyleCnt="2" custLinFactNeighborX="99075" custLinFactNeighborY="-60940">
        <dgm:presLayoutVars>
          <dgm:chPref val="3"/>
        </dgm:presLayoutVars>
      </dgm:prSet>
      <dgm:spPr/>
    </dgm:pt>
    <dgm:pt modelId="{4996ED27-D8CD-458B-8245-9ED4C4B86C23}" type="pres">
      <dgm:prSet presAssocID="{39681E45-3381-4E0B-8A5E-2EDB6DE7094D}" presName="rootConnector1" presStyleLbl="asst0" presStyleIdx="0" presStyleCnt="0"/>
      <dgm:spPr/>
    </dgm:pt>
    <dgm:pt modelId="{6FED663C-3203-4D11-A8AF-BFF7DF343994}" type="pres">
      <dgm:prSet presAssocID="{39681E45-3381-4E0B-8A5E-2EDB6DE7094D}" presName="hierChild2" presStyleCnt="0"/>
      <dgm:spPr/>
    </dgm:pt>
    <dgm:pt modelId="{3B67A81A-30C5-44C6-A63E-EDD300293377}" type="pres">
      <dgm:prSet presAssocID="{FE27865F-EA33-4AA3-92A1-16475B20182F}" presName="Name37" presStyleLbl="parChTrans1D2" presStyleIdx="0" presStyleCnt="5"/>
      <dgm:spPr/>
    </dgm:pt>
    <dgm:pt modelId="{8631DCA2-42C6-4E9B-BECA-652301DA1F24}" type="pres">
      <dgm:prSet presAssocID="{AB67AC8B-863F-4279-83EC-2BA02A5D8714}" presName="hierRoot2" presStyleCnt="0">
        <dgm:presLayoutVars>
          <dgm:hierBranch val="init"/>
        </dgm:presLayoutVars>
      </dgm:prSet>
      <dgm:spPr/>
    </dgm:pt>
    <dgm:pt modelId="{5EF39CF0-6E0E-46A8-A66C-1BFD82C90AE8}" type="pres">
      <dgm:prSet presAssocID="{AB67AC8B-863F-4279-83EC-2BA02A5D8714}" presName="rootComposite" presStyleCnt="0"/>
      <dgm:spPr/>
    </dgm:pt>
    <dgm:pt modelId="{9A9ED623-E7ED-4709-9579-A06A1BFE7420}" type="pres">
      <dgm:prSet presAssocID="{AB67AC8B-863F-4279-83EC-2BA02A5D8714}" presName="rootText" presStyleLbl="node2" presStyleIdx="0" presStyleCnt="5" custScaleX="79081" custScaleY="66163">
        <dgm:presLayoutVars>
          <dgm:chPref val="3"/>
        </dgm:presLayoutVars>
      </dgm:prSet>
      <dgm:spPr/>
    </dgm:pt>
    <dgm:pt modelId="{8BEABBA8-2320-48D4-A588-15515821480A}" type="pres">
      <dgm:prSet presAssocID="{AB67AC8B-863F-4279-83EC-2BA02A5D8714}" presName="rootConnector" presStyleLbl="node2" presStyleIdx="0" presStyleCnt="5"/>
      <dgm:spPr/>
    </dgm:pt>
    <dgm:pt modelId="{848D7A32-2317-4281-B635-C8DF0F94DEEC}" type="pres">
      <dgm:prSet presAssocID="{AB67AC8B-863F-4279-83EC-2BA02A5D8714}" presName="hierChild4" presStyleCnt="0"/>
      <dgm:spPr/>
    </dgm:pt>
    <dgm:pt modelId="{55018DCA-3DE2-4026-9CC1-3BC60C7FD2A5}" type="pres">
      <dgm:prSet presAssocID="{AB67AC8B-863F-4279-83EC-2BA02A5D8714}" presName="hierChild5" presStyleCnt="0"/>
      <dgm:spPr/>
    </dgm:pt>
    <dgm:pt modelId="{2D57818D-2BB4-4711-8E5A-C4C3C44EEE81}" type="pres">
      <dgm:prSet presAssocID="{21F6D1B4-438A-4DA9-932D-1E92BF7F8D8F}" presName="Name37" presStyleLbl="parChTrans1D2" presStyleIdx="1" presStyleCnt="5"/>
      <dgm:spPr/>
    </dgm:pt>
    <dgm:pt modelId="{D952141E-980C-4EB5-942B-2A0A47096607}" type="pres">
      <dgm:prSet presAssocID="{2BC9A92A-CDF6-459F-88A8-03FC1B7FF384}" presName="hierRoot2" presStyleCnt="0">
        <dgm:presLayoutVars>
          <dgm:hierBranch val="init"/>
        </dgm:presLayoutVars>
      </dgm:prSet>
      <dgm:spPr/>
    </dgm:pt>
    <dgm:pt modelId="{D9B967DF-FF79-4FA8-86BA-DA12BFFD7052}" type="pres">
      <dgm:prSet presAssocID="{2BC9A92A-CDF6-459F-88A8-03FC1B7FF384}" presName="rootComposite" presStyleCnt="0"/>
      <dgm:spPr/>
    </dgm:pt>
    <dgm:pt modelId="{B464BB07-4306-41D5-ABE5-BB69713E2C1C}" type="pres">
      <dgm:prSet presAssocID="{2BC9A92A-CDF6-459F-88A8-03FC1B7FF384}" presName="rootText" presStyleLbl="node2" presStyleIdx="1" presStyleCnt="5" custScaleX="69561" custScaleY="74388" custLinFactNeighborX="-23136" custLinFactNeighborY="271">
        <dgm:presLayoutVars>
          <dgm:chPref val="3"/>
        </dgm:presLayoutVars>
      </dgm:prSet>
      <dgm:spPr/>
    </dgm:pt>
    <dgm:pt modelId="{FAFB1291-B788-4586-922B-7F718DA00CB9}" type="pres">
      <dgm:prSet presAssocID="{2BC9A92A-CDF6-459F-88A8-03FC1B7FF384}" presName="rootConnector" presStyleLbl="node2" presStyleIdx="1" presStyleCnt="5"/>
      <dgm:spPr/>
    </dgm:pt>
    <dgm:pt modelId="{97CA25DA-C8ED-4F9C-AC50-1CAD616E43FA}" type="pres">
      <dgm:prSet presAssocID="{2BC9A92A-CDF6-459F-88A8-03FC1B7FF384}" presName="hierChild4" presStyleCnt="0"/>
      <dgm:spPr/>
    </dgm:pt>
    <dgm:pt modelId="{8E097DA3-3EFA-4F79-89D5-0C188545C6F8}" type="pres">
      <dgm:prSet presAssocID="{2BC9A92A-CDF6-459F-88A8-03FC1B7FF384}" presName="hierChild5" presStyleCnt="0"/>
      <dgm:spPr/>
    </dgm:pt>
    <dgm:pt modelId="{DDE3BF60-2A5C-4F28-B4D5-07FE5ACAC75B}" type="pres">
      <dgm:prSet presAssocID="{6CB47832-A5E7-46E4-9C04-07A483CB1A95}" presName="Name37" presStyleLbl="parChTrans1D2" presStyleIdx="2" presStyleCnt="5"/>
      <dgm:spPr/>
    </dgm:pt>
    <dgm:pt modelId="{0FDF87D5-D5FB-4059-A375-A62DC2EDB1E6}" type="pres">
      <dgm:prSet presAssocID="{CB14A6B4-EA3D-46A6-9BC1-A27E23C3CAC5}" presName="hierRoot2" presStyleCnt="0">
        <dgm:presLayoutVars>
          <dgm:hierBranch val="init"/>
        </dgm:presLayoutVars>
      </dgm:prSet>
      <dgm:spPr/>
    </dgm:pt>
    <dgm:pt modelId="{B50538A3-D7B4-423D-8126-9787F1E1DF1B}" type="pres">
      <dgm:prSet presAssocID="{CB14A6B4-EA3D-46A6-9BC1-A27E23C3CAC5}" presName="rootComposite" presStyleCnt="0"/>
      <dgm:spPr/>
    </dgm:pt>
    <dgm:pt modelId="{8B50FEC3-63B0-49A7-AE99-27D756C8BABB}" type="pres">
      <dgm:prSet presAssocID="{CB14A6B4-EA3D-46A6-9BC1-A27E23C3CAC5}" presName="rootText" presStyleLbl="node2" presStyleIdx="2" presStyleCnt="5" custScaleX="77644" custScaleY="66011" custLinFactNeighborX="-43380" custLinFactNeighborY="1980">
        <dgm:presLayoutVars>
          <dgm:chPref val="3"/>
        </dgm:presLayoutVars>
      </dgm:prSet>
      <dgm:spPr/>
    </dgm:pt>
    <dgm:pt modelId="{44DF857C-80B4-4E7A-AAD8-E7170EE3F73C}" type="pres">
      <dgm:prSet presAssocID="{CB14A6B4-EA3D-46A6-9BC1-A27E23C3CAC5}" presName="rootConnector" presStyleLbl="node2" presStyleIdx="2" presStyleCnt="5"/>
      <dgm:spPr/>
    </dgm:pt>
    <dgm:pt modelId="{8281DE42-BC19-4AD4-BE3F-5446FE30513D}" type="pres">
      <dgm:prSet presAssocID="{CB14A6B4-EA3D-46A6-9BC1-A27E23C3CAC5}" presName="hierChild4" presStyleCnt="0"/>
      <dgm:spPr/>
    </dgm:pt>
    <dgm:pt modelId="{FCBEECB5-2AAA-4CCE-9C47-D43726341015}" type="pres">
      <dgm:prSet presAssocID="{CB14A6B4-EA3D-46A6-9BC1-A27E23C3CAC5}" presName="hierChild5" presStyleCnt="0"/>
      <dgm:spPr/>
    </dgm:pt>
    <dgm:pt modelId="{EAA56F2B-FCF8-4C74-9540-F2844C8B54BF}" type="pres">
      <dgm:prSet presAssocID="{39681E45-3381-4E0B-8A5E-2EDB6DE7094D}" presName="hierChild3" presStyleCnt="0"/>
      <dgm:spPr/>
    </dgm:pt>
    <dgm:pt modelId="{16A59B6A-5F2A-40EB-8D62-6EFED58456C2}" type="pres">
      <dgm:prSet presAssocID="{2FA07E84-882F-4321-8435-4A3DE0702015}" presName="hierRoot1" presStyleCnt="0">
        <dgm:presLayoutVars>
          <dgm:hierBranch val="init"/>
        </dgm:presLayoutVars>
      </dgm:prSet>
      <dgm:spPr/>
    </dgm:pt>
    <dgm:pt modelId="{244BEA98-F7AD-40A0-A287-559C7A4D31F6}" type="pres">
      <dgm:prSet presAssocID="{2FA07E84-882F-4321-8435-4A3DE0702015}" presName="rootComposite1" presStyleCnt="0"/>
      <dgm:spPr/>
    </dgm:pt>
    <dgm:pt modelId="{C917FE10-820F-4582-BF39-B1B303EC578D}" type="pres">
      <dgm:prSet presAssocID="{2FA07E84-882F-4321-8435-4A3DE0702015}" presName="rootText1" presStyleLbl="node0" presStyleIdx="1" presStyleCnt="2" custScaleX="72994" custScaleY="55008" custLinFactX="-7627" custLinFactY="47682" custLinFactNeighborX="-100000" custLinFactNeighborY="100000">
        <dgm:presLayoutVars>
          <dgm:chPref val="3"/>
        </dgm:presLayoutVars>
      </dgm:prSet>
      <dgm:spPr/>
    </dgm:pt>
    <dgm:pt modelId="{DC5B9335-55FB-4F8B-99CB-5B77D2ECE6A3}" type="pres">
      <dgm:prSet presAssocID="{2FA07E84-882F-4321-8435-4A3DE0702015}" presName="rootConnector1" presStyleLbl="node1" presStyleIdx="0" presStyleCnt="0"/>
      <dgm:spPr/>
    </dgm:pt>
    <dgm:pt modelId="{79B4A0DD-02D1-47F0-882D-3900D460F770}" type="pres">
      <dgm:prSet presAssocID="{2FA07E84-882F-4321-8435-4A3DE0702015}" presName="hierChild2" presStyleCnt="0"/>
      <dgm:spPr/>
    </dgm:pt>
    <dgm:pt modelId="{5CE07872-33F7-45D2-817E-19BD18B95491}" type="pres">
      <dgm:prSet presAssocID="{1C72215B-65DE-4E00-AC88-3BD29F5BDC10}" presName="Name37" presStyleLbl="parChTrans1D2" presStyleIdx="3" presStyleCnt="5"/>
      <dgm:spPr/>
    </dgm:pt>
    <dgm:pt modelId="{A88B210E-28FB-4990-831B-55D1D1C644B3}" type="pres">
      <dgm:prSet presAssocID="{1B52C156-6CF6-43AE-BCE4-6D4282E05A85}" presName="hierRoot2" presStyleCnt="0">
        <dgm:presLayoutVars>
          <dgm:hierBranch val="init"/>
        </dgm:presLayoutVars>
      </dgm:prSet>
      <dgm:spPr/>
    </dgm:pt>
    <dgm:pt modelId="{4DFCE399-1BE4-479E-9311-8D00C1D1633A}" type="pres">
      <dgm:prSet presAssocID="{1B52C156-6CF6-43AE-BCE4-6D4282E05A85}" presName="rootComposite" presStyleCnt="0"/>
      <dgm:spPr/>
    </dgm:pt>
    <dgm:pt modelId="{98ACB853-D4CA-4404-A26B-D2B8BA9DC997}" type="pres">
      <dgm:prSet presAssocID="{1B52C156-6CF6-43AE-BCE4-6D4282E05A85}" presName="rootText" presStyleLbl="node2" presStyleIdx="3" presStyleCnt="5" custScaleX="70668" custScaleY="62073" custLinFactNeighborX="13458" custLinFactNeighborY="39568">
        <dgm:presLayoutVars>
          <dgm:chPref val="3"/>
        </dgm:presLayoutVars>
      </dgm:prSet>
      <dgm:spPr/>
    </dgm:pt>
    <dgm:pt modelId="{F5B63FB3-4683-4130-BB4C-FD54E1F46174}" type="pres">
      <dgm:prSet presAssocID="{1B52C156-6CF6-43AE-BCE4-6D4282E05A85}" presName="rootConnector" presStyleLbl="node2" presStyleIdx="3" presStyleCnt="5"/>
      <dgm:spPr/>
    </dgm:pt>
    <dgm:pt modelId="{2FF52627-81A7-4A1C-B074-A2F42B80A17D}" type="pres">
      <dgm:prSet presAssocID="{1B52C156-6CF6-43AE-BCE4-6D4282E05A85}" presName="hierChild4" presStyleCnt="0"/>
      <dgm:spPr/>
    </dgm:pt>
    <dgm:pt modelId="{D3D409DD-CAEB-47E9-965D-ED20C0B90AFF}" type="pres">
      <dgm:prSet presAssocID="{1B52C156-6CF6-43AE-BCE4-6D4282E05A85}" presName="hierChild5" presStyleCnt="0"/>
      <dgm:spPr/>
    </dgm:pt>
    <dgm:pt modelId="{3A6DF0CC-0786-4F8E-A8C6-F6F13F30F900}" type="pres">
      <dgm:prSet presAssocID="{79166E4B-44DC-4BC9-9533-45C1471EEFC8}" presName="Name37" presStyleLbl="parChTrans1D2" presStyleIdx="4" presStyleCnt="5"/>
      <dgm:spPr/>
    </dgm:pt>
    <dgm:pt modelId="{35DA8062-E5B0-43B9-9D9D-1F15BAAD5DB1}" type="pres">
      <dgm:prSet presAssocID="{F8943919-728F-46EC-9976-ADEE4F987F65}" presName="hierRoot2" presStyleCnt="0">
        <dgm:presLayoutVars>
          <dgm:hierBranch val="init"/>
        </dgm:presLayoutVars>
      </dgm:prSet>
      <dgm:spPr/>
    </dgm:pt>
    <dgm:pt modelId="{94278B85-FFA1-4B63-9BF9-00F2E2E8423A}" type="pres">
      <dgm:prSet presAssocID="{F8943919-728F-46EC-9976-ADEE4F987F65}" presName="rootComposite" presStyleCnt="0"/>
      <dgm:spPr/>
    </dgm:pt>
    <dgm:pt modelId="{ECDA11A2-9C13-4BB8-B3B3-7FC70CF63E8B}" type="pres">
      <dgm:prSet presAssocID="{F8943919-728F-46EC-9976-ADEE4F987F65}" presName="rootText" presStyleLbl="node2" presStyleIdx="4" presStyleCnt="5" custScaleX="75418" custScaleY="62428" custLinFactNeighborX="-4171" custLinFactNeighborY="43270">
        <dgm:presLayoutVars>
          <dgm:chPref val="3"/>
        </dgm:presLayoutVars>
      </dgm:prSet>
      <dgm:spPr/>
    </dgm:pt>
    <dgm:pt modelId="{42F02D9B-C4FD-487E-BD5C-85885EF2BEB9}" type="pres">
      <dgm:prSet presAssocID="{F8943919-728F-46EC-9976-ADEE4F987F65}" presName="rootConnector" presStyleLbl="node2" presStyleIdx="4" presStyleCnt="5"/>
      <dgm:spPr/>
    </dgm:pt>
    <dgm:pt modelId="{48AD09EA-E038-48C7-B1FD-8AAA19E4C50E}" type="pres">
      <dgm:prSet presAssocID="{F8943919-728F-46EC-9976-ADEE4F987F65}" presName="hierChild4" presStyleCnt="0"/>
      <dgm:spPr/>
    </dgm:pt>
    <dgm:pt modelId="{2C76514C-5D36-41C3-942B-C262ACF1F1EE}" type="pres">
      <dgm:prSet presAssocID="{F8943919-728F-46EC-9976-ADEE4F987F65}" presName="hierChild5" presStyleCnt="0"/>
      <dgm:spPr/>
    </dgm:pt>
    <dgm:pt modelId="{A4245113-0DB8-47EA-A78E-711F0FEC3074}" type="pres">
      <dgm:prSet presAssocID="{2FA07E84-882F-4321-8435-4A3DE0702015}" presName="hierChild3" presStyleCnt="0"/>
      <dgm:spPr/>
    </dgm:pt>
  </dgm:ptLst>
  <dgm:cxnLst>
    <dgm:cxn modelId="{5DC50809-3D7A-439D-9963-5D030EF0CAFD}" type="presOf" srcId="{39681E45-3381-4E0B-8A5E-2EDB6DE7094D}" destId="{44129B0F-DED4-4563-A230-4BBC1DF1A5E2}" srcOrd="0" destOrd="0" presId="urn:microsoft.com/office/officeart/2005/8/layout/orgChart1"/>
    <dgm:cxn modelId="{BF402F09-9BA6-4B00-9E67-72A2BEBEBF31}" srcId="{39681E45-3381-4E0B-8A5E-2EDB6DE7094D}" destId="{2BC9A92A-CDF6-459F-88A8-03FC1B7FF384}" srcOrd="1" destOrd="0" parTransId="{21F6D1B4-438A-4DA9-932D-1E92BF7F8D8F}" sibTransId="{BDE988A4-E6A1-4FC1-ADC8-61EAAFBB5A02}"/>
    <dgm:cxn modelId="{79E2410B-2283-491F-951D-B5C7D58CAE3A}" type="presOf" srcId="{39681E45-3381-4E0B-8A5E-2EDB6DE7094D}" destId="{4996ED27-D8CD-458B-8245-9ED4C4B86C23}" srcOrd="1" destOrd="0" presId="urn:microsoft.com/office/officeart/2005/8/layout/orgChart1"/>
    <dgm:cxn modelId="{EF96BE0E-D7BF-4056-85B9-1FF1ED381444}" type="presOf" srcId="{F8943919-728F-46EC-9976-ADEE4F987F65}" destId="{42F02D9B-C4FD-487E-BD5C-85885EF2BEB9}" srcOrd="1" destOrd="0" presId="urn:microsoft.com/office/officeart/2005/8/layout/orgChart1"/>
    <dgm:cxn modelId="{33221212-FEC3-4144-AF14-A92817BE8E1B}" type="presOf" srcId="{AB67AC8B-863F-4279-83EC-2BA02A5D8714}" destId="{8BEABBA8-2320-48D4-A588-15515821480A}" srcOrd="1" destOrd="0" presId="urn:microsoft.com/office/officeart/2005/8/layout/orgChart1"/>
    <dgm:cxn modelId="{502D091D-2E13-4BC9-91B2-CA138573CA7A}" type="presOf" srcId="{1B52C156-6CF6-43AE-BCE4-6D4282E05A85}" destId="{98ACB853-D4CA-4404-A26B-D2B8BA9DC997}" srcOrd="0" destOrd="0" presId="urn:microsoft.com/office/officeart/2005/8/layout/orgChart1"/>
    <dgm:cxn modelId="{24A1B521-5779-4501-8ED5-C669AA4D1843}" type="presOf" srcId="{CB14A6B4-EA3D-46A6-9BC1-A27E23C3CAC5}" destId="{44DF857C-80B4-4E7A-AAD8-E7170EE3F73C}" srcOrd="1" destOrd="0" presId="urn:microsoft.com/office/officeart/2005/8/layout/orgChart1"/>
    <dgm:cxn modelId="{80A42127-7A4F-491B-8B27-AD105E056883}" type="presOf" srcId="{F8943919-728F-46EC-9976-ADEE4F987F65}" destId="{ECDA11A2-9C13-4BB8-B3B3-7FC70CF63E8B}" srcOrd="0" destOrd="0" presId="urn:microsoft.com/office/officeart/2005/8/layout/orgChart1"/>
    <dgm:cxn modelId="{D65B202C-5520-459E-AABE-D9C6D0F2EAF8}" srcId="{39681E45-3381-4E0B-8A5E-2EDB6DE7094D}" destId="{AB67AC8B-863F-4279-83EC-2BA02A5D8714}" srcOrd="0" destOrd="0" parTransId="{FE27865F-EA33-4AA3-92A1-16475B20182F}" sibTransId="{61087726-6091-4308-90DD-05096D297C56}"/>
    <dgm:cxn modelId="{F7FCD434-8871-44DB-8FFA-89EC0C78E485}" type="presOf" srcId="{CB14A6B4-EA3D-46A6-9BC1-A27E23C3CAC5}" destId="{8B50FEC3-63B0-49A7-AE99-27D756C8BABB}" srcOrd="0" destOrd="0" presId="urn:microsoft.com/office/officeart/2005/8/layout/orgChart1"/>
    <dgm:cxn modelId="{BA88FF3D-1A10-4E04-8021-CEC0AFD0577A}" srcId="{8F6A6479-1724-443C-9F7B-E8BA2FE5A22D}" destId="{39681E45-3381-4E0B-8A5E-2EDB6DE7094D}" srcOrd="0" destOrd="0" parTransId="{BB121AD0-6932-4CF3-BDDA-68AD0087C00D}" sibTransId="{A46973F0-65FF-4B9C-9084-0EB145FD3415}"/>
    <dgm:cxn modelId="{D610D65F-F661-40B8-9614-15EA840018FD}" type="presOf" srcId="{2FA07E84-882F-4321-8435-4A3DE0702015}" destId="{C917FE10-820F-4582-BF39-B1B303EC578D}" srcOrd="0" destOrd="0" presId="urn:microsoft.com/office/officeart/2005/8/layout/orgChart1"/>
    <dgm:cxn modelId="{9B43F143-1257-46EE-8AF7-2475311F3468}" type="presOf" srcId="{8F6A6479-1724-443C-9F7B-E8BA2FE5A22D}" destId="{036D53E4-FF8D-4497-A292-D46EF8D978CF}" srcOrd="0" destOrd="0" presId="urn:microsoft.com/office/officeart/2005/8/layout/orgChart1"/>
    <dgm:cxn modelId="{BA8C1564-7ECD-4F53-B417-E9AA766E3F08}" type="presOf" srcId="{AB67AC8B-863F-4279-83EC-2BA02A5D8714}" destId="{9A9ED623-E7ED-4709-9579-A06A1BFE7420}" srcOrd="0" destOrd="0" presId="urn:microsoft.com/office/officeart/2005/8/layout/orgChart1"/>
    <dgm:cxn modelId="{86731949-1014-44BB-965B-67129734410C}" type="presOf" srcId="{2BC9A92A-CDF6-459F-88A8-03FC1B7FF384}" destId="{FAFB1291-B788-4586-922B-7F718DA00CB9}" srcOrd="1" destOrd="0" presId="urn:microsoft.com/office/officeart/2005/8/layout/orgChart1"/>
    <dgm:cxn modelId="{AF36C654-CC6B-4DCE-B522-1D0805E473FE}" type="presOf" srcId="{6CB47832-A5E7-46E4-9C04-07A483CB1A95}" destId="{DDE3BF60-2A5C-4F28-B4D5-07FE5ACAC75B}" srcOrd="0" destOrd="0" presId="urn:microsoft.com/office/officeart/2005/8/layout/orgChart1"/>
    <dgm:cxn modelId="{7AC1D176-0F92-47A7-AEBA-464D302FFA38}" srcId="{8F6A6479-1724-443C-9F7B-E8BA2FE5A22D}" destId="{2FA07E84-882F-4321-8435-4A3DE0702015}" srcOrd="1" destOrd="0" parTransId="{F6595F13-F47A-4AE2-AA9E-C1E564E0F672}" sibTransId="{03AC32D2-E385-4BDC-9EAB-5197ABD16124}"/>
    <dgm:cxn modelId="{1160868B-9DD5-47A0-8F68-D45739C3572E}" srcId="{2FA07E84-882F-4321-8435-4A3DE0702015}" destId="{F8943919-728F-46EC-9976-ADEE4F987F65}" srcOrd="1" destOrd="0" parTransId="{79166E4B-44DC-4BC9-9533-45C1471EEFC8}" sibTransId="{484ADA9D-4DB5-4E33-A83C-EEFC4142895E}"/>
    <dgm:cxn modelId="{2E4C3D93-86AA-47EC-AC2C-0B5B561509E2}" type="presOf" srcId="{2BC9A92A-CDF6-459F-88A8-03FC1B7FF384}" destId="{B464BB07-4306-41D5-ABE5-BB69713E2C1C}" srcOrd="0" destOrd="0" presId="urn:microsoft.com/office/officeart/2005/8/layout/orgChart1"/>
    <dgm:cxn modelId="{18237398-80EA-4DE1-866E-B558EFEE7704}" type="presOf" srcId="{1B52C156-6CF6-43AE-BCE4-6D4282E05A85}" destId="{F5B63FB3-4683-4130-BB4C-FD54E1F46174}" srcOrd="1" destOrd="0" presId="urn:microsoft.com/office/officeart/2005/8/layout/orgChart1"/>
    <dgm:cxn modelId="{6E99DD99-99AC-43DE-8853-267E33DD077B}" type="presOf" srcId="{2FA07E84-882F-4321-8435-4A3DE0702015}" destId="{DC5B9335-55FB-4F8B-99CB-5B77D2ECE6A3}" srcOrd="1" destOrd="0" presId="urn:microsoft.com/office/officeart/2005/8/layout/orgChart1"/>
    <dgm:cxn modelId="{D957F49E-5811-4CB3-B5FC-82C2DF66478B}" type="presOf" srcId="{79166E4B-44DC-4BC9-9533-45C1471EEFC8}" destId="{3A6DF0CC-0786-4F8E-A8C6-F6F13F30F900}" srcOrd="0" destOrd="0" presId="urn:microsoft.com/office/officeart/2005/8/layout/orgChart1"/>
    <dgm:cxn modelId="{23F221AA-69B3-40EB-AD39-1F8F37DD7B65}" type="presOf" srcId="{1C72215B-65DE-4E00-AC88-3BD29F5BDC10}" destId="{5CE07872-33F7-45D2-817E-19BD18B95491}" srcOrd="0" destOrd="0" presId="urn:microsoft.com/office/officeart/2005/8/layout/orgChart1"/>
    <dgm:cxn modelId="{0D55B5AF-78CC-49FD-BEF6-0B2C589D6E93}" srcId="{39681E45-3381-4E0B-8A5E-2EDB6DE7094D}" destId="{CB14A6B4-EA3D-46A6-9BC1-A27E23C3CAC5}" srcOrd="2" destOrd="0" parTransId="{6CB47832-A5E7-46E4-9C04-07A483CB1A95}" sibTransId="{E2FA6298-5656-435E-AF9D-D95C88E1CB7C}"/>
    <dgm:cxn modelId="{AFD63FD0-C2CA-453D-B7E7-DA630EA31298}" srcId="{2FA07E84-882F-4321-8435-4A3DE0702015}" destId="{1B52C156-6CF6-43AE-BCE4-6D4282E05A85}" srcOrd="0" destOrd="0" parTransId="{1C72215B-65DE-4E00-AC88-3BD29F5BDC10}" sibTransId="{B957AAE9-711A-41AA-80D7-17139043D0DC}"/>
    <dgm:cxn modelId="{7BD1F9D6-9EDF-47DD-B586-52276B07CAB9}" type="presOf" srcId="{21F6D1B4-438A-4DA9-932D-1E92BF7F8D8F}" destId="{2D57818D-2BB4-4711-8E5A-C4C3C44EEE81}" srcOrd="0" destOrd="0" presId="urn:microsoft.com/office/officeart/2005/8/layout/orgChart1"/>
    <dgm:cxn modelId="{9134ABE5-0F96-43B0-98D0-EF9D586863BD}" type="presOf" srcId="{FE27865F-EA33-4AA3-92A1-16475B20182F}" destId="{3B67A81A-30C5-44C6-A63E-EDD300293377}" srcOrd="0" destOrd="0" presId="urn:microsoft.com/office/officeart/2005/8/layout/orgChart1"/>
    <dgm:cxn modelId="{5AD2EBCE-3787-4E6E-A363-5BBFF4387C08}" type="presParOf" srcId="{036D53E4-FF8D-4497-A292-D46EF8D978CF}" destId="{4360D52C-BF71-4AD4-A92B-D647D1CDFD2E}" srcOrd="0" destOrd="0" presId="urn:microsoft.com/office/officeart/2005/8/layout/orgChart1"/>
    <dgm:cxn modelId="{EE204DE3-2DB9-4CC0-BCC8-D2AA192FC23E}" type="presParOf" srcId="{4360D52C-BF71-4AD4-A92B-D647D1CDFD2E}" destId="{FBC349C7-B840-4004-A7A1-352BEAC5F3CB}" srcOrd="0" destOrd="0" presId="urn:microsoft.com/office/officeart/2005/8/layout/orgChart1"/>
    <dgm:cxn modelId="{DA3294D3-C255-42E1-ADED-B67270C807C8}" type="presParOf" srcId="{FBC349C7-B840-4004-A7A1-352BEAC5F3CB}" destId="{44129B0F-DED4-4563-A230-4BBC1DF1A5E2}" srcOrd="0" destOrd="0" presId="urn:microsoft.com/office/officeart/2005/8/layout/orgChart1"/>
    <dgm:cxn modelId="{41AB0426-32E7-4047-9EBD-1B6AE7F2AAA8}" type="presParOf" srcId="{FBC349C7-B840-4004-A7A1-352BEAC5F3CB}" destId="{4996ED27-D8CD-458B-8245-9ED4C4B86C23}" srcOrd="1" destOrd="0" presId="urn:microsoft.com/office/officeart/2005/8/layout/orgChart1"/>
    <dgm:cxn modelId="{8EA62937-6D0F-4FE0-BC93-DAB8E26199D2}" type="presParOf" srcId="{4360D52C-BF71-4AD4-A92B-D647D1CDFD2E}" destId="{6FED663C-3203-4D11-A8AF-BFF7DF343994}" srcOrd="1" destOrd="0" presId="urn:microsoft.com/office/officeart/2005/8/layout/orgChart1"/>
    <dgm:cxn modelId="{09E6F057-CF4E-4540-AFF5-85DC16329AB5}" type="presParOf" srcId="{6FED663C-3203-4D11-A8AF-BFF7DF343994}" destId="{3B67A81A-30C5-44C6-A63E-EDD300293377}" srcOrd="0" destOrd="0" presId="urn:microsoft.com/office/officeart/2005/8/layout/orgChart1"/>
    <dgm:cxn modelId="{65DFBDD6-58BB-4122-BC98-421603A3DACE}" type="presParOf" srcId="{6FED663C-3203-4D11-A8AF-BFF7DF343994}" destId="{8631DCA2-42C6-4E9B-BECA-652301DA1F24}" srcOrd="1" destOrd="0" presId="urn:microsoft.com/office/officeart/2005/8/layout/orgChart1"/>
    <dgm:cxn modelId="{B95B39CB-3004-42E3-9820-8273478D6C6F}" type="presParOf" srcId="{8631DCA2-42C6-4E9B-BECA-652301DA1F24}" destId="{5EF39CF0-6E0E-46A8-A66C-1BFD82C90AE8}" srcOrd="0" destOrd="0" presId="urn:microsoft.com/office/officeart/2005/8/layout/orgChart1"/>
    <dgm:cxn modelId="{6F53A6A2-3957-4740-9CF9-F1939CE59004}" type="presParOf" srcId="{5EF39CF0-6E0E-46A8-A66C-1BFD82C90AE8}" destId="{9A9ED623-E7ED-4709-9579-A06A1BFE7420}" srcOrd="0" destOrd="0" presId="urn:microsoft.com/office/officeart/2005/8/layout/orgChart1"/>
    <dgm:cxn modelId="{B82D46E0-79D3-4650-826A-7377BF8FE444}" type="presParOf" srcId="{5EF39CF0-6E0E-46A8-A66C-1BFD82C90AE8}" destId="{8BEABBA8-2320-48D4-A588-15515821480A}" srcOrd="1" destOrd="0" presId="urn:microsoft.com/office/officeart/2005/8/layout/orgChart1"/>
    <dgm:cxn modelId="{46E84FB1-173F-4530-B7A1-F93F6C57D5D0}" type="presParOf" srcId="{8631DCA2-42C6-4E9B-BECA-652301DA1F24}" destId="{848D7A32-2317-4281-B635-C8DF0F94DEEC}" srcOrd="1" destOrd="0" presId="urn:microsoft.com/office/officeart/2005/8/layout/orgChart1"/>
    <dgm:cxn modelId="{89943AAC-53DF-4EBD-A859-E9AF92087D5D}" type="presParOf" srcId="{8631DCA2-42C6-4E9B-BECA-652301DA1F24}" destId="{55018DCA-3DE2-4026-9CC1-3BC60C7FD2A5}" srcOrd="2" destOrd="0" presId="urn:microsoft.com/office/officeart/2005/8/layout/orgChart1"/>
    <dgm:cxn modelId="{8F080C68-86E8-4B02-B580-3D5ED8CE2E81}" type="presParOf" srcId="{6FED663C-3203-4D11-A8AF-BFF7DF343994}" destId="{2D57818D-2BB4-4711-8E5A-C4C3C44EEE81}" srcOrd="2" destOrd="0" presId="urn:microsoft.com/office/officeart/2005/8/layout/orgChart1"/>
    <dgm:cxn modelId="{B1E692E6-A482-4D82-A363-AAB36E7FA492}" type="presParOf" srcId="{6FED663C-3203-4D11-A8AF-BFF7DF343994}" destId="{D952141E-980C-4EB5-942B-2A0A47096607}" srcOrd="3" destOrd="0" presId="urn:microsoft.com/office/officeart/2005/8/layout/orgChart1"/>
    <dgm:cxn modelId="{D9A0933B-4AA0-4C47-91E3-6D193791EEB5}" type="presParOf" srcId="{D952141E-980C-4EB5-942B-2A0A47096607}" destId="{D9B967DF-FF79-4FA8-86BA-DA12BFFD7052}" srcOrd="0" destOrd="0" presId="urn:microsoft.com/office/officeart/2005/8/layout/orgChart1"/>
    <dgm:cxn modelId="{74E8F10D-4FAD-40AD-8D49-12820D3972BE}" type="presParOf" srcId="{D9B967DF-FF79-4FA8-86BA-DA12BFFD7052}" destId="{B464BB07-4306-41D5-ABE5-BB69713E2C1C}" srcOrd="0" destOrd="0" presId="urn:microsoft.com/office/officeart/2005/8/layout/orgChart1"/>
    <dgm:cxn modelId="{BCE3C23B-F142-4EAD-BBF1-ED636E675E6E}" type="presParOf" srcId="{D9B967DF-FF79-4FA8-86BA-DA12BFFD7052}" destId="{FAFB1291-B788-4586-922B-7F718DA00CB9}" srcOrd="1" destOrd="0" presId="urn:microsoft.com/office/officeart/2005/8/layout/orgChart1"/>
    <dgm:cxn modelId="{88FFBCC8-7D6A-41CF-A3D8-51BF50A2C7D9}" type="presParOf" srcId="{D952141E-980C-4EB5-942B-2A0A47096607}" destId="{97CA25DA-C8ED-4F9C-AC50-1CAD616E43FA}" srcOrd="1" destOrd="0" presId="urn:microsoft.com/office/officeart/2005/8/layout/orgChart1"/>
    <dgm:cxn modelId="{E1DB1B0B-2BAA-49CA-B505-C973C492D747}" type="presParOf" srcId="{D952141E-980C-4EB5-942B-2A0A47096607}" destId="{8E097DA3-3EFA-4F79-89D5-0C188545C6F8}" srcOrd="2" destOrd="0" presId="urn:microsoft.com/office/officeart/2005/8/layout/orgChart1"/>
    <dgm:cxn modelId="{B6BEA9B6-0683-4297-B1DF-D39FD3D902F1}" type="presParOf" srcId="{6FED663C-3203-4D11-A8AF-BFF7DF343994}" destId="{DDE3BF60-2A5C-4F28-B4D5-07FE5ACAC75B}" srcOrd="4" destOrd="0" presId="urn:microsoft.com/office/officeart/2005/8/layout/orgChart1"/>
    <dgm:cxn modelId="{944D8606-670C-410F-9510-CDC295F1FB8F}" type="presParOf" srcId="{6FED663C-3203-4D11-A8AF-BFF7DF343994}" destId="{0FDF87D5-D5FB-4059-A375-A62DC2EDB1E6}" srcOrd="5" destOrd="0" presId="urn:microsoft.com/office/officeart/2005/8/layout/orgChart1"/>
    <dgm:cxn modelId="{490C9422-88AA-4C74-9EAE-B209AB3FA04C}" type="presParOf" srcId="{0FDF87D5-D5FB-4059-A375-A62DC2EDB1E6}" destId="{B50538A3-D7B4-423D-8126-9787F1E1DF1B}" srcOrd="0" destOrd="0" presId="urn:microsoft.com/office/officeart/2005/8/layout/orgChart1"/>
    <dgm:cxn modelId="{2CB0B9DF-4B5B-477F-BE03-24404748C7BA}" type="presParOf" srcId="{B50538A3-D7B4-423D-8126-9787F1E1DF1B}" destId="{8B50FEC3-63B0-49A7-AE99-27D756C8BABB}" srcOrd="0" destOrd="0" presId="urn:microsoft.com/office/officeart/2005/8/layout/orgChart1"/>
    <dgm:cxn modelId="{714F656F-B20B-4F7A-B1DD-AE740743DC0E}" type="presParOf" srcId="{B50538A3-D7B4-423D-8126-9787F1E1DF1B}" destId="{44DF857C-80B4-4E7A-AAD8-E7170EE3F73C}" srcOrd="1" destOrd="0" presId="urn:microsoft.com/office/officeart/2005/8/layout/orgChart1"/>
    <dgm:cxn modelId="{81FAF474-E461-4994-BD9F-914BEAF9FFDC}" type="presParOf" srcId="{0FDF87D5-D5FB-4059-A375-A62DC2EDB1E6}" destId="{8281DE42-BC19-4AD4-BE3F-5446FE30513D}" srcOrd="1" destOrd="0" presId="urn:microsoft.com/office/officeart/2005/8/layout/orgChart1"/>
    <dgm:cxn modelId="{ACDBAC29-3D72-41EE-94CD-5A3E3128A26F}" type="presParOf" srcId="{0FDF87D5-D5FB-4059-A375-A62DC2EDB1E6}" destId="{FCBEECB5-2AAA-4CCE-9C47-D43726341015}" srcOrd="2" destOrd="0" presId="urn:microsoft.com/office/officeart/2005/8/layout/orgChart1"/>
    <dgm:cxn modelId="{EAA5A80A-477F-4E83-BF24-C8EA0428A9FF}" type="presParOf" srcId="{4360D52C-BF71-4AD4-A92B-D647D1CDFD2E}" destId="{EAA56F2B-FCF8-4C74-9540-F2844C8B54BF}" srcOrd="2" destOrd="0" presId="urn:microsoft.com/office/officeart/2005/8/layout/orgChart1"/>
    <dgm:cxn modelId="{75D2C81D-6313-4404-9C7D-BD3BA698381F}" type="presParOf" srcId="{036D53E4-FF8D-4497-A292-D46EF8D978CF}" destId="{16A59B6A-5F2A-40EB-8D62-6EFED58456C2}" srcOrd="1" destOrd="0" presId="urn:microsoft.com/office/officeart/2005/8/layout/orgChart1"/>
    <dgm:cxn modelId="{2E943754-A0E2-4A49-AF8B-8C44DD7C269C}" type="presParOf" srcId="{16A59B6A-5F2A-40EB-8D62-6EFED58456C2}" destId="{244BEA98-F7AD-40A0-A287-559C7A4D31F6}" srcOrd="0" destOrd="0" presId="urn:microsoft.com/office/officeart/2005/8/layout/orgChart1"/>
    <dgm:cxn modelId="{6B960BB5-910F-4893-BC8D-A721EEC6DFE3}" type="presParOf" srcId="{244BEA98-F7AD-40A0-A287-559C7A4D31F6}" destId="{C917FE10-820F-4582-BF39-B1B303EC578D}" srcOrd="0" destOrd="0" presId="urn:microsoft.com/office/officeart/2005/8/layout/orgChart1"/>
    <dgm:cxn modelId="{1B47B4C7-35D1-416A-BBBD-F57A38082A32}" type="presParOf" srcId="{244BEA98-F7AD-40A0-A287-559C7A4D31F6}" destId="{DC5B9335-55FB-4F8B-99CB-5B77D2ECE6A3}" srcOrd="1" destOrd="0" presId="urn:microsoft.com/office/officeart/2005/8/layout/orgChart1"/>
    <dgm:cxn modelId="{106B39DB-28F9-42A6-B4E4-BFE96126FDF3}" type="presParOf" srcId="{16A59B6A-5F2A-40EB-8D62-6EFED58456C2}" destId="{79B4A0DD-02D1-47F0-882D-3900D460F770}" srcOrd="1" destOrd="0" presId="urn:microsoft.com/office/officeart/2005/8/layout/orgChart1"/>
    <dgm:cxn modelId="{56EC8684-E485-45D8-BBC1-A779F6B96E46}" type="presParOf" srcId="{79B4A0DD-02D1-47F0-882D-3900D460F770}" destId="{5CE07872-33F7-45D2-817E-19BD18B95491}" srcOrd="0" destOrd="0" presId="urn:microsoft.com/office/officeart/2005/8/layout/orgChart1"/>
    <dgm:cxn modelId="{FABE752B-7CE5-4DF6-BB8E-16A94083FBA7}" type="presParOf" srcId="{79B4A0DD-02D1-47F0-882D-3900D460F770}" destId="{A88B210E-28FB-4990-831B-55D1D1C644B3}" srcOrd="1" destOrd="0" presId="urn:microsoft.com/office/officeart/2005/8/layout/orgChart1"/>
    <dgm:cxn modelId="{AFB740BE-26CC-40BC-BB28-748AFAEDD1BB}" type="presParOf" srcId="{A88B210E-28FB-4990-831B-55D1D1C644B3}" destId="{4DFCE399-1BE4-479E-9311-8D00C1D1633A}" srcOrd="0" destOrd="0" presId="urn:microsoft.com/office/officeart/2005/8/layout/orgChart1"/>
    <dgm:cxn modelId="{D69F7ECA-66FB-4023-A9E9-AECDF8F8E467}" type="presParOf" srcId="{4DFCE399-1BE4-479E-9311-8D00C1D1633A}" destId="{98ACB853-D4CA-4404-A26B-D2B8BA9DC997}" srcOrd="0" destOrd="0" presId="urn:microsoft.com/office/officeart/2005/8/layout/orgChart1"/>
    <dgm:cxn modelId="{020EB526-FC56-4A35-97E6-11E13A0710EC}" type="presParOf" srcId="{4DFCE399-1BE4-479E-9311-8D00C1D1633A}" destId="{F5B63FB3-4683-4130-BB4C-FD54E1F46174}" srcOrd="1" destOrd="0" presId="urn:microsoft.com/office/officeart/2005/8/layout/orgChart1"/>
    <dgm:cxn modelId="{E4D66A9B-328F-4B2F-B963-49F557D97793}" type="presParOf" srcId="{A88B210E-28FB-4990-831B-55D1D1C644B3}" destId="{2FF52627-81A7-4A1C-B074-A2F42B80A17D}" srcOrd="1" destOrd="0" presId="urn:microsoft.com/office/officeart/2005/8/layout/orgChart1"/>
    <dgm:cxn modelId="{3D261719-126F-4EED-B1F4-C3ED6000748F}" type="presParOf" srcId="{A88B210E-28FB-4990-831B-55D1D1C644B3}" destId="{D3D409DD-CAEB-47E9-965D-ED20C0B90AFF}" srcOrd="2" destOrd="0" presId="urn:microsoft.com/office/officeart/2005/8/layout/orgChart1"/>
    <dgm:cxn modelId="{7650310D-276F-4F7C-8532-E411E2573FD6}" type="presParOf" srcId="{79B4A0DD-02D1-47F0-882D-3900D460F770}" destId="{3A6DF0CC-0786-4F8E-A8C6-F6F13F30F900}" srcOrd="2" destOrd="0" presId="urn:microsoft.com/office/officeart/2005/8/layout/orgChart1"/>
    <dgm:cxn modelId="{6236BD00-AE4B-4CEB-A4A6-C38CE77489F8}" type="presParOf" srcId="{79B4A0DD-02D1-47F0-882D-3900D460F770}" destId="{35DA8062-E5B0-43B9-9D9D-1F15BAAD5DB1}" srcOrd="3" destOrd="0" presId="urn:microsoft.com/office/officeart/2005/8/layout/orgChart1"/>
    <dgm:cxn modelId="{D7CAB5AE-A42F-4CCF-A36D-5D01578ED14F}" type="presParOf" srcId="{35DA8062-E5B0-43B9-9D9D-1F15BAAD5DB1}" destId="{94278B85-FFA1-4B63-9BF9-00F2E2E8423A}" srcOrd="0" destOrd="0" presId="urn:microsoft.com/office/officeart/2005/8/layout/orgChart1"/>
    <dgm:cxn modelId="{99818C47-8699-4280-884C-E7EFCA2870CD}" type="presParOf" srcId="{94278B85-FFA1-4B63-9BF9-00F2E2E8423A}" destId="{ECDA11A2-9C13-4BB8-B3B3-7FC70CF63E8B}" srcOrd="0" destOrd="0" presId="urn:microsoft.com/office/officeart/2005/8/layout/orgChart1"/>
    <dgm:cxn modelId="{586DFAC2-E88A-4BE5-A10A-D50B7096AEAA}" type="presParOf" srcId="{94278B85-FFA1-4B63-9BF9-00F2E2E8423A}" destId="{42F02D9B-C4FD-487E-BD5C-85885EF2BEB9}" srcOrd="1" destOrd="0" presId="urn:microsoft.com/office/officeart/2005/8/layout/orgChart1"/>
    <dgm:cxn modelId="{7D303767-3C7C-44E7-9EF0-4C37780FBF66}" type="presParOf" srcId="{35DA8062-E5B0-43B9-9D9D-1F15BAAD5DB1}" destId="{48AD09EA-E038-48C7-B1FD-8AAA19E4C50E}" srcOrd="1" destOrd="0" presId="urn:microsoft.com/office/officeart/2005/8/layout/orgChart1"/>
    <dgm:cxn modelId="{60327DDE-6E37-4641-BB38-ADE81A87555D}" type="presParOf" srcId="{35DA8062-E5B0-43B9-9D9D-1F15BAAD5DB1}" destId="{2C76514C-5D36-41C3-942B-C262ACF1F1EE}" srcOrd="2" destOrd="0" presId="urn:microsoft.com/office/officeart/2005/8/layout/orgChart1"/>
    <dgm:cxn modelId="{9EB227F0-07ED-44E5-9777-14A099E76CF4}" type="presParOf" srcId="{16A59B6A-5F2A-40EB-8D62-6EFED58456C2}" destId="{A4245113-0DB8-47EA-A78E-711F0FEC307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DF0CC-0786-4F8E-A8C6-F6F13F30F900}">
      <dsp:nvSpPr>
        <dsp:cNvPr id="0" name=""/>
        <dsp:cNvSpPr/>
      </dsp:nvSpPr>
      <dsp:spPr>
        <a:xfrm>
          <a:off x="10917826" y="4724407"/>
          <a:ext cx="6145886" cy="1284670"/>
        </a:xfrm>
        <a:custGeom>
          <a:avLst/>
          <a:gdLst/>
          <a:ahLst/>
          <a:cxnLst/>
          <a:rect l="0" t="0" r="0" b="0"/>
          <a:pathLst>
            <a:path>
              <a:moveTo>
                <a:pt x="0" y="1284670"/>
              </a:moveTo>
              <a:lnTo>
                <a:pt x="614588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E07872-33F7-45D2-817E-19BD18B95491}">
      <dsp:nvSpPr>
        <dsp:cNvPr id="0" name=""/>
        <dsp:cNvSpPr/>
      </dsp:nvSpPr>
      <dsp:spPr>
        <a:xfrm>
          <a:off x="10917826" y="4648207"/>
          <a:ext cx="3000118" cy="1360871"/>
        </a:xfrm>
        <a:custGeom>
          <a:avLst/>
          <a:gdLst/>
          <a:ahLst/>
          <a:cxnLst/>
          <a:rect l="0" t="0" r="0" b="0"/>
          <a:pathLst>
            <a:path>
              <a:moveTo>
                <a:pt x="0" y="1360871"/>
              </a:moveTo>
              <a:lnTo>
                <a:pt x="300011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3BF60-2A5C-4F28-B4D5-07FE5ACAC75B}">
      <dsp:nvSpPr>
        <dsp:cNvPr id="0" name=""/>
        <dsp:cNvSpPr/>
      </dsp:nvSpPr>
      <dsp:spPr>
        <a:xfrm>
          <a:off x="7660741" y="2640965"/>
          <a:ext cx="1940385" cy="2159643"/>
        </a:xfrm>
        <a:custGeom>
          <a:avLst/>
          <a:gdLst/>
          <a:ahLst/>
          <a:cxnLst/>
          <a:rect l="0" t="0" r="0" b="0"/>
          <a:pathLst>
            <a:path>
              <a:moveTo>
                <a:pt x="1940385" y="0"/>
              </a:moveTo>
              <a:lnTo>
                <a:pt x="1940385" y="1727385"/>
              </a:lnTo>
              <a:lnTo>
                <a:pt x="0" y="1727385"/>
              </a:lnTo>
              <a:lnTo>
                <a:pt x="0" y="21596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57818D-2BB4-4711-8E5A-C4C3C44EEE81}">
      <dsp:nvSpPr>
        <dsp:cNvPr id="0" name=""/>
        <dsp:cNvSpPr/>
      </dsp:nvSpPr>
      <dsp:spPr>
        <a:xfrm>
          <a:off x="4599592" y="2640965"/>
          <a:ext cx="5001534" cy="2124466"/>
        </a:xfrm>
        <a:custGeom>
          <a:avLst/>
          <a:gdLst/>
          <a:ahLst/>
          <a:cxnLst/>
          <a:rect l="0" t="0" r="0" b="0"/>
          <a:pathLst>
            <a:path>
              <a:moveTo>
                <a:pt x="5001534" y="0"/>
              </a:moveTo>
              <a:lnTo>
                <a:pt x="5001534" y="1692208"/>
              </a:lnTo>
              <a:lnTo>
                <a:pt x="0" y="1692208"/>
              </a:lnTo>
              <a:lnTo>
                <a:pt x="0" y="21244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67A81A-30C5-44C6-A63E-EDD300293377}">
      <dsp:nvSpPr>
        <dsp:cNvPr id="0" name=""/>
        <dsp:cNvSpPr/>
      </dsp:nvSpPr>
      <dsp:spPr>
        <a:xfrm>
          <a:off x="1627921" y="2640965"/>
          <a:ext cx="7973205" cy="2118887"/>
        </a:xfrm>
        <a:custGeom>
          <a:avLst/>
          <a:gdLst/>
          <a:ahLst/>
          <a:cxnLst/>
          <a:rect l="0" t="0" r="0" b="0"/>
          <a:pathLst>
            <a:path>
              <a:moveTo>
                <a:pt x="7973205" y="0"/>
              </a:moveTo>
              <a:lnTo>
                <a:pt x="7973205" y="1686629"/>
              </a:lnTo>
              <a:lnTo>
                <a:pt x="0" y="1686629"/>
              </a:lnTo>
              <a:lnTo>
                <a:pt x="0" y="2118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129B0F-DED4-4563-A230-4BBC1DF1A5E2}">
      <dsp:nvSpPr>
        <dsp:cNvPr id="0" name=""/>
        <dsp:cNvSpPr/>
      </dsp:nvSpPr>
      <dsp:spPr>
        <a:xfrm>
          <a:off x="7542755" y="582593"/>
          <a:ext cx="4116743" cy="20583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/>
            <a:t>DIMENSIONES</a:t>
          </a:r>
        </a:p>
      </dsp:txBody>
      <dsp:txXfrm>
        <a:off x="7542755" y="582593"/>
        <a:ext cx="4116743" cy="2058371"/>
      </dsp:txXfrm>
    </dsp:sp>
    <dsp:sp modelId="{9A9ED623-E7ED-4709-9579-A06A1BFE7420}">
      <dsp:nvSpPr>
        <dsp:cNvPr id="0" name=""/>
        <dsp:cNvSpPr/>
      </dsp:nvSpPr>
      <dsp:spPr>
        <a:xfrm>
          <a:off x="140" y="4759853"/>
          <a:ext cx="3255561" cy="13618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/>
            <a:t>Catequesis</a:t>
          </a:r>
        </a:p>
      </dsp:txBody>
      <dsp:txXfrm>
        <a:off x="140" y="4759853"/>
        <a:ext cx="3255561" cy="1361880"/>
      </dsp:txXfrm>
    </dsp:sp>
    <dsp:sp modelId="{B464BB07-4306-41D5-ABE5-BB69713E2C1C}">
      <dsp:nvSpPr>
        <dsp:cNvPr id="0" name=""/>
        <dsp:cNvSpPr/>
      </dsp:nvSpPr>
      <dsp:spPr>
        <a:xfrm>
          <a:off x="3167768" y="4765431"/>
          <a:ext cx="2863647" cy="15311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/>
            <a:t>Cultura</a:t>
          </a:r>
        </a:p>
      </dsp:txBody>
      <dsp:txXfrm>
        <a:off x="3167768" y="4765431"/>
        <a:ext cx="2863647" cy="1531181"/>
      </dsp:txXfrm>
    </dsp:sp>
    <dsp:sp modelId="{8B50FEC3-63B0-49A7-AE99-27D756C8BABB}">
      <dsp:nvSpPr>
        <dsp:cNvPr id="0" name=""/>
        <dsp:cNvSpPr/>
      </dsp:nvSpPr>
      <dsp:spPr>
        <a:xfrm>
          <a:off x="6062539" y="4800608"/>
          <a:ext cx="3196404" cy="13587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/>
            <a:t>Doctrina de la Fe</a:t>
          </a:r>
        </a:p>
      </dsp:txBody>
      <dsp:txXfrm>
        <a:off x="6062539" y="4800608"/>
        <a:ext cx="3196404" cy="1358751"/>
      </dsp:txXfrm>
    </dsp:sp>
    <dsp:sp modelId="{C917FE10-820F-4582-BF39-B1B303EC578D}">
      <dsp:nvSpPr>
        <dsp:cNvPr id="0" name=""/>
        <dsp:cNvSpPr/>
      </dsp:nvSpPr>
      <dsp:spPr>
        <a:xfrm>
          <a:off x="9415338" y="4876809"/>
          <a:ext cx="3004975" cy="11322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/>
            <a:t>Biblia</a:t>
          </a:r>
        </a:p>
      </dsp:txBody>
      <dsp:txXfrm>
        <a:off x="9415338" y="4876809"/>
        <a:ext cx="3004975" cy="1132269"/>
      </dsp:txXfrm>
    </dsp:sp>
    <dsp:sp modelId="{98ACB853-D4CA-4404-A26B-D2B8BA9DC997}">
      <dsp:nvSpPr>
        <dsp:cNvPr id="0" name=""/>
        <dsp:cNvSpPr/>
      </dsp:nvSpPr>
      <dsp:spPr>
        <a:xfrm>
          <a:off x="12463334" y="4648207"/>
          <a:ext cx="2909220" cy="1277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/>
            <a:t>Educación</a:t>
          </a:r>
        </a:p>
      </dsp:txBody>
      <dsp:txXfrm>
        <a:off x="12463334" y="4648207"/>
        <a:ext cx="2909220" cy="1277693"/>
      </dsp:txXfrm>
    </dsp:sp>
    <dsp:sp modelId="{ECDA11A2-9C13-4BB8-B3B3-7FC70CF63E8B}">
      <dsp:nvSpPr>
        <dsp:cNvPr id="0" name=""/>
        <dsp:cNvSpPr/>
      </dsp:nvSpPr>
      <dsp:spPr>
        <a:xfrm>
          <a:off x="15511330" y="4724407"/>
          <a:ext cx="3104765" cy="1285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/>
            <a:t>Misiones</a:t>
          </a:r>
        </a:p>
      </dsp:txBody>
      <dsp:txXfrm>
        <a:off x="15511330" y="4724407"/>
        <a:ext cx="3104765" cy="128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3876060" y="5852736"/>
            <a:ext cx="14859000" cy="8915400"/>
          </a:xfrm>
          <a:custGeom>
            <a:avLst/>
            <a:gdLst/>
            <a:ahLst/>
            <a:cxnLst/>
            <a:rect l="l" t="t" r="r" b="b"/>
            <a:pathLst>
              <a:path w="14859000" h="8915400">
                <a:moveTo>
                  <a:pt x="14859000" y="0"/>
                </a:moveTo>
                <a:lnTo>
                  <a:pt x="0" y="0"/>
                </a:lnTo>
                <a:lnTo>
                  <a:pt x="0" y="8915400"/>
                </a:lnTo>
                <a:lnTo>
                  <a:pt x="14859000" y="8915400"/>
                </a:lnTo>
                <a:lnTo>
                  <a:pt x="14859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0042">
            <a:off x="7709284" y="505775"/>
            <a:ext cx="9528663" cy="8729206"/>
          </a:xfrm>
          <a:custGeom>
            <a:avLst/>
            <a:gdLst/>
            <a:ahLst/>
            <a:cxnLst/>
            <a:rect l="l" t="t" r="r" b="b"/>
            <a:pathLst>
              <a:path w="9528663" h="8729206">
                <a:moveTo>
                  <a:pt x="0" y="0"/>
                </a:moveTo>
                <a:lnTo>
                  <a:pt x="9528663" y="0"/>
                </a:lnTo>
                <a:lnTo>
                  <a:pt x="9528663" y="8729206"/>
                </a:lnTo>
                <a:lnTo>
                  <a:pt x="0" y="8729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3411" y="1391346"/>
            <a:ext cx="7177339" cy="9648073"/>
          </a:xfrm>
          <a:custGeom>
            <a:avLst/>
            <a:gdLst/>
            <a:ahLst/>
            <a:cxnLst/>
            <a:rect l="l" t="t" r="r" b="b"/>
            <a:pathLst>
              <a:path w="7177339" h="9648073">
                <a:moveTo>
                  <a:pt x="0" y="0"/>
                </a:moveTo>
                <a:lnTo>
                  <a:pt x="7177339" y="0"/>
                </a:lnTo>
                <a:lnTo>
                  <a:pt x="7177339" y="9648072"/>
                </a:lnTo>
                <a:lnTo>
                  <a:pt x="0" y="96480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5604843" y="1284311"/>
            <a:ext cx="2758171" cy="2462817"/>
          </a:xfrm>
          <a:custGeom>
            <a:avLst/>
            <a:gdLst/>
            <a:ahLst/>
            <a:cxnLst/>
            <a:rect l="l" t="t" r="r" b="b"/>
            <a:pathLst>
              <a:path w="2758171" h="2462817">
                <a:moveTo>
                  <a:pt x="0" y="2462817"/>
                </a:moveTo>
                <a:lnTo>
                  <a:pt x="2758171" y="2462817"/>
                </a:lnTo>
                <a:lnTo>
                  <a:pt x="2758171" y="0"/>
                </a:lnTo>
                <a:lnTo>
                  <a:pt x="0" y="0"/>
                </a:lnTo>
                <a:lnTo>
                  <a:pt x="0" y="246281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123178">
            <a:off x="7927728" y="2120147"/>
            <a:ext cx="8995628" cy="382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77"/>
              </a:lnSpc>
            </a:pPr>
            <a:r>
              <a:rPr lang="en-US" sz="16997" spc="-849">
                <a:solidFill>
                  <a:srgbClr val="9B6A6A"/>
                </a:solidFill>
                <a:latin typeface="Jorick"/>
              </a:rPr>
              <a:t> Pastoral Profética</a:t>
            </a:r>
          </a:p>
        </p:txBody>
      </p:sp>
      <p:sp>
        <p:nvSpPr>
          <p:cNvPr id="8" name="TextBox 8"/>
          <p:cNvSpPr txBox="1"/>
          <p:nvPr/>
        </p:nvSpPr>
        <p:spPr>
          <a:xfrm rot="123178">
            <a:off x="8975420" y="7636151"/>
            <a:ext cx="6920523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</a:pPr>
            <a:r>
              <a:rPr lang="en-US" sz="4500">
                <a:solidFill>
                  <a:srgbClr val="6D3838"/>
                </a:solidFill>
                <a:latin typeface="Now"/>
              </a:rPr>
              <a:t>Asamblea Diocesana de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5801" y="3670225"/>
            <a:ext cx="17261832" cy="6591685"/>
          </a:xfrm>
          <a:custGeom>
            <a:avLst/>
            <a:gdLst/>
            <a:ahLst/>
            <a:cxnLst/>
            <a:rect l="l" t="t" r="r" b="b"/>
            <a:pathLst>
              <a:path w="16956103" h="6591685">
                <a:moveTo>
                  <a:pt x="0" y="0"/>
                </a:moveTo>
                <a:lnTo>
                  <a:pt x="16956104" y="0"/>
                </a:lnTo>
                <a:lnTo>
                  <a:pt x="16956104" y="6591685"/>
                </a:lnTo>
                <a:lnTo>
                  <a:pt x="0" y="6591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r"/>
            <a:r>
              <a:rPr lang="es-ES" sz="8000" dirty="0"/>
              <a:t>Desde la Pastoral Profética incentivar el conocimiento y puesta en práctica de nuestro VI PDP</a:t>
            </a:r>
            <a:endParaRPr lang="es-MX" sz="8000" dirty="0"/>
          </a:p>
        </p:txBody>
      </p:sp>
      <p:sp>
        <p:nvSpPr>
          <p:cNvPr id="4" name="Freeform 4"/>
          <p:cNvSpPr/>
          <p:nvPr/>
        </p:nvSpPr>
        <p:spPr>
          <a:xfrm rot="136372">
            <a:off x="2681746" y="-1068066"/>
            <a:ext cx="12924509" cy="5056714"/>
          </a:xfrm>
          <a:custGeom>
            <a:avLst/>
            <a:gdLst/>
            <a:ahLst/>
            <a:cxnLst/>
            <a:rect l="l" t="t" r="r" b="b"/>
            <a:pathLst>
              <a:path w="12924509" h="5056714">
                <a:moveTo>
                  <a:pt x="0" y="0"/>
                </a:moveTo>
                <a:lnTo>
                  <a:pt x="12924508" y="0"/>
                </a:lnTo>
                <a:lnTo>
                  <a:pt x="12924508" y="5056714"/>
                </a:lnTo>
                <a:lnTo>
                  <a:pt x="0" y="50567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19167">
            <a:off x="1742027" y="7296498"/>
            <a:ext cx="1276589" cy="2414353"/>
          </a:xfrm>
          <a:custGeom>
            <a:avLst/>
            <a:gdLst/>
            <a:ahLst/>
            <a:cxnLst/>
            <a:rect l="l" t="t" r="r" b="b"/>
            <a:pathLst>
              <a:path w="1276589" h="2414353">
                <a:moveTo>
                  <a:pt x="0" y="0"/>
                </a:moveTo>
                <a:lnTo>
                  <a:pt x="1276589" y="0"/>
                </a:lnTo>
                <a:lnTo>
                  <a:pt x="1276589" y="2414353"/>
                </a:lnTo>
                <a:lnTo>
                  <a:pt x="0" y="24143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24200" y="1095775"/>
            <a:ext cx="11741453" cy="1478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5825"/>
              </a:lnSpc>
            </a:pPr>
            <a:r>
              <a:rPr lang="es-ES" sz="4800" dirty="0">
                <a:solidFill>
                  <a:schemeClr val="accent6">
                    <a:lumMod val="75000"/>
                  </a:schemeClr>
                </a:solidFill>
              </a:rPr>
              <a:t>ACCIONES PARA MEJORAR Y PROPUESTA DE ACTIVIDADES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Now"/>
            </a:endParaRPr>
          </a:p>
        </p:txBody>
      </p:sp>
    </p:spTree>
    <p:extLst>
      <p:ext uri="{BB962C8B-B14F-4D97-AF65-F5344CB8AC3E}">
        <p14:creationId xmlns:p14="http://schemas.microsoft.com/office/powerpoint/2010/main" val="3694854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100000">
            <a:off x="-13755" y="-215844"/>
            <a:ext cx="5594089" cy="5027688"/>
          </a:xfrm>
          <a:custGeom>
            <a:avLst/>
            <a:gdLst/>
            <a:ahLst/>
            <a:cxnLst/>
            <a:rect l="l" t="t" r="r" b="b"/>
            <a:pathLst>
              <a:path w="5594089" h="5027688">
                <a:moveTo>
                  <a:pt x="0" y="0"/>
                </a:moveTo>
                <a:lnTo>
                  <a:pt x="5594090" y="0"/>
                </a:lnTo>
                <a:lnTo>
                  <a:pt x="5594090" y="5027688"/>
                </a:lnTo>
                <a:lnTo>
                  <a:pt x="0" y="5027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2956" flipH="1">
            <a:off x="1525345" y="2011234"/>
            <a:ext cx="15842515" cy="8614368"/>
          </a:xfrm>
          <a:custGeom>
            <a:avLst/>
            <a:gdLst/>
            <a:ahLst/>
            <a:cxnLst/>
            <a:rect l="l" t="t" r="r" b="b"/>
            <a:pathLst>
              <a:path w="15842515" h="8614368">
                <a:moveTo>
                  <a:pt x="15842515" y="0"/>
                </a:moveTo>
                <a:lnTo>
                  <a:pt x="0" y="0"/>
                </a:lnTo>
                <a:lnTo>
                  <a:pt x="0" y="8614368"/>
                </a:lnTo>
                <a:lnTo>
                  <a:pt x="15842515" y="8614368"/>
                </a:lnTo>
                <a:lnTo>
                  <a:pt x="158425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5" name="TextBox 5"/>
          <p:cNvSpPr txBox="1"/>
          <p:nvPr/>
        </p:nvSpPr>
        <p:spPr>
          <a:xfrm>
            <a:off x="2783289" y="3055099"/>
            <a:ext cx="14466290" cy="79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020"/>
              </a:lnSpc>
            </a:pPr>
            <a:r>
              <a:rPr lang="es-ES" sz="6000" dirty="0"/>
              <a:t>.</a:t>
            </a:r>
            <a:endParaRPr lang="en-US" sz="6000" dirty="0">
              <a:solidFill>
                <a:srgbClr val="6D3838"/>
              </a:solidFill>
              <a:latin typeface="Now"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7F0D35EF-82F8-457A-8E22-EB251D750714}"/>
              </a:ext>
            </a:extLst>
          </p:cNvPr>
          <p:cNvSpPr>
            <a:spLocks noGrp="1"/>
          </p:cNvSpPr>
          <p:nvPr/>
        </p:nvSpPr>
        <p:spPr>
          <a:xfrm>
            <a:off x="2438401" y="2476500"/>
            <a:ext cx="14811178" cy="563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es-ES" dirty="0"/>
              <a:t>Incluir anexos a nuestro VI PDP: estudio sobre: </a:t>
            </a:r>
          </a:p>
          <a:p>
            <a:pPr lvl="0" algn="just"/>
            <a:r>
              <a:rPr lang="es-ES" dirty="0"/>
              <a:t>“Inteligencia Artificial” </a:t>
            </a:r>
          </a:p>
          <a:p>
            <a:pPr lvl="0" algn="just"/>
            <a:r>
              <a:rPr lang="es-ES" dirty="0"/>
              <a:t>“Teoría de cuerdas </a:t>
            </a:r>
          </a:p>
          <a:p>
            <a:pPr lvl="0" algn="just"/>
            <a:r>
              <a:rPr lang="es-ES" dirty="0"/>
              <a:t>“super cuerdas”</a:t>
            </a:r>
          </a:p>
          <a:p>
            <a:pPr lvl="0" algn="just"/>
            <a:r>
              <a:rPr lang="es-ES" dirty="0"/>
              <a:t>Geopolítica internacional </a:t>
            </a:r>
          </a:p>
          <a:p>
            <a:pPr lvl="0" algn="just"/>
            <a:r>
              <a:rPr lang="es-ES" dirty="0"/>
              <a:t>Estudio antropológico de la hipótesis de la “</a:t>
            </a:r>
            <a:r>
              <a:rPr lang="es-ES" dirty="0" err="1"/>
              <a:t>Homininización</a:t>
            </a:r>
            <a:r>
              <a:rPr lang="es-ES" dirty="0"/>
              <a:t>” </a:t>
            </a:r>
          </a:p>
          <a:p>
            <a:pPr lvl="0" algn="just"/>
            <a:r>
              <a:rPr lang="es-ES" dirty="0"/>
              <a:t>Y temas que cuestionan o aportan nueva luz a nuestra Teología.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78981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40367" y="2705101"/>
            <a:ext cx="18287999" cy="7556810"/>
          </a:xfrm>
          <a:custGeom>
            <a:avLst/>
            <a:gdLst/>
            <a:ahLst/>
            <a:cxnLst/>
            <a:rect l="l" t="t" r="r" b="b"/>
            <a:pathLst>
              <a:path w="16956103" h="6591685">
                <a:moveTo>
                  <a:pt x="0" y="0"/>
                </a:moveTo>
                <a:lnTo>
                  <a:pt x="16956104" y="0"/>
                </a:lnTo>
                <a:lnTo>
                  <a:pt x="16956104" y="6591685"/>
                </a:lnTo>
                <a:lnTo>
                  <a:pt x="0" y="6591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4" name="Freeform 4"/>
          <p:cNvSpPr/>
          <p:nvPr/>
        </p:nvSpPr>
        <p:spPr>
          <a:xfrm rot="136372">
            <a:off x="2681746" y="-1068066"/>
            <a:ext cx="12924509" cy="5056714"/>
          </a:xfrm>
          <a:custGeom>
            <a:avLst/>
            <a:gdLst/>
            <a:ahLst/>
            <a:cxnLst/>
            <a:rect l="l" t="t" r="r" b="b"/>
            <a:pathLst>
              <a:path w="12924509" h="5056714">
                <a:moveTo>
                  <a:pt x="0" y="0"/>
                </a:moveTo>
                <a:lnTo>
                  <a:pt x="12924508" y="0"/>
                </a:lnTo>
                <a:lnTo>
                  <a:pt x="12924508" y="5056714"/>
                </a:lnTo>
                <a:lnTo>
                  <a:pt x="0" y="50567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19167">
            <a:off x="1742027" y="7296498"/>
            <a:ext cx="1276589" cy="2414353"/>
          </a:xfrm>
          <a:custGeom>
            <a:avLst/>
            <a:gdLst/>
            <a:ahLst/>
            <a:cxnLst/>
            <a:rect l="l" t="t" r="r" b="b"/>
            <a:pathLst>
              <a:path w="1276589" h="2414353">
                <a:moveTo>
                  <a:pt x="0" y="0"/>
                </a:moveTo>
                <a:lnTo>
                  <a:pt x="1276589" y="0"/>
                </a:lnTo>
                <a:lnTo>
                  <a:pt x="1276589" y="2414353"/>
                </a:lnTo>
                <a:lnTo>
                  <a:pt x="0" y="24143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12654" y="4609331"/>
            <a:ext cx="12746646" cy="5286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5825"/>
              </a:lnSpc>
            </a:pPr>
            <a:r>
              <a:rPr lang="es-ES" sz="7200" dirty="0"/>
              <a:t>Actualización de las normas y criterios </a:t>
            </a:r>
            <a:r>
              <a:rPr lang="es-ES" sz="7200" dirty="0" err="1"/>
              <a:t>Pre-sacramentales</a:t>
            </a:r>
            <a:r>
              <a:rPr lang="es-ES" sz="7200" dirty="0"/>
              <a:t>, para unificarnos como Diócesis. Específicamente sobre los tiempos y materiales sobre la catequesis de IVC infantil, juvenil y de adultos.</a:t>
            </a:r>
            <a:endParaRPr lang="en-US" sz="7200" dirty="0">
              <a:solidFill>
                <a:srgbClr val="6D3838"/>
              </a:solidFill>
              <a:latin typeface="Now"/>
            </a:endParaRPr>
          </a:p>
        </p:txBody>
      </p:sp>
    </p:spTree>
    <p:extLst>
      <p:ext uri="{BB962C8B-B14F-4D97-AF65-F5344CB8AC3E}">
        <p14:creationId xmlns:p14="http://schemas.microsoft.com/office/powerpoint/2010/main" val="384178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100000">
            <a:off x="-13755" y="-215844"/>
            <a:ext cx="5594089" cy="5027688"/>
          </a:xfrm>
          <a:custGeom>
            <a:avLst/>
            <a:gdLst/>
            <a:ahLst/>
            <a:cxnLst/>
            <a:rect l="l" t="t" r="r" b="b"/>
            <a:pathLst>
              <a:path w="5594089" h="5027688">
                <a:moveTo>
                  <a:pt x="0" y="0"/>
                </a:moveTo>
                <a:lnTo>
                  <a:pt x="5594090" y="0"/>
                </a:lnTo>
                <a:lnTo>
                  <a:pt x="5594090" y="5027688"/>
                </a:lnTo>
                <a:lnTo>
                  <a:pt x="0" y="5027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2956" flipH="1">
            <a:off x="1525345" y="2011234"/>
            <a:ext cx="15842515" cy="8614368"/>
          </a:xfrm>
          <a:custGeom>
            <a:avLst/>
            <a:gdLst/>
            <a:ahLst/>
            <a:cxnLst/>
            <a:rect l="l" t="t" r="r" b="b"/>
            <a:pathLst>
              <a:path w="15842515" h="8614368">
                <a:moveTo>
                  <a:pt x="15842515" y="0"/>
                </a:moveTo>
                <a:lnTo>
                  <a:pt x="0" y="0"/>
                </a:lnTo>
                <a:lnTo>
                  <a:pt x="0" y="8614368"/>
                </a:lnTo>
                <a:lnTo>
                  <a:pt x="15842515" y="8614368"/>
                </a:lnTo>
                <a:lnTo>
                  <a:pt x="158425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5" name="TextBox 5"/>
          <p:cNvSpPr txBox="1"/>
          <p:nvPr/>
        </p:nvSpPr>
        <p:spPr>
          <a:xfrm>
            <a:off x="2783289" y="3055099"/>
            <a:ext cx="14466290" cy="79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020"/>
              </a:lnSpc>
            </a:pPr>
            <a:r>
              <a:rPr lang="es-ES" sz="6000" dirty="0"/>
              <a:t>.</a:t>
            </a:r>
            <a:endParaRPr lang="en-US" sz="6000" dirty="0">
              <a:solidFill>
                <a:srgbClr val="6D3838"/>
              </a:solidFill>
              <a:latin typeface="Now"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7F0D35EF-82F8-457A-8E22-EB251D750714}"/>
              </a:ext>
            </a:extLst>
          </p:cNvPr>
          <p:cNvSpPr>
            <a:spLocks noGrp="1"/>
          </p:cNvSpPr>
          <p:nvPr/>
        </p:nvSpPr>
        <p:spPr>
          <a:xfrm>
            <a:off x="2438401" y="2476500"/>
            <a:ext cx="14811178" cy="563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es-ES" sz="6600" dirty="0"/>
              <a:t>Seguir promoviendo asumir el material para la Iniciación Cristiana Infantil de la Editorial PPC (Arquidiócesis de México)..</a:t>
            </a:r>
            <a:endParaRPr lang="es-MX" sz="6600" dirty="0"/>
          </a:p>
        </p:txBody>
      </p:sp>
    </p:spTree>
    <p:extLst>
      <p:ext uri="{BB962C8B-B14F-4D97-AF65-F5344CB8AC3E}">
        <p14:creationId xmlns:p14="http://schemas.microsoft.com/office/powerpoint/2010/main" val="1918836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670225"/>
            <a:ext cx="17947633" cy="6591685"/>
          </a:xfrm>
          <a:custGeom>
            <a:avLst/>
            <a:gdLst/>
            <a:ahLst/>
            <a:cxnLst/>
            <a:rect l="l" t="t" r="r" b="b"/>
            <a:pathLst>
              <a:path w="16956103" h="6591685">
                <a:moveTo>
                  <a:pt x="0" y="0"/>
                </a:moveTo>
                <a:lnTo>
                  <a:pt x="16956104" y="0"/>
                </a:lnTo>
                <a:lnTo>
                  <a:pt x="16956104" y="6591685"/>
                </a:lnTo>
                <a:lnTo>
                  <a:pt x="0" y="6591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r"/>
            <a:r>
              <a:rPr lang="es-ES" sz="8000" dirty="0"/>
              <a:t> </a:t>
            </a:r>
          </a:p>
          <a:p>
            <a:pPr algn="r"/>
            <a:r>
              <a:rPr lang="es-ES" sz="8000" dirty="0"/>
              <a:t>Seguir impulsando la formación de padres y padrinos de la catequesis infantil.</a:t>
            </a:r>
            <a:endParaRPr lang="es-MX" sz="8000" dirty="0"/>
          </a:p>
        </p:txBody>
      </p:sp>
      <p:sp>
        <p:nvSpPr>
          <p:cNvPr id="4" name="Freeform 4"/>
          <p:cNvSpPr/>
          <p:nvPr/>
        </p:nvSpPr>
        <p:spPr>
          <a:xfrm rot="136372">
            <a:off x="2681746" y="-1068066"/>
            <a:ext cx="12924509" cy="5056714"/>
          </a:xfrm>
          <a:custGeom>
            <a:avLst/>
            <a:gdLst/>
            <a:ahLst/>
            <a:cxnLst/>
            <a:rect l="l" t="t" r="r" b="b"/>
            <a:pathLst>
              <a:path w="12924509" h="5056714">
                <a:moveTo>
                  <a:pt x="0" y="0"/>
                </a:moveTo>
                <a:lnTo>
                  <a:pt x="12924508" y="0"/>
                </a:lnTo>
                <a:lnTo>
                  <a:pt x="12924508" y="5056714"/>
                </a:lnTo>
                <a:lnTo>
                  <a:pt x="0" y="50567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19167">
            <a:off x="1742027" y="7296498"/>
            <a:ext cx="1276589" cy="2414353"/>
          </a:xfrm>
          <a:custGeom>
            <a:avLst/>
            <a:gdLst/>
            <a:ahLst/>
            <a:cxnLst/>
            <a:rect l="l" t="t" r="r" b="b"/>
            <a:pathLst>
              <a:path w="1276589" h="2414353">
                <a:moveTo>
                  <a:pt x="0" y="0"/>
                </a:moveTo>
                <a:lnTo>
                  <a:pt x="1276589" y="0"/>
                </a:lnTo>
                <a:lnTo>
                  <a:pt x="1276589" y="2414353"/>
                </a:lnTo>
                <a:lnTo>
                  <a:pt x="0" y="24143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24200" y="1095775"/>
            <a:ext cx="11741453" cy="1478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5825"/>
              </a:lnSpc>
            </a:pPr>
            <a:r>
              <a:rPr lang="es-ES" sz="4800" dirty="0">
                <a:solidFill>
                  <a:schemeClr val="accent6">
                    <a:lumMod val="75000"/>
                  </a:schemeClr>
                </a:solidFill>
              </a:rPr>
              <a:t>ACCIONES PARA MEJORAR Y PROPUESTA DE ACTIVIDADES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Now"/>
            </a:endParaRPr>
          </a:p>
        </p:txBody>
      </p:sp>
    </p:spTree>
    <p:extLst>
      <p:ext uri="{BB962C8B-B14F-4D97-AF65-F5344CB8AC3E}">
        <p14:creationId xmlns:p14="http://schemas.microsoft.com/office/powerpoint/2010/main" val="2541860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76797" flipV="1">
            <a:off x="-2096165" y="-259612"/>
            <a:ext cx="16124505" cy="10601862"/>
          </a:xfrm>
          <a:custGeom>
            <a:avLst/>
            <a:gdLst/>
            <a:ahLst/>
            <a:cxnLst/>
            <a:rect l="l" t="t" r="r" b="b"/>
            <a:pathLst>
              <a:path w="16124505" h="10601862">
                <a:moveTo>
                  <a:pt x="0" y="10601862"/>
                </a:moveTo>
                <a:lnTo>
                  <a:pt x="16124505" y="10601862"/>
                </a:lnTo>
                <a:lnTo>
                  <a:pt x="16124505" y="0"/>
                </a:lnTo>
                <a:lnTo>
                  <a:pt x="0" y="0"/>
                </a:lnTo>
                <a:lnTo>
                  <a:pt x="0" y="106018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294726" flipH="1">
            <a:off x="11735481" y="-4749695"/>
            <a:ext cx="6811877" cy="8622628"/>
          </a:xfrm>
          <a:custGeom>
            <a:avLst/>
            <a:gdLst/>
            <a:ahLst/>
            <a:cxnLst/>
            <a:rect l="l" t="t" r="r" b="b"/>
            <a:pathLst>
              <a:path w="6811877" h="8622628">
                <a:moveTo>
                  <a:pt x="6811877" y="0"/>
                </a:moveTo>
                <a:lnTo>
                  <a:pt x="0" y="0"/>
                </a:lnTo>
                <a:lnTo>
                  <a:pt x="0" y="8622628"/>
                </a:lnTo>
                <a:lnTo>
                  <a:pt x="6811877" y="8622628"/>
                </a:lnTo>
                <a:lnTo>
                  <a:pt x="681187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37975" y="3263150"/>
            <a:ext cx="5450025" cy="10081615"/>
          </a:xfrm>
          <a:custGeom>
            <a:avLst/>
            <a:gdLst/>
            <a:ahLst/>
            <a:cxnLst/>
            <a:rect l="l" t="t" r="r" b="b"/>
            <a:pathLst>
              <a:path w="5450025" h="10081615">
                <a:moveTo>
                  <a:pt x="0" y="0"/>
                </a:moveTo>
                <a:lnTo>
                  <a:pt x="5450025" y="0"/>
                </a:lnTo>
                <a:lnTo>
                  <a:pt x="5450025" y="10081616"/>
                </a:lnTo>
                <a:lnTo>
                  <a:pt x="0" y="100816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TextBox 6"/>
          <p:cNvSpPr txBox="1"/>
          <p:nvPr/>
        </p:nvSpPr>
        <p:spPr>
          <a:xfrm>
            <a:off x="-1579065" y="3130150"/>
            <a:ext cx="16357301" cy="3017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69"/>
              </a:lnSpc>
            </a:pPr>
            <a:r>
              <a:rPr lang="es-ES" sz="8521" spc="-426" dirty="0">
                <a:solidFill>
                  <a:srgbClr val="6D3838"/>
                </a:solidFill>
                <a:latin typeface="Jorick"/>
              </a:rPr>
              <a:t>Promover y crear Centros Diocesanos de formación para agentes de pastoral laicos.</a:t>
            </a:r>
            <a:endParaRPr lang="en-US" sz="8521" spc="-426" dirty="0">
              <a:solidFill>
                <a:srgbClr val="6D3838"/>
              </a:solidFill>
              <a:latin typeface="Jorick"/>
            </a:endParaRPr>
          </a:p>
        </p:txBody>
      </p:sp>
    </p:spTree>
    <p:extLst>
      <p:ext uri="{BB962C8B-B14F-4D97-AF65-F5344CB8AC3E}">
        <p14:creationId xmlns:p14="http://schemas.microsoft.com/office/powerpoint/2010/main" val="3494505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100000">
            <a:off x="-13755" y="-215844"/>
            <a:ext cx="5594089" cy="5027688"/>
          </a:xfrm>
          <a:custGeom>
            <a:avLst/>
            <a:gdLst/>
            <a:ahLst/>
            <a:cxnLst/>
            <a:rect l="l" t="t" r="r" b="b"/>
            <a:pathLst>
              <a:path w="5594089" h="5027688">
                <a:moveTo>
                  <a:pt x="0" y="0"/>
                </a:moveTo>
                <a:lnTo>
                  <a:pt x="5594090" y="0"/>
                </a:lnTo>
                <a:lnTo>
                  <a:pt x="5594090" y="5027688"/>
                </a:lnTo>
                <a:lnTo>
                  <a:pt x="0" y="5027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2956" flipH="1">
            <a:off x="1753945" y="2572717"/>
            <a:ext cx="15842515" cy="8614368"/>
          </a:xfrm>
          <a:custGeom>
            <a:avLst/>
            <a:gdLst/>
            <a:ahLst/>
            <a:cxnLst/>
            <a:rect l="l" t="t" r="r" b="b"/>
            <a:pathLst>
              <a:path w="15842515" h="8614368">
                <a:moveTo>
                  <a:pt x="15842515" y="0"/>
                </a:moveTo>
                <a:lnTo>
                  <a:pt x="0" y="0"/>
                </a:lnTo>
                <a:lnTo>
                  <a:pt x="0" y="8614368"/>
                </a:lnTo>
                <a:lnTo>
                  <a:pt x="15842515" y="8614368"/>
                </a:lnTo>
                <a:lnTo>
                  <a:pt x="158425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83289" y="3055099"/>
            <a:ext cx="14466290" cy="4645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020"/>
              </a:lnSpc>
            </a:pPr>
            <a:r>
              <a:rPr lang="es-ES" sz="6000" dirty="0"/>
              <a:t>Se propone fortalecer la vinculación entre las pastorales:</a:t>
            </a:r>
          </a:p>
          <a:p>
            <a:pPr lvl="0" algn="just">
              <a:lnSpc>
                <a:spcPts val="6020"/>
              </a:lnSpc>
            </a:pPr>
            <a:br>
              <a:rPr lang="es-MX" sz="6000" dirty="0"/>
            </a:br>
            <a:r>
              <a:rPr lang="es-MX" sz="6000" dirty="0"/>
              <a:t>a)</a:t>
            </a:r>
            <a:r>
              <a:rPr lang="es-ES" sz="6000" dirty="0"/>
              <a:t>Profética-Litúrgica-Social</a:t>
            </a:r>
          </a:p>
          <a:p>
            <a:pPr lvl="0" algn="just">
              <a:lnSpc>
                <a:spcPts val="6020"/>
              </a:lnSpc>
            </a:pPr>
            <a:br>
              <a:rPr lang="es-MX" sz="6000" dirty="0"/>
            </a:br>
            <a:r>
              <a:rPr lang="es-MX" sz="6000" dirty="0"/>
              <a:t>b) </a:t>
            </a:r>
            <a:r>
              <a:rPr lang="es-ES" sz="6000" dirty="0"/>
              <a:t>Profética-Familiar-Juvenil</a:t>
            </a:r>
            <a:endParaRPr lang="en-US" sz="6000" dirty="0">
              <a:solidFill>
                <a:srgbClr val="6D3838"/>
              </a:solidFill>
              <a:latin typeface="Now"/>
            </a:endParaRPr>
          </a:p>
        </p:txBody>
      </p:sp>
    </p:spTree>
    <p:extLst>
      <p:ext uri="{BB962C8B-B14F-4D97-AF65-F5344CB8AC3E}">
        <p14:creationId xmlns:p14="http://schemas.microsoft.com/office/powerpoint/2010/main" val="3789178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136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F49FAD2-BAB1-484C-B2D0-ACC233A8E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5823909"/>
              </p:ext>
            </p:extLst>
          </p:nvPr>
        </p:nvGraphicFramePr>
        <p:xfrm>
          <a:off x="33454" y="876300"/>
          <a:ext cx="18787946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2634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45493">
            <a:off x="5276334" y="278626"/>
            <a:ext cx="13403428" cy="10990811"/>
          </a:xfrm>
          <a:custGeom>
            <a:avLst/>
            <a:gdLst/>
            <a:ahLst/>
            <a:cxnLst/>
            <a:rect l="l" t="t" r="r" b="b"/>
            <a:pathLst>
              <a:path w="13403428" h="10990811">
                <a:moveTo>
                  <a:pt x="0" y="0"/>
                </a:moveTo>
                <a:lnTo>
                  <a:pt x="13403428" y="0"/>
                </a:lnTo>
                <a:lnTo>
                  <a:pt x="13403428" y="10990811"/>
                </a:lnTo>
                <a:lnTo>
                  <a:pt x="0" y="109908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80663" y="2454273"/>
            <a:ext cx="5493610" cy="7990705"/>
          </a:xfrm>
          <a:custGeom>
            <a:avLst/>
            <a:gdLst/>
            <a:ahLst/>
            <a:cxnLst/>
            <a:rect l="l" t="t" r="r" b="b"/>
            <a:pathLst>
              <a:path w="5493610" h="7990705">
                <a:moveTo>
                  <a:pt x="0" y="0"/>
                </a:moveTo>
                <a:lnTo>
                  <a:pt x="5493610" y="0"/>
                </a:lnTo>
                <a:lnTo>
                  <a:pt x="5493610" y="7990706"/>
                </a:lnTo>
                <a:lnTo>
                  <a:pt x="0" y="7990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638109" y="3308352"/>
            <a:ext cx="8679878" cy="4194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11299" spc="-564">
                <a:solidFill>
                  <a:srgbClr val="9B6A6A"/>
                </a:solidFill>
                <a:latin typeface="Jorick"/>
              </a:rPr>
              <a:t>REALIDAD DIOCESANA DE LA PASTORAL PROFÉTICA</a:t>
            </a:r>
          </a:p>
        </p:txBody>
      </p:sp>
      <p:sp>
        <p:nvSpPr>
          <p:cNvPr id="6" name="Freeform 6"/>
          <p:cNvSpPr/>
          <p:nvPr/>
        </p:nvSpPr>
        <p:spPr>
          <a:xfrm>
            <a:off x="2407786" y="1028700"/>
            <a:ext cx="2642041" cy="2332702"/>
          </a:xfrm>
          <a:custGeom>
            <a:avLst/>
            <a:gdLst/>
            <a:ahLst/>
            <a:cxnLst/>
            <a:rect l="l" t="t" r="r" b="b"/>
            <a:pathLst>
              <a:path w="2642041" h="2332702">
                <a:moveTo>
                  <a:pt x="0" y="0"/>
                </a:moveTo>
                <a:lnTo>
                  <a:pt x="2642041" y="0"/>
                </a:lnTo>
                <a:lnTo>
                  <a:pt x="2642041" y="2332702"/>
                </a:lnTo>
                <a:lnTo>
                  <a:pt x="0" y="2332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76797" flipV="1">
            <a:off x="-2096165" y="-259612"/>
            <a:ext cx="16124505" cy="10601862"/>
          </a:xfrm>
          <a:custGeom>
            <a:avLst/>
            <a:gdLst/>
            <a:ahLst/>
            <a:cxnLst/>
            <a:rect l="l" t="t" r="r" b="b"/>
            <a:pathLst>
              <a:path w="16124505" h="10601862">
                <a:moveTo>
                  <a:pt x="0" y="10601862"/>
                </a:moveTo>
                <a:lnTo>
                  <a:pt x="16124505" y="10601862"/>
                </a:lnTo>
                <a:lnTo>
                  <a:pt x="16124505" y="0"/>
                </a:lnTo>
                <a:lnTo>
                  <a:pt x="0" y="0"/>
                </a:lnTo>
                <a:lnTo>
                  <a:pt x="0" y="106018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294726" flipH="1">
            <a:off x="11735481" y="-4749695"/>
            <a:ext cx="6811877" cy="8622628"/>
          </a:xfrm>
          <a:custGeom>
            <a:avLst/>
            <a:gdLst/>
            <a:ahLst/>
            <a:cxnLst/>
            <a:rect l="l" t="t" r="r" b="b"/>
            <a:pathLst>
              <a:path w="6811877" h="8622628">
                <a:moveTo>
                  <a:pt x="6811877" y="0"/>
                </a:moveTo>
                <a:lnTo>
                  <a:pt x="0" y="0"/>
                </a:lnTo>
                <a:lnTo>
                  <a:pt x="0" y="8622628"/>
                </a:lnTo>
                <a:lnTo>
                  <a:pt x="6811877" y="8622628"/>
                </a:lnTo>
                <a:lnTo>
                  <a:pt x="681187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37975" y="3263150"/>
            <a:ext cx="5450025" cy="10081615"/>
          </a:xfrm>
          <a:custGeom>
            <a:avLst/>
            <a:gdLst/>
            <a:ahLst/>
            <a:cxnLst/>
            <a:rect l="l" t="t" r="r" b="b"/>
            <a:pathLst>
              <a:path w="5450025" h="10081615">
                <a:moveTo>
                  <a:pt x="0" y="0"/>
                </a:moveTo>
                <a:lnTo>
                  <a:pt x="5450025" y="0"/>
                </a:lnTo>
                <a:lnTo>
                  <a:pt x="5450025" y="10081616"/>
                </a:lnTo>
                <a:lnTo>
                  <a:pt x="0" y="100816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TextBox 6"/>
          <p:cNvSpPr txBox="1"/>
          <p:nvPr/>
        </p:nvSpPr>
        <p:spPr>
          <a:xfrm>
            <a:off x="-1627482" y="823107"/>
            <a:ext cx="16357301" cy="7946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69"/>
              </a:lnSpc>
            </a:pPr>
            <a:r>
              <a:rPr lang="en-US" sz="8521" spc="-426" dirty="0">
                <a:solidFill>
                  <a:srgbClr val="6D3838"/>
                </a:solidFill>
                <a:latin typeface="Jorick"/>
              </a:rPr>
              <a:t>LOS RESPONSABLES DE LA PASTORAL PROFÉTICA </a:t>
            </a:r>
          </a:p>
          <a:p>
            <a:pPr>
              <a:lnSpc>
                <a:spcPts val="7669"/>
              </a:lnSpc>
            </a:pPr>
            <a:r>
              <a:rPr lang="en-US" sz="8521" spc="-426" dirty="0">
                <a:solidFill>
                  <a:srgbClr val="6D3838"/>
                </a:solidFill>
                <a:latin typeface="Jorick"/>
              </a:rPr>
              <a:t>(DIOCESANOS Y DE FORANÍA) </a:t>
            </a:r>
          </a:p>
          <a:p>
            <a:pPr algn="just">
              <a:lnSpc>
                <a:spcPts val="7669"/>
              </a:lnSpc>
            </a:pPr>
            <a:endParaRPr lang="en-US" sz="8521" spc="-426" dirty="0">
              <a:solidFill>
                <a:srgbClr val="6D3838"/>
              </a:solidFill>
              <a:latin typeface="Jorick"/>
            </a:endParaRPr>
          </a:p>
          <a:p>
            <a:pPr algn="just">
              <a:lnSpc>
                <a:spcPts val="7669"/>
              </a:lnSpc>
            </a:pPr>
            <a:r>
              <a:rPr lang="en-US" sz="8521" spc="-426" dirty="0">
                <a:solidFill>
                  <a:srgbClr val="6D3838"/>
                </a:solidFill>
                <a:latin typeface="Jorick"/>
              </a:rPr>
              <a:t>No </a:t>
            </a:r>
            <a:r>
              <a:rPr lang="en-US" sz="8521" spc="-426" dirty="0" err="1">
                <a:solidFill>
                  <a:srgbClr val="6D3838"/>
                </a:solidFill>
                <a:latin typeface="Jorick"/>
              </a:rPr>
              <a:t>trabajan</a:t>
            </a:r>
            <a:r>
              <a:rPr lang="en-US" sz="8521" spc="-426" dirty="0">
                <a:solidFill>
                  <a:srgbClr val="6D3838"/>
                </a:solidFill>
                <a:latin typeface="Jorick"/>
              </a:rPr>
              <a:t> las </a:t>
            </a:r>
            <a:r>
              <a:rPr lang="en-US" sz="8521" spc="-426" dirty="0" err="1">
                <a:solidFill>
                  <a:srgbClr val="6D3838"/>
                </a:solidFill>
                <a:latin typeface="Jorick"/>
              </a:rPr>
              <a:t>dimensiones</a:t>
            </a:r>
            <a:r>
              <a:rPr lang="en-US" sz="8521" spc="-426" dirty="0">
                <a:solidFill>
                  <a:srgbClr val="6D3838"/>
                </a:solidFill>
                <a:latin typeface="Jorick"/>
              </a:rPr>
              <a:t> de </a:t>
            </a:r>
            <a:r>
              <a:rPr lang="en-US" sz="8521" spc="-426" dirty="0" err="1">
                <a:solidFill>
                  <a:srgbClr val="6D3838"/>
                </a:solidFill>
                <a:latin typeface="Jorick"/>
              </a:rPr>
              <a:t>ésta</a:t>
            </a:r>
            <a:r>
              <a:rPr lang="en-US" sz="8521" spc="-426" dirty="0">
                <a:solidFill>
                  <a:srgbClr val="6D3838"/>
                </a:solidFill>
                <a:latin typeface="Jorick"/>
              </a:rPr>
              <a:t> </a:t>
            </a:r>
            <a:r>
              <a:rPr lang="en-US" sz="8521" spc="-426" dirty="0" err="1">
                <a:solidFill>
                  <a:srgbClr val="6D3838"/>
                </a:solidFill>
                <a:latin typeface="Jorick"/>
              </a:rPr>
              <a:t>como</a:t>
            </a:r>
            <a:r>
              <a:rPr lang="en-US" sz="8521" spc="-426" dirty="0">
                <a:solidFill>
                  <a:srgbClr val="6D3838"/>
                </a:solidFill>
                <a:latin typeface="Jorick"/>
              </a:rPr>
              <a:t> </a:t>
            </a:r>
            <a:r>
              <a:rPr lang="en-US" sz="8521" spc="-426" dirty="0" err="1">
                <a:solidFill>
                  <a:srgbClr val="6D3838"/>
                </a:solidFill>
                <a:latin typeface="Jorick"/>
              </a:rPr>
              <a:t>tal</a:t>
            </a:r>
            <a:r>
              <a:rPr lang="en-US" sz="8521" spc="-426" dirty="0">
                <a:solidFill>
                  <a:srgbClr val="6D3838"/>
                </a:solidFill>
                <a:latin typeface="Jorick"/>
              </a:rPr>
              <a:t>, les </a:t>
            </a:r>
            <a:r>
              <a:rPr lang="en-US" sz="8521" spc="-426" dirty="0" err="1">
                <a:solidFill>
                  <a:srgbClr val="6D3838"/>
                </a:solidFill>
                <a:latin typeface="Jorick"/>
              </a:rPr>
              <a:t>falta</a:t>
            </a:r>
            <a:r>
              <a:rPr lang="en-US" sz="8521" spc="-426" dirty="0">
                <a:solidFill>
                  <a:srgbClr val="6D3838"/>
                </a:solidFill>
                <a:latin typeface="Jorick"/>
              </a:rPr>
              <a:t> </a:t>
            </a:r>
            <a:r>
              <a:rPr lang="en-US" sz="8521" spc="-426" dirty="0" err="1">
                <a:solidFill>
                  <a:srgbClr val="6D3838"/>
                </a:solidFill>
                <a:latin typeface="Jorick"/>
              </a:rPr>
              <a:t>compromiso</a:t>
            </a:r>
            <a:r>
              <a:rPr lang="en-US" sz="8521" spc="-426" dirty="0">
                <a:solidFill>
                  <a:srgbClr val="6D3838"/>
                </a:solidFill>
                <a:latin typeface="Jorick"/>
              </a:rPr>
              <a:t> </a:t>
            </a:r>
          </a:p>
          <a:p>
            <a:pPr algn="just">
              <a:lnSpc>
                <a:spcPts val="7669"/>
              </a:lnSpc>
            </a:pPr>
            <a:r>
              <a:rPr lang="en-US" sz="8521" spc="-426" dirty="0">
                <a:solidFill>
                  <a:srgbClr val="6D3838"/>
                </a:solidFill>
                <a:latin typeface="Jorick"/>
              </a:rPr>
              <a:t>(</a:t>
            </a:r>
            <a:r>
              <a:rPr lang="en-US" sz="8521" spc="-426" dirty="0" err="1">
                <a:solidFill>
                  <a:srgbClr val="6D3838"/>
                </a:solidFill>
                <a:latin typeface="Jorick"/>
              </a:rPr>
              <a:t>principalmente</a:t>
            </a:r>
            <a:r>
              <a:rPr lang="en-US" sz="8521" spc="-426" dirty="0">
                <a:solidFill>
                  <a:srgbClr val="6D3838"/>
                </a:solidFill>
                <a:latin typeface="Jorick"/>
              </a:rPr>
              <a:t>  los </a:t>
            </a:r>
            <a:r>
              <a:rPr lang="en-US" sz="8521" spc="-426" dirty="0" err="1">
                <a:solidFill>
                  <a:srgbClr val="6D3838"/>
                </a:solidFill>
                <a:latin typeface="Jorick"/>
              </a:rPr>
              <a:t>sacerdotes</a:t>
            </a:r>
            <a:r>
              <a:rPr lang="en-US" sz="8521" spc="-426" dirty="0">
                <a:solidFill>
                  <a:srgbClr val="6D3838"/>
                </a:solidFill>
                <a:latin typeface="Jorick"/>
              </a:rPr>
              <a:t>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100000">
            <a:off x="-13755" y="-215844"/>
            <a:ext cx="5594089" cy="5027688"/>
          </a:xfrm>
          <a:custGeom>
            <a:avLst/>
            <a:gdLst/>
            <a:ahLst/>
            <a:cxnLst/>
            <a:rect l="l" t="t" r="r" b="b"/>
            <a:pathLst>
              <a:path w="5594089" h="5027688">
                <a:moveTo>
                  <a:pt x="0" y="0"/>
                </a:moveTo>
                <a:lnTo>
                  <a:pt x="5594090" y="0"/>
                </a:lnTo>
                <a:lnTo>
                  <a:pt x="5594090" y="5027688"/>
                </a:lnTo>
                <a:lnTo>
                  <a:pt x="0" y="5027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2956" flipH="1">
            <a:off x="1753945" y="2572717"/>
            <a:ext cx="15842515" cy="8614368"/>
          </a:xfrm>
          <a:custGeom>
            <a:avLst/>
            <a:gdLst/>
            <a:ahLst/>
            <a:cxnLst/>
            <a:rect l="l" t="t" r="r" b="b"/>
            <a:pathLst>
              <a:path w="15842515" h="8614368">
                <a:moveTo>
                  <a:pt x="15842515" y="0"/>
                </a:moveTo>
                <a:lnTo>
                  <a:pt x="0" y="0"/>
                </a:lnTo>
                <a:lnTo>
                  <a:pt x="0" y="8614368"/>
                </a:lnTo>
                <a:lnTo>
                  <a:pt x="15842515" y="8614368"/>
                </a:lnTo>
                <a:lnTo>
                  <a:pt x="158425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83289" y="3055099"/>
            <a:ext cx="14466290" cy="465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020"/>
              </a:lnSpc>
            </a:pPr>
            <a:r>
              <a:rPr lang="en-US" sz="6000" dirty="0" err="1">
                <a:solidFill>
                  <a:srgbClr val="6D3838"/>
                </a:solidFill>
                <a:latin typeface="Now"/>
              </a:rPr>
              <a:t>Vemos</a:t>
            </a:r>
            <a:r>
              <a:rPr lang="en-US" sz="6000" dirty="0">
                <a:solidFill>
                  <a:srgbClr val="6D3838"/>
                </a:solidFill>
                <a:latin typeface="Now"/>
              </a:rPr>
              <a:t> que la Pastoral </a:t>
            </a:r>
            <a:r>
              <a:rPr lang="en-US" sz="6000" dirty="0" err="1">
                <a:solidFill>
                  <a:srgbClr val="6D3838"/>
                </a:solidFill>
                <a:latin typeface="Now"/>
              </a:rPr>
              <a:t>Profética</a:t>
            </a:r>
            <a:r>
              <a:rPr lang="en-US" sz="6000" dirty="0">
                <a:solidFill>
                  <a:srgbClr val="6D3838"/>
                </a:solidFill>
                <a:latin typeface="Now"/>
              </a:rPr>
              <a:t> se </a:t>
            </a:r>
            <a:r>
              <a:rPr lang="en-US" sz="6000" dirty="0" err="1">
                <a:solidFill>
                  <a:srgbClr val="6D3838"/>
                </a:solidFill>
                <a:latin typeface="Now"/>
              </a:rPr>
              <a:t>enfoca</a:t>
            </a:r>
            <a:r>
              <a:rPr lang="en-US" sz="6000" dirty="0">
                <a:solidFill>
                  <a:srgbClr val="6D3838"/>
                </a:solidFill>
                <a:latin typeface="Now"/>
              </a:rPr>
              <a:t> </a:t>
            </a:r>
            <a:r>
              <a:rPr lang="en-US" sz="6000" dirty="0" err="1">
                <a:solidFill>
                  <a:srgbClr val="6D3838"/>
                </a:solidFill>
                <a:latin typeface="Now"/>
              </a:rPr>
              <a:t>sólo</a:t>
            </a:r>
            <a:r>
              <a:rPr lang="en-US" sz="6000" dirty="0">
                <a:solidFill>
                  <a:srgbClr val="6D3838"/>
                </a:solidFill>
                <a:latin typeface="Now"/>
              </a:rPr>
              <a:t> </a:t>
            </a:r>
            <a:r>
              <a:rPr lang="en-US" sz="6000" dirty="0" err="1">
                <a:solidFill>
                  <a:srgbClr val="6D3838"/>
                </a:solidFill>
                <a:latin typeface="Now"/>
              </a:rPr>
              <a:t>en</a:t>
            </a:r>
            <a:r>
              <a:rPr lang="en-US" sz="6000" dirty="0">
                <a:solidFill>
                  <a:srgbClr val="6D3838"/>
                </a:solidFill>
                <a:latin typeface="Now"/>
              </a:rPr>
              <a:t> la </a:t>
            </a:r>
            <a:r>
              <a:rPr lang="en-US" sz="6000" dirty="0" err="1">
                <a:solidFill>
                  <a:srgbClr val="6D3838"/>
                </a:solidFill>
                <a:latin typeface="Now"/>
              </a:rPr>
              <a:t>Catequesis</a:t>
            </a:r>
            <a:r>
              <a:rPr lang="en-US" sz="6000" dirty="0">
                <a:solidFill>
                  <a:srgbClr val="6D3838"/>
                </a:solidFill>
                <a:latin typeface="Now"/>
              </a:rPr>
              <a:t> de IVC. </a:t>
            </a:r>
            <a:r>
              <a:rPr lang="en-US" sz="6000" dirty="0" err="1">
                <a:solidFill>
                  <a:srgbClr val="6D3838"/>
                </a:solidFill>
                <a:latin typeface="Now"/>
              </a:rPr>
              <a:t>Olvidándose</a:t>
            </a:r>
            <a:r>
              <a:rPr lang="en-US" sz="6000" dirty="0">
                <a:solidFill>
                  <a:srgbClr val="6D3838"/>
                </a:solidFill>
                <a:latin typeface="Now"/>
              </a:rPr>
              <a:t> que </a:t>
            </a:r>
            <a:r>
              <a:rPr lang="en-US" sz="6000" dirty="0" err="1">
                <a:solidFill>
                  <a:srgbClr val="6D3838"/>
                </a:solidFill>
                <a:latin typeface="Now"/>
              </a:rPr>
              <a:t>también</a:t>
            </a:r>
            <a:r>
              <a:rPr lang="en-US" sz="6000" dirty="0">
                <a:solidFill>
                  <a:srgbClr val="6D3838"/>
                </a:solidFill>
                <a:latin typeface="Now"/>
              </a:rPr>
              <a:t> </a:t>
            </a:r>
            <a:r>
              <a:rPr lang="en-US" sz="6000" dirty="0" err="1">
                <a:solidFill>
                  <a:srgbClr val="6D3838"/>
                </a:solidFill>
                <a:latin typeface="Now"/>
              </a:rPr>
              <a:t>abarca</a:t>
            </a:r>
            <a:r>
              <a:rPr lang="en-US" sz="6000" dirty="0">
                <a:solidFill>
                  <a:srgbClr val="6D3838"/>
                </a:solidFill>
                <a:latin typeface="Now"/>
              </a:rPr>
              <a:t>  </a:t>
            </a:r>
            <a:r>
              <a:rPr lang="en-US" sz="6000" dirty="0" err="1">
                <a:solidFill>
                  <a:srgbClr val="6D3838"/>
                </a:solidFill>
                <a:latin typeface="Now"/>
              </a:rPr>
              <a:t>otros</a:t>
            </a:r>
            <a:r>
              <a:rPr lang="en-US" sz="6000" dirty="0">
                <a:solidFill>
                  <a:srgbClr val="6D3838"/>
                </a:solidFill>
                <a:latin typeface="Now"/>
              </a:rPr>
              <a:t> </a:t>
            </a:r>
            <a:r>
              <a:rPr lang="en-US" sz="6000" dirty="0" err="1">
                <a:solidFill>
                  <a:srgbClr val="6D3838"/>
                </a:solidFill>
                <a:latin typeface="Now"/>
              </a:rPr>
              <a:t>dimensiones</a:t>
            </a:r>
            <a:r>
              <a:rPr lang="en-US" sz="6000" dirty="0">
                <a:solidFill>
                  <a:srgbClr val="6D3838"/>
                </a:solidFill>
                <a:latin typeface="Now"/>
              </a:rPr>
              <a:t>, </a:t>
            </a:r>
            <a:r>
              <a:rPr lang="en-US" sz="6000" dirty="0" err="1">
                <a:solidFill>
                  <a:srgbClr val="6D3838"/>
                </a:solidFill>
                <a:latin typeface="Now"/>
              </a:rPr>
              <a:t>como</a:t>
            </a:r>
            <a:r>
              <a:rPr lang="en-US" sz="6000" dirty="0">
                <a:solidFill>
                  <a:srgbClr val="6D3838"/>
                </a:solidFill>
                <a:latin typeface="Now"/>
              </a:rPr>
              <a:t> la </a:t>
            </a:r>
            <a:r>
              <a:rPr lang="en-US" sz="6000" dirty="0" err="1">
                <a:solidFill>
                  <a:srgbClr val="6D3838"/>
                </a:solidFill>
                <a:latin typeface="Now"/>
              </a:rPr>
              <a:t>doctrina</a:t>
            </a:r>
            <a:r>
              <a:rPr lang="en-US" sz="6000" dirty="0">
                <a:solidFill>
                  <a:srgbClr val="6D3838"/>
                </a:solidFill>
                <a:latin typeface="Now"/>
              </a:rPr>
              <a:t> de la </a:t>
            </a:r>
            <a:r>
              <a:rPr lang="en-US" sz="6000" dirty="0" err="1">
                <a:solidFill>
                  <a:srgbClr val="6D3838"/>
                </a:solidFill>
                <a:latin typeface="Now"/>
              </a:rPr>
              <a:t>fe</a:t>
            </a:r>
            <a:r>
              <a:rPr lang="en-US" sz="6000" dirty="0">
                <a:solidFill>
                  <a:srgbClr val="6D3838"/>
                </a:solidFill>
                <a:latin typeface="Now"/>
              </a:rPr>
              <a:t>, de </a:t>
            </a:r>
            <a:r>
              <a:rPr lang="en-US" sz="6000" dirty="0" err="1">
                <a:solidFill>
                  <a:srgbClr val="6D3838"/>
                </a:solidFill>
                <a:latin typeface="Now"/>
              </a:rPr>
              <a:t>educación</a:t>
            </a:r>
            <a:r>
              <a:rPr lang="en-US" sz="6000" dirty="0">
                <a:solidFill>
                  <a:srgbClr val="6D3838"/>
                </a:solidFill>
                <a:latin typeface="Now"/>
              </a:rPr>
              <a:t>, </a:t>
            </a:r>
            <a:r>
              <a:rPr lang="en-US" sz="6000" dirty="0" err="1">
                <a:solidFill>
                  <a:srgbClr val="6D3838"/>
                </a:solidFill>
                <a:latin typeface="Now"/>
              </a:rPr>
              <a:t>biblica</a:t>
            </a:r>
            <a:r>
              <a:rPr lang="en-US" sz="6000" dirty="0">
                <a:solidFill>
                  <a:srgbClr val="6D3838"/>
                </a:solidFill>
                <a:latin typeface="Now"/>
              </a:rPr>
              <a:t> y mission.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0038" y="3583077"/>
            <a:ext cx="16956103" cy="6591685"/>
          </a:xfrm>
          <a:custGeom>
            <a:avLst/>
            <a:gdLst/>
            <a:ahLst/>
            <a:cxnLst/>
            <a:rect l="l" t="t" r="r" b="b"/>
            <a:pathLst>
              <a:path w="16956103" h="6591685">
                <a:moveTo>
                  <a:pt x="0" y="0"/>
                </a:moveTo>
                <a:lnTo>
                  <a:pt x="16956104" y="0"/>
                </a:lnTo>
                <a:lnTo>
                  <a:pt x="16956104" y="6591685"/>
                </a:lnTo>
                <a:lnTo>
                  <a:pt x="0" y="6591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36372">
            <a:off x="2681746" y="-1068066"/>
            <a:ext cx="12924509" cy="5056714"/>
          </a:xfrm>
          <a:custGeom>
            <a:avLst/>
            <a:gdLst/>
            <a:ahLst/>
            <a:cxnLst/>
            <a:rect l="l" t="t" r="r" b="b"/>
            <a:pathLst>
              <a:path w="12924509" h="5056714">
                <a:moveTo>
                  <a:pt x="0" y="0"/>
                </a:moveTo>
                <a:lnTo>
                  <a:pt x="12924508" y="0"/>
                </a:lnTo>
                <a:lnTo>
                  <a:pt x="12924508" y="5056714"/>
                </a:lnTo>
                <a:lnTo>
                  <a:pt x="0" y="50567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5094">
            <a:off x="-75621" y="3720150"/>
            <a:ext cx="4911884" cy="2521119"/>
          </a:xfrm>
          <a:custGeom>
            <a:avLst/>
            <a:gdLst/>
            <a:ahLst/>
            <a:cxnLst/>
            <a:rect l="l" t="t" r="r" b="b"/>
            <a:pathLst>
              <a:path w="6691722" h="3437872">
                <a:moveTo>
                  <a:pt x="0" y="0"/>
                </a:moveTo>
                <a:lnTo>
                  <a:pt x="6691722" y="0"/>
                </a:lnTo>
                <a:lnTo>
                  <a:pt x="6691722" y="3437872"/>
                </a:lnTo>
                <a:lnTo>
                  <a:pt x="0" y="3437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19167">
            <a:off x="1742027" y="7296498"/>
            <a:ext cx="1276589" cy="2414353"/>
          </a:xfrm>
          <a:custGeom>
            <a:avLst/>
            <a:gdLst/>
            <a:ahLst/>
            <a:cxnLst/>
            <a:rect l="l" t="t" r="r" b="b"/>
            <a:pathLst>
              <a:path w="1276589" h="2414353">
                <a:moveTo>
                  <a:pt x="0" y="0"/>
                </a:moveTo>
                <a:lnTo>
                  <a:pt x="1276589" y="0"/>
                </a:lnTo>
                <a:lnTo>
                  <a:pt x="1276589" y="2414353"/>
                </a:lnTo>
                <a:lnTo>
                  <a:pt x="0" y="24143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53032" y="5579243"/>
            <a:ext cx="12746646" cy="2970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5825"/>
              </a:lnSpc>
            </a:pPr>
            <a:r>
              <a:rPr lang="en-US" sz="4800" dirty="0">
                <a:solidFill>
                  <a:srgbClr val="6D3838"/>
                </a:solidFill>
                <a:latin typeface="Now"/>
              </a:rPr>
              <a:t>Se </a:t>
            </a:r>
            <a:r>
              <a:rPr lang="en-US" sz="4800" dirty="0" err="1">
                <a:solidFill>
                  <a:srgbClr val="6D3838"/>
                </a:solidFill>
                <a:latin typeface="Now"/>
              </a:rPr>
              <a:t>observa</a:t>
            </a:r>
            <a:r>
              <a:rPr lang="en-US" sz="4800" dirty="0">
                <a:solidFill>
                  <a:srgbClr val="6D3838"/>
                </a:solidFill>
                <a:latin typeface="Now"/>
              </a:rPr>
              <a:t> un </a:t>
            </a:r>
            <a:r>
              <a:rPr lang="en-US" sz="4800" dirty="0" err="1">
                <a:solidFill>
                  <a:srgbClr val="6D3838"/>
                </a:solidFill>
                <a:latin typeface="Now"/>
              </a:rPr>
              <a:t>desconocimiento</a:t>
            </a:r>
            <a:r>
              <a:rPr lang="en-US" sz="4800" dirty="0">
                <a:solidFill>
                  <a:srgbClr val="6D3838"/>
                </a:solidFill>
                <a:latin typeface="Now"/>
              </a:rPr>
              <a:t> y </a:t>
            </a:r>
            <a:r>
              <a:rPr lang="en-US" sz="4800" dirty="0" err="1">
                <a:solidFill>
                  <a:srgbClr val="6D3838"/>
                </a:solidFill>
                <a:latin typeface="Now"/>
              </a:rPr>
              <a:t>falta</a:t>
            </a:r>
            <a:r>
              <a:rPr lang="en-US" sz="4800" dirty="0">
                <a:solidFill>
                  <a:srgbClr val="6D3838"/>
                </a:solidFill>
                <a:latin typeface="Now"/>
              </a:rPr>
              <a:t> de </a:t>
            </a:r>
            <a:r>
              <a:rPr lang="en-US" sz="4800" dirty="0" err="1">
                <a:solidFill>
                  <a:srgbClr val="6D3838"/>
                </a:solidFill>
                <a:latin typeface="Now"/>
              </a:rPr>
              <a:t>aplicación</a:t>
            </a:r>
            <a:r>
              <a:rPr lang="en-US" sz="4800" dirty="0">
                <a:solidFill>
                  <a:srgbClr val="6D3838"/>
                </a:solidFill>
                <a:latin typeface="Now"/>
              </a:rPr>
              <a:t> de las </a:t>
            </a:r>
            <a:r>
              <a:rPr lang="en-US" sz="4800" dirty="0" err="1">
                <a:solidFill>
                  <a:srgbClr val="6D3838"/>
                </a:solidFill>
                <a:latin typeface="Now"/>
              </a:rPr>
              <a:t>normas</a:t>
            </a:r>
            <a:r>
              <a:rPr lang="en-US" sz="4800" dirty="0">
                <a:solidFill>
                  <a:srgbClr val="6D3838"/>
                </a:solidFill>
                <a:latin typeface="Now"/>
              </a:rPr>
              <a:t> (12 </a:t>
            </a:r>
            <a:r>
              <a:rPr lang="en-US" sz="4800" dirty="0" err="1">
                <a:solidFill>
                  <a:srgbClr val="6D3838"/>
                </a:solidFill>
                <a:latin typeface="Now"/>
              </a:rPr>
              <a:t>diciembre</a:t>
            </a:r>
            <a:r>
              <a:rPr lang="en-US" sz="4800" dirty="0">
                <a:solidFill>
                  <a:srgbClr val="6D3838"/>
                </a:solidFill>
                <a:latin typeface="Now"/>
              </a:rPr>
              <a:t> de 1996) y </a:t>
            </a:r>
            <a:r>
              <a:rPr lang="en-US" sz="4800" dirty="0" err="1">
                <a:solidFill>
                  <a:srgbClr val="6D3838"/>
                </a:solidFill>
                <a:latin typeface="Now"/>
              </a:rPr>
              <a:t>criterios</a:t>
            </a:r>
            <a:r>
              <a:rPr lang="en-US" sz="4800" dirty="0">
                <a:solidFill>
                  <a:srgbClr val="6D3838"/>
                </a:solidFill>
                <a:latin typeface="Now"/>
              </a:rPr>
              <a:t> </a:t>
            </a:r>
            <a:r>
              <a:rPr lang="en-US" sz="4800" dirty="0" err="1">
                <a:solidFill>
                  <a:srgbClr val="6D3838"/>
                </a:solidFill>
                <a:latin typeface="Now"/>
              </a:rPr>
              <a:t>vigentes</a:t>
            </a:r>
            <a:r>
              <a:rPr lang="en-US" sz="4800" dirty="0">
                <a:solidFill>
                  <a:srgbClr val="6D3838"/>
                </a:solidFill>
                <a:latin typeface="Now"/>
              </a:rPr>
              <a:t> de la pastoral pre-sacramental </a:t>
            </a:r>
            <a:r>
              <a:rPr lang="en-US" sz="4800" dirty="0" err="1">
                <a:solidFill>
                  <a:srgbClr val="6D3838"/>
                </a:solidFill>
                <a:latin typeface="Now"/>
              </a:rPr>
              <a:t>en</a:t>
            </a:r>
            <a:r>
              <a:rPr lang="en-US" sz="4800" dirty="0">
                <a:solidFill>
                  <a:srgbClr val="6D3838"/>
                </a:solidFill>
                <a:latin typeface="Now"/>
              </a:rPr>
              <a:t> la </a:t>
            </a:r>
            <a:r>
              <a:rPr lang="en-US" sz="4800" dirty="0" err="1">
                <a:solidFill>
                  <a:srgbClr val="6D3838"/>
                </a:solidFill>
                <a:latin typeface="Now"/>
              </a:rPr>
              <a:t>Diócesis</a:t>
            </a:r>
            <a:r>
              <a:rPr lang="en-US" sz="4161" dirty="0">
                <a:solidFill>
                  <a:srgbClr val="6D3838"/>
                </a:solidFill>
                <a:latin typeface="Now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100000">
            <a:off x="-13755" y="-215844"/>
            <a:ext cx="5594089" cy="5027688"/>
          </a:xfrm>
          <a:custGeom>
            <a:avLst/>
            <a:gdLst/>
            <a:ahLst/>
            <a:cxnLst/>
            <a:rect l="l" t="t" r="r" b="b"/>
            <a:pathLst>
              <a:path w="5594089" h="5027688">
                <a:moveTo>
                  <a:pt x="0" y="0"/>
                </a:moveTo>
                <a:lnTo>
                  <a:pt x="5594090" y="0"/>
                </a:lnTo>
                <a:lnTo>
                  <a:pt x="5594090" y="5027688"/>
                </a:lnTo>
                <a:lnTo>
                  <a:pt x="0" y="5027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2956" flipH="1">
            <a:off x="1601546" y="1854663"/>
            <a:ext cx="15842515" cy="8614368"/>
          </a:xfrm>
          <a:custGeom>
            <a:avLst/>
            <a:gdLst/>
            <a:ahLst/>
            <a:cxnLst/>
            <a:rect l="l" t="t" r="r" b="b"/>
            <a:pathLst>
              <a:path w="15842515" h="8614368">
                <a:moveTo>
                  <a:pt x="15842515" y="0"/>
                </a:moveTo>
                <a:lnTo>
                  <a:pt x="0" y="0"/>
                </a:lnTo>
                <a:lnTo>
                  <a:pt x="0" y="8614368"/>
                </a:lnTo>
                <a:lnTo>
                  <a:pt x="15842515" y="8614368"/>
                </a:lnTo>
                <a:lnTo>
                  <a:pt x="158425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83289" y="3055099"/>
            <a:ext cx="14466290" cy="388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020"/>
              </a:lnSpc>
            </a:pPr>
            <a:r>
              <a:rPr lang="es-ES" sz="6000" dirty="0">
                <a:solidFill>
                  <a:srgbClr val="6D3838"/>
                </a:solidFill>
                <a:latin typeface="Now"/>
              </a:rPr>
              <a:t>Falta formación teológica y de pedagogía en los catequistas. Se observa con tristeza en varias comunidades que se dan catequesis al “ahí se va”, al vapor.</a:t>
            </a:r>
            <a:endParaRPr lang="en-US" sz="6000" dirty="0">
              <a:solidFill>
                <a:srgbClr val="6D3838"/>
              </a:solidFill>
              <a:latin typeface="Now"/>
            </a:endParaRPr>
          </a:p>
        </p:txBody>
      </p:sp>
    </p:spTree>
    <p:extLst>
      <p:ext uri="{BB962C8B-B14F-4D97-AF65-F5344CB8AC3E}">
        <p14:creationId xmlns:p14="http://schemas.microsoft.com/office/powerpoint/2010/main" val="3428970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1529" y="3670225"/>
            <a:ext cx="16956103" cy="6591685"/>
          </a:xfrm>
          <a:custGeom>
            <a:avLst/>
            <a:gdLst/>
            <a:ahLst/>
            <a:cxnLst/>
            <a:rect l="l" t="t" r="r" b="b"/>
            <a:pathLst>
              <a:path w="16956103" h="6591685">
                <a:moveTo>
                  <a:pt x="0" y="0"/>
                </a:moveTo>
                <a:lnTo>
                  <a:pt x="16956104" y="0"/>
                </a:lnTo>
                <a:lnTo>
                  <a:pt x="16956104" y="6591685"/>
                </a:lnTo>
                <a:lnTo>
                  <a:pt x="0" y="6591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4" name="Freeform 4"/>
          <p:cNvSpPr/>
          <p:nvPr/>
        </p:nvSpPr>
        <p:spPr>
          <a:xfrm rot="136372">
            <a:off x="2681746" y="-1068066"/>
            <a:ext cx="12924509" cy="5056714"/>
          </a:xfrm>
          <a:custGeom>
            <a:avLst/>
            <a:gdLst/>
            <a:ahLst/>
            <a:cxnLst/>
            <a:rect l="l" t="t" r="r" b="b"/>
            <a:pathLst>
              <a:path w="12924509" h="5056714">
                <a:moveTo>
                  <a:pt x="0" y="0"/>
                </a:moveTo>
                <a:lnTo>
                  <a:pt x="12924508" y="0"/>
                </a:lnTo>
                <a:lnTo>
                  <a:pt x="12924508" y="5056714"/>
                </a:lnTo>
                <a:lnTo>
                  <a:pt x="0" y="50567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19167">
            <a:off x="1742027" y="7296498"/>
            <a:ext cx="1276589" cy="2414353"/>
          </a:xfrm>
          <a:custGeom>
            <a:avLst/>
            <a:gdLst/>
            <a:ahLst/>
            <a:cxnLst/>
            <a:rect l="l" t="t" r="r" b="b"/>
            <a:pathLst>
              <a:path w="1276589" h="2414353">
                <a:moveTo>
                  <a:pt x="0" y="0"/>
                </a:moveTo>
                <a:lnTo>
                  <a:pt x="1276589" y="0"/>
                </a:lnTo>
                <a:lnTo>
                  <a:pt x="1276589" y="2414353"/>
                </a:lnTo>
                <a:lnTo>
                  <a:pt x="0" y="24143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00986" y="6226729"/>
            <a:ext cx="12746646" cy="1478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5825"/>
              </a:lnSpc>
            </a:pPr>
            <a:r>
              <a:rPr lang="es-ES" sz="4800" dirty="0">
                <a:solidFill>
                  <a:srgbClr val="6D3838"/>
                </a:solidFill>
                <a:latin typeface="Now"/>
              </a:rPr>
              <a:t>Tenemos, como Diócesis, el problema de catequistas y presbíteros “piratas”.</a:t>
            </a:r>
            <a:endParaRPr lang="en-US" sz="4800" dirty="0">
              <a:solidFill>
                <a:srgbClr val="6D3838"/>
              </a:solidFill>
              <a:latin typeface="Now"/>
            </a:endParaRPr>
          </a:p>
        </p:txBody>
      </p:sp>
    </p:spTree>
    <p:extLst>
      <p:ext uri="{BB962C8B-B14F-4D97-AF65-F5344CB8AC3E}">
        <p14:creationId xmlns:p14="http://schemas.microsoft.com/office/powerpoint/2010/main" val="2825152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100000">
            <a:off x="-13755" y="-215844"/>
            <a:ext cx="5594089" cy="5027688"/>
          </a:xfrm>
          <a:custGeom>
            <a:avLst/>
            <a:gdLst/>
            <a:ahLst/>
            <a:cxnLst/>
            <a:rect l="l" t="t" r="r" b="b"/>
            <a:pathLst>
              <a:path w="5594089" h="5027688">
                <a:moveTo>
                  <a:pt x="0" y="0"/>
                </a:moveTo>
                <a:lnTo>
                  <a:pt x="5594090" y="0"/>
                </a:lnTo>
                <a:lnTo>
                  <a:pt x="5594090" y="5027688"/>
                </a:lnTo>
                <a:lnTo>
                  <a:pt x="0" y="5027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2956" flipH="1">
            <a:off x="1803443" y="2567774"/>
            <a:ext cx="15842515" cy="8614368"/>
          </a:xfrm>
          <a:custGeom>
            <a:avLst/>
            <a:gdLst/>
            <a:ahLst/>
            <a:cxnLst/>
            <a:rect l="l" t="t" r="r" b="b"/>
            <a:pathLst>
              <a:path w="15842515" h="8614368">
                <a:moveTo>
                  <a:pt x="15842515" y="0"/>
                </a:moveTo>
                <a:lnTo>
                  <a:pt x="0" y="0"/>
                </a:lnTo>
                <a:lnTo>
                  <a:pt x="0" y="8614368"/>
                </a:lnTo>
                <a:lnTo>
                  <a:pt x="15842515" y="8614368"/>
                </a:lnTo>
                <a:lnTo>
                  <a:pt x="158425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83289" y="3055099"/>
            <a:ext cx="14466290" cy="5415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020"/>
              </a:lnSpc>
            </a:pPr>
            <a:r>
              <a:rPr lang="es-ES" sz="6000" dirty="0"/>
              <a:t>Se ve que los laicos no ocupan los lugares que deberían ocupar, hay un marcado clericalismo, se les resta importancia. </a:t>
            </a:r>
          </a:p>
          <a:p>
            <a:pPr lvl="0" algn="just">
              <a:lnSpc>
                <a:spcPts val="6020"/>
              </a:lnSpc>
            </a:pPr>
            <a:endParaRPr lang="es-ES" sz="6000" dirty="0"/>
          </a:p>
          <a:p>
            <a:pPr lvl="0" algn="just">
              <a:lnSpc>
                <a:spcPts val="6020"/>
              </a:lnSpc>
            </a:pPr>
            <a:r>
              <a:rPr lang="es-ES" sz="6000" dirty="0"/>
              <a:t>Vemos que no </a:t>
            </a:r>
            <a:r>
              <a:rPr lang="es-ES" sz="6000" dirty="0" err="1"/>
              <a:t>egersen</a:t>
            </a:r>
            <a:r>
              <a:rPr lang="es-ES" sz="6000" dirty="0"/>
              <a:t> su ministerio como agente de pastoral, los sacerdotes se muestran celosos de su autoridad.</a:t>
            </a:r>
            <a:endParaRPr lang="en-US" sz="6000" dirty="0">
              <a:solidFill>
                <a:srgbClr val="6D3838"/>
              </a:solidFill>
              <a:latin typeface="Now"/>
            </a:endParaRPr>
          </a:p>
        </p:txBody>
      </p:sp>
    </p:spTree>
    <p:extLst>
      <p:ext uri="{BB962C8B-B14F-4D97-AF65-F5344CB8AC3E}">
        <p14:creationId xmlns:p14="http://schemas.microsoft.com/office/powerpoint/2010/main" val="2476089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364</Words>
  <Application>Microsoft Office PowerPoint</Application>
  <PresentationFormat>Personalizado</PresentationFormat>
  <Paragraphs>42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Jorick</vt:lpstr>
      <vt:lpstr>Now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asamble Diocesana de</dc:title>
  <cp:lastModifiedBy>dimensioncatequesistula@gmail.com</cp:lastModifiedBy>
  <cp:revision>9</cp:revision>
  <dcterms:created xsi:type="dcterms:W3CDTF">2006-08-16T00:00:00Z</dcterms:created>
  <dcterms:modified xsi:type="dcterms:W3CDTF">2023-09-18T04:03:46Z</dcterms:modified>
  <dc:identifier>DAFuwhRXGy8</dc:identifier>
</cp:coreProperties>
</file>