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  <p:sldMasterId id="2147483793" r:id="rId5"/>
    <p:sldMasterId id="2147483799" r:id="rId6"/>
    <p:sldMasterId id="2147483805" r:id="rId7"/>
    <p:sldMasterId id="2147483811" r:id="rId8"/>
    <p:sldMasterId id="2147483817" r:id="rId9"/>
    <p:sldMasterId id="2147483823" r:id="rId10"/>
    <p:sldMasterId id="2147483829" r:id="rId11"/>
    <p:sldMasterId id="2147483859" r:id="rId12"/>
    <p:sldMasterId id="2147483865" r:id="rId13"/>
    <p:sldMasterId id="2147483871" r:id="rId14"/>
    <p:sldMasterId id="2147483877" r:id="rId15"/>
    <p:sldMasterId id="2147483889" r:id="rId16"/>
    <p:sldMasterId id="2147483895" r:id="rId17"/>
    <p:sldMasterId id="2147483901" r:id="rId18"/>
  </p:sldMasterIdLst>
  <p:notesMasterIdLst>
    <p:notesMasterId r:id="rId78"/>
  </p:notesMasterIdLst>
  <p:handoutMasterIdLst>
    <p:handoutMasterId r:id="rId79"/>
  </p:handoutMasterIdLst>
  <p:sldIdLst>
    <p:sldId id="256" r:id="rId19"/>
    <p:sldId id="263" r:id="rId20"/>
    <p:sldId id="260" r:id="rId21"/>
    <p:sldId id="316" r:id="rId22"/>
    <p:sldId id="324" r:id="rId23"/>
    <p:sldId id="319" r:id="rId24"/>
    <p:sldId id="317" r:id="rId25"/>
    <p:sldId id="318" r:id="rId26"/>
    <p:sldId id="264" r:id="rId27"/>
    <p:sldId id="286" r:id="rId28"/>
    <p:sldId id="287" r:id="rId29"/>
    <p:sldId id="302" r:id="rId30"/>
    <p:sldId id="303" r:id="rId31"/>
    <p:sldId id="304" r:id="rId32"/>
    <p:sldId id="298" r:id="rId33"/>
    <p:sldId id="299" r:id="rId34"/>
    <p:sldId id="293" r:id="rId35"/>
    <p:sldId id="265" r:id="rId36"/>
    <p:sldId id="288" r:id="rId37"/>
    <p:sldId id="291" r:id="rId38"/>
    <p:sldId id="290" r:id="rId39"/>
    <p:sldId id="292" r:id="rId40"/>
    <p:sldId id="325" r:id="rId41"/>
    <p:sldId id="326" r:id="rId42"/>
    <p:sldId id="300" r:id="rId43"/>
    <p:sldId id="301" r:id="rId44"/>
    <p:sldId id="266" r:id="rId45"/>
    <p:sldId id="305" r:id="rId46"/>
    <p:sldId id="322" r:id="rId47"/>
    <p:sldId id="306" r:id="rId48"/>
    <p:sldId id="307" r:id="rId49"/>
    <p:sldId id="309" r:id="rId50"/>
    <p:sldId id="308" r:id="rId51"/>
    <p:sldId id="321" r:id="rId52"/>
    <p:sldId id="320" r:id="rId53"/>
    <p:sldId id="267" r:id="rId54"/>
    <p:sldId id="311" r:id="rId55"/>
    <p:sldId id="312" r:id="rId56"/>
    <p:sldId id="323" r:id="rId57"/>
    <p:sldId id="313" r:id="rId58"/>
    <p:sldId id="314" r:id="rId59"/>
    <p:sldId id="315" r:id="rId60"/>
    <p:sldId id="258" r:id="rId61"/>
    <p:sldId id="276" r:id="rId62"/>
    <p:sldId id="329" r:id="rId63"/>
    <p:sldId id="275" r:id="rId64"/>
    <p:sldId id="280" r:id="rId65"/>
    <p:sldId id="330" r:id="rId66"/>
    <p:sldId id="331" r:id="rId67"/>
    <p:sldId id="277" r:id="rId68"/>
    <p:sldId id="327" r:id="rId69"/>
    <p:sldId id="328" r:id="rId70"/>
    <p:sldId id="278" r:id="rId71"/>
    <p:sldId id="335" r:id="rId72"/>
    <p:sldId id="336" r:id="rId73"/>
    <p:sldId id="337" r:id="rId74"/>
    <p:sldId id="279" r:id="rId75"/>
    <p:sldId id="333" r:id="rId76"/>
    <p:sldId id="334" r:id="rId7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 /><Relationship Id="rId18" Type="http://schemas.openxmlformats.org/officeDocument/2006/relationships/slideMaster" Target="slideMasters/slideMaster15.xml" /><Relationship Id="rId26" Type="http://schemas.openxmlformats.org/officeDocument/2006/relationships/slide" Target="slides/slide8.xml" /><Relationship Id="rId39" Type="http://schemas.openxmlformats.org/officeDocument/2006/relationships/slide" Target="slides/slide21.xml" /><Relationship Id="rId21" Type="http://schemas.openxmlformats.org/officeDocument/2006/relationships/slide" Target="slides/slide3.xml" /><Relationship Id="rId34" Type="http://schemas.openxmlformats.org/officeDocument/2006/relationships/slide" Target="slides/slide16.xml" /><Relationship Id="rId42" Type="http://schemas.openxmlformats.org/officeDocument/2006/relationships/slide" Target="slides/slide24.xml" /><Relationship Id="rId47" Type="http://schemas.openxmlformats.org/officeDocument/2006/relationships/slide" Target="slides/slide29.xml" /><Relationship Id="rId50" Type="http://schemas.openxmlformats.org/officeDocument/2006/relationships/slide" Target="slides/slide32.xml" /><Relationship Id="rId55" Type="http://schemas.openxmlformats.org/officeDocument/2006/relationships/slide" Target="slides/slide37.xml" /><Relationship Id="rId63" Type="http://schemas.openxmlformats.org/officeDocument/2006/relationships/slide" Target="slides/slide45.xml" /><Relationship Id="rId68" Type="http://schemas.openxmlformats.org/officeDocument/2006/relationships/slide" Target="slides/slide50.xml" /><Relationship Id="rId76" Type="http://schemas.openxmlformats.org/officeDocument/2006/relationships/slide" Target="slides/slide58.xml" /><Relationship Id="rId7" Type="http://schemas.openxmlformats.org/officeDocument/2006/relationships/slideMaster" Target="slideMasters/slideMaster4.xml" /><Relationship Id="rId71" Type="http://schemas.openxmlformats.org/officeDocument/2006/relationships/slide" Target="slides/slide53.xml" /><Relationship Id="rId2" Type="http://schemas.openxmlformats.org/officeDocument/2006/relationships/customXml" Target="../customXml/item2.xml" /><Relationship Id="rId16" Type="http://schemas.openxmlformats.org/officeDocument/2006/relationships/slideMaster" Target="slideMasters/slideMaster13.xml" /><Relationship Id="rId29" Type="http://schemas.openxmlformats.org/officeDocument/2006/relationships/slide" Target="slides/slide11.xml" /><Relationship Id="rId11" Type="http://schemas.openxmlformats.org/officeDocument/2006/relationships/slideMaster" Target="slideMasters/slideMaster8.xml" /><Relationship Id="rId24" Type="http://schemas.openxmlformats.org/officeDocument/2006/relationships/slide" Target="slides/slide6.xml" /><Relationship Id="rId32" Type="http://schemas.openxmlformats.org/officeDocument/2006/relationships/slide" Target="slides/slide14.xml" /><Relationship Id="rId37" Type="http://schemas.openxmlformats.org/officeDocument/2006/relationships/slide" Target="slides/slide19.xml" /><Relationship Id="rId40" Type="http://schemas.openxmlformats.org/officeDocument/2006/relationships/slide" Target="slides/slide22.xml" /><Relationship Id="rId45" Type="http://schemas.openxmlformats.org/officeDocument/2006/relationships/slide" Target="slides/slide27.xml" /><Relationship Id="rId53" Type="http://schemas.openxmlformats.org/officeDocument/2006/relationships/slide" Target="slides/slide35.xml" /><Relationship Id="rId58" Type="http://schemas.openxmlformats.org/officeDocument/2006/relationships/slide" Target="slides/slide40.xml" /><Relationship Id="rId66" Type="http://schemas.openxmlformats.org/officeDocument/2006/relationships/slide" Target="slides/slide48.xml" /><Relationship Id="rId74" Type="http://schemas.openxmlformats.org/officeDocument/2006/relationships/slide" Target="slides/slide56.xml" /><Relationship Id="rId79" Type="http://schemas.openxmlformats.org/officeDocument/2006/relationships/handoutMaster" Target="handoutMasters/handoutMaster1.xml" /><Relationship Id="rId5" Type="http://schemas.openxmlformats.org/officeDocument/2006/relationships/slideMaster" Target="slideMasters/slideMaster2.xml" /><Relationship Id="rId61" Type="http://schemas.openxmlformats.org/officeDocument/2006/relationships/slide" Target="slides/slide43.xml" /><Relationship Id="rId82" Type="http://schemas.openxmlformats.org/officeDocument/2006/relationships/theme" Target="theme/theme1.xml" /><Relationship Id="rId10" Type="http://schemas.openxmlformats.org/officeDocument/2006/relationships/slideMaster" Target="slideMasters/slideMaster7.xml" /><Relationship Id="rId19" Type="http://schemas.openxmlformats.org/officeDocument/2006/relationships/slide" Target="slides/slide1.xml" /><Relationship Id="rId31" Type="http://schemas.openxmlformats.org/officeDocument/2006/relationships/slide" Target="slides/slide13.xml" /><Relationship Id="rId44" Type="http://schemas.openxmlformats.org/officeDocument/2006/relationships/slide" Target="slides/slide26.xml" /><Relationship Id="rId52" Type="http://schemas.openxmlformats.org/officeDocument/2006/relationships/slide" Target="slides/slide34.xml" /><Relationship Id="rId60" Type="http://schemas.openxmlformats.org/officeDocument/2006/relationships/slide" Target="slides/slide42.xml" /><Relationship Id="rId65" Type="http://schemas.openxmlformats.org/officeDocument/2006/relationships/slide" Target="slides/slide47.xml" /><Relationship Id="rId73" Type="http://schemas.openxmlformats.org/officeDocument/2006/relationships/slide" Target="slides/slide55.xml" /><Relationship Id="rId78" Type="http://schemas.openxmlformats.org/officeDocument/2006/relationships/notesMaster" Target="notesMasters/notesMaster1.xml" /><Relationship Id="rId8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Master" Target="slideMasters/slideMaster11.xml" /><Relationship Id="rId22" Type="http://schemas.openxmlformats.org/officeDocument/2006/relationships/slide" Target="slides/slide4.xml" /><Relationship Id="rId27" Type="http://schemas.openxmlformats.org/officeDocument/2006/relationships/slide" Target="slides/slide9.xml" /><Relationship Id="rId30" Type="http://schemas.openxmlformats.org/officeDocument/2006/relationships/slide" Target="slides/slide12.xml" /><Relationship Id="rId35" Type="http://schemas.openxmlformats.org/officeDocument/2006/relationships/slide" Target="slides/slide17.xml" /><Relationship Id="rId43" Type="http://schemas.openxmlformats.org/officeDocument/2006/relationships/slide" Target="slides/slide25.xml" /><Relationship Id="rId48" Type="http://schemas.openxmlformats.org/officeDocument/2006/relationships/slide" Target="slides/slide30.xml" /><Relationship Id="rId56" Type="http://schemas.openxmlformats.org/officeDocument/2006/relationships/slide" Target="slides/slide38.xml" /><Relationship Id="rId64" Type="http://schemas.openxmlformats.org/officeDocument/2006/relationships/slide" Target="slides/slide46.xml" /><Relationship Id="rId69" Type="http://schemas.openxmlformats.org/officeDocument/2006/relationships/slide" Target="slides/slide51.xml" /><Relationship Id="rId77" Type="http://schemas.openxmlformats.org/officeDocument/2006/relationships/slide" Target="slides/slide59.xml" /><Relationship Id="rId8" Type="http://schemas.openxmlformats.org/officeDocument/2006/relationships/slideMaster" Target="slideMasters/slideMaster5.xml" /><Relationship Id="rId51" Type="http://schemas.openxmlformats.org/officeDocument/2006/relationships/slide" Target="slides/slide33.xml" /><Relationship Id="rId72" Type="http://schemas.openxmlformats.org/officeDocument/2006/relationships/slide" Target="slides/slide54.xml" /><Relationship Id="rId80" Type="http://schemas.openxmlformats.org/officeDocument/2006/relationships/presProps" Target="presProps.xml" /><Relationship Id="rId3" Type="http://schemas.openxmlformats.org/officeDocument/2006/relationships/customXml" Target="../customXml/item3.xml" /><Relationship Id="rId12" Type="http://schemas.openxmlformats.org/officeDocument/2006/relationships/slideMaster" Target="slideMasters/slideMaster9.xml" /><Relationship Id="rId17" Type="http://schemas.openxmlformats.org/officeDocument/2006/relationships/slideMaster" Target="slideMasters/slideMaster14.xml" /><Relationship Id="rId25" Type="http://schemas.openxmlformats.org/officeDocument/2006/relationships/slide" Target="slides/slide7.xml" /><Relationship Id="rId33" Type="http://schemas.openxmlformats.org/officeDocument/2006/relationships/slide" Target="slides/slide15.xml" /><Relationship Id="rId38" Type="http://schemas.openxmlformats.org/officeDocument/2006/relationships/slide" Target="slides/slide20.xml" /><Relationship Id="rId46" Type="http://schemas.openxmlformats.org/officeDocument/2006/relationships/slide" Target="slides/slide28.xml" /><Relationship Id="rId59" Type="http://schemas.openxmlformats.org/officeDocument/2006/relationships/slide" Target="slides/slide41.xml" /><Relationship Id="rId67" Type="http://schemas.openxmlformats.org/officeDocument/2006/relationships/slide" Target="slides/slide49.xml" /><Relationship Id="rId20" Type="http://schemas.openxmlformats.org/officeDocument/2006/relationships/slide" Target="slides/slide2.xml" /><Relationship Id="rId41" Type="http://schemas.openxmlformats.org/officeDocument/2006/relationships/slide" Target="slides/slide23.xml" /><Relationship Id="rId54" Type="http://schemas.openxmlformats.org/officeDocument/2006/relationships/slide" Target="slides/slide36.xml" /><Relationship Id="rId62" Type="http://schemas.openxmlformats.org/officeDocument/2006/relationships/slide" Target="slides/slide44.xml" /><Relationship Id="rId70" Type="http://schemas.openxmlformats.org/officeDocument/2006/relationships/slide" Target="slides/slide52.xml" /><Relationship Id="rId75" Type="http://schemas.openxmlformats.org/officeDocument/2006/relationships/slide" Target="slides/slide57.xml" /><Relationship Id="rId83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5" Type="http://schemas.openxmlformats.org/officeDocument/2006/relationships/slideMaster" Target="slideMasters/slideMaster12.xml" /><Relationship Id="rId23" Type="http://schemas.openxmlformats.org/officeDocument/2006/relationships/slide" Target="slides/slide5.xml" /><Relationship Id="rId28" Type="http://schemas.openxmlformats.org/officeDocument/2006/relationships/slide" Target="slides/slide10.xml" /><Relationship Id="rId36" Type="http://schemas.openxmlformats.org/officeDocument/2006/relationships/slide" Target="slides/slide18.xml" /><Relationship Id="rId49" Type="http://schemas.openxmlformats.org/officeDocument/2006/relationships/slide" Target="slides/slide31.xml" /><Relationship Id="rId57" Type="http://schemas.openxmlformats.org/officeDocument/2006/relationships/slide" Target="slides/slide39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image" Target="../media/image35.png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image" Target="../media/image35.png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F52931-E4CA-4429-AACB-B8747CDB2409}">
      <dgm:prSet phldrT="[Text]" custT="1"/>
      <dgm:spPr/>
      <dgm:t>
        <a:bodyPr/>
        <a:lstStyle/>
        <a:p>
          <a:pPr rtl="0"/>
          <a:r>
            <a:rPr lang="es-ES" sz="2100" b="1" noProof="0" dirty="0">
              <a:solidFill>
                <a:schemeClr val="bg1"/>
              </a:solidFill>
            </a:rPr>
            <a:t>Animación Bíblica de la fe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pPr rtl="0"/>
          <a:endParaRPr lang="es-ES" noProof="0" dirty="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pPr rtl="0"/>
          <a:endParaRPr lang="es-ES" noProof="0" dirty="0"/>
        </a:p>
      </dgm:t>
    </dgm:pt>
    <dgm:pt modelId="{81BEB84D-9A77-49C6-9301-B3359FCAC75F}">
      <dgm:prSet phldrT="[Text]" custT="1"/>
      <dgm:spPr/>
      <dgm:t>
        <a:bodyPr/>
        <a:lstStyle/>
        <a:p>
          <a:pPr rtl="0"/>
          <a:r>
            <a:rPr lang="es-ES" sz="2100" b="1" noProof="0" dirty="0">
              <a:solidFill>
                <a:schemeClr val="bg1"/>
              </a:solidFill>
            </a:rPr>
            <a:t>Nueva Evangelización y Catequesis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pPr rtl="0"/>
          <a:endParaRPr lang="es-ES" noProof="0" dirty="0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pPr rtl="0"/>
          <a:endParaRPr lang="es-ES" noProof="0" dirty="0"/>
        </a:p>
      </dgm:t>
    </dgm:pt>
    <dgm:pt modelId="{BFF9359E-E9B1-4B73-BACC-2C7988765B16}">
      <dgm:prSet phldrT="[Text]"/>
      <dgm:spPr/>
      <dgm:t>
        <a:bodyPr/>
        <a:lstStyle/>
        <a:p>
          <a:pPr rtl="0"/>
          <a:r>
            <a:rPr lang="es-ES" b="1" noProof="0" dirty="0">
              <a:solidFill>
                <a:schemeClr val="bg1"/>
              </a:solidFill>
            </a:rPr>
            <a:t>Doctrina de la Fe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pPr rtl="0"/>
          <a:endParaRPr lang="es-ES" noProof="0" dirty="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pPr rtl="0"/>
          <a:endParaRPr lang="es-ES" noProof="0" dirty="0"/>
        </a:p>
      </dgm:t>
    </dgm:pt>
    <dgm:pt modelId="{C4271E0E-77C1-44E0-A705-42275CE48610}">
      <dgm:prSet/>
      <dgm:spPr/>
      <dgm:t>
        <a:bodyPr/>
        <a:lstStyle/>
        <a:p>
          <a:pPr rtl="0"/>
          <a:r>
            <a:rPr lang="es-ES" b="1" noProof="0" dirty="0">
              <a:solidFill>
                <a:schemeClr val="bg1"/>
              </a:solidFill>
            </a:rPr>
            <a:t>Educación</a:t>
          </a:r>
        </a:p>
      </dgm:t>
    </dgm:pt>
    <dgm:pt modelId="{008D56E8-4F0F-46A2-B0A4-E98B63242A6F}" type="parTrans" cxnId="{958F35F1-AFE5-4A2E-BAFF-9C25090CE840}">
      <dgm:prSet/>
      <dgm:spPr/>
      <dgm:t>
        <a:bodyPr/>
        <a:lstStyle/>
        <a:p>
          <a:endParaRPr lang="es-MX"/>
        </a:p>
      </dgm:t>
    </dgm:pt>
    <dgm:pt modelId="{83C686CD-D28F-446F-AE84-3011ECE54B49}" type="sibTrans" cxnId="{958F35F1-AFE5-4A2E-BAFF-9C25090CE840}">
      <dgm:prSet/>
      <dgm:spPr/>
      <dgm:t>
        <a:bodyPr/>
        <a:lstStyle/>
        <a:p>
          <a:endParaRPr lang="es-MX"/>
        </a:p>
      </dgm:t>
    </dgm:pt>
    <dgm:pt modelId="{641A7196-C440-4DDF-A7CA-6F6397A81B3A}">
      <dgm:prSet/>
      <dgm:spPr/>
      <dgm:t>
        <a:bodyPr/>
        <a:lstStyle/>
        <a:p>
          <a:pPr rtl="0"/>
          <a:r>
            <a:rPr lang="es-ES" b="1" noProof="0" dirty="0">
              <a:solidFill>
                <a:schemeClr val="bg1"/>
              </a:solidFill>
            </a:rPr>
            <a:t>Cultura</a:t>
          </a:r>
        </a:p>
      </dgm:t>
    </dgm:pt>
    <dgm:pt modelId="{1BEFC3F9-AF17-4216-A8AA-916AF03DC216}" type="parTrans" cxnId="{73887175-C56E-410A-A03D-F7FCB8043136}">
      <dgm:prSet/>
      <dgm:spPr/>
      <dgm:t>
        <a:bodyPr/>
        <a:lstStyle/>
        <a:p>
          <a:endParaRPr lang="es-MX"/>
        </a:p>
      </dgm:t>
    </dgm:pt>
    <dgm:pt modelId="{AA3F0F8E-B247-4B03-AE68-AEF337E06573}" type="sibTrans" cxnId="{73887175-C56E-410A-A03D-F7FCB8043136}">
      <dgm:prSet/>
      <dgm:spPr/>
      <dgm:t>
        <a:bodyPr/>
        <a:lstStyle/>
        <a:p>
          <a:endParaRPr lang="es-MX"/>
        </a:p>
      </dgm:t>
    </dgm:pt>
    <dgm:pt modelId="{85D33B1D-46B8-4741-B6BF-43472B4914A9}">
      <dgm:prSet custT="1"/>
      <dgm:spPr/>
      <dgm:t>
        <a:bodyPr/>
        <a:lstStyle/>
        <a:p>
          <a:pPr rtl="0"/>
          <a:r>
            <a:rPr lang="es-ES" sz="2100" b="1" noProof="0" dirty="0">
              <a:solidFill>
                <a:schemeClr val="bg1"/>
              </a:solidFill>
            </a:rPr>
            <a:t>Misiones</a:t>
          </a:r>
        </a:p>
      </dgm:t>
    </dgm:pt>
    <dgm:pt modelId="{FED8D765-3708-42DE-90D6-07C215FD086B}" type="parTrans" cxnId="{A883332B-D831-4DC0-A342-B760E808B58C}">
      <dgm:prSet/>
      <dgm:spPr/>
      <dgm:t>
        <a:bodyPr/>
        <a:lstStyle/>
        <a:p>
          <a:endParaRPr lang="es-MX"/>
        </a:p>
      </dgm:t>
    </dgm:pt>
    <dgm:pt modelId="{BFC45629-EBC8-4DD6-BCBC-BA520AA5D035}" type="sibTrans" cxnId="{A883332B-D831-4DC0-A342-B760E808B58C}">
      <dgm:prSet/>
      <dgm:spPr/>
      <dgm:t>
        <a:bodyPr/>
        <a:lstStyle/>
        <a:p>
          <a:endParaRPr lang="es-MX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6" custScaleX="216686" custScaleY="1512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E983A8-4726-42A4-977A-7FF40FC16E6F}" type="pres">
      <dgm:prSet presAssocID="{4AF52931-E4CA-4429-AACB-B8747CDB2409}" presName="iconRect" presStyleLbl="node1" presStyleIdx="0" presStyleCnt="6" custLinFactX="200000" custLinFactNeighborX="252427" custLinFactNeighborY="-15113"/>
      <dgm:spPr/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6" custScaleX="121542" custScaleY="130529" custLinFactX="67777" custLinFactNeighborX="100000" custLinFactNeighborY="32739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6" custScaleX="166364" custScaleY="150923" custLinFactNeighborX="4868" custLinFactNeighborY="26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027E61-512C-4C5C-B861-C214EB2B7051}" type="pres">
      <dgm:prSet presAssocID="{81BEB84D-9A77-49C6-9301-B3359FCAC75F}" presName="iconRect" presStyleLbl="node1" presStyleIdx="1" presStyleCnt="6" custLinFactX="200000" custLinFactNeighborX="227486" custLinFactNeighborY="22104"/>
      <dgm:spPr/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6" custScaleX="160746" custLinFactX="-50760" custLinFactNeighborX="-100000" custLinFactNeighborY="15510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6" custScaleX="157393" custScaleY="151297" custLinFactNeighborX="-23405" custLinFactNeighborY="-13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291F4F3-1EE7-4DA5-9945-2BDB8BB6DF14}" type="pres">
      <dgm:prSet presAssocID="{BFF9359E-E9B1-4B73-BACC-2C7988765B16}" presName="iconRect" presStyleLbl="node1" presStyleIdx="2" presStyleCnt="6" custLinFactX="100000" custLinFactNeighborX="163496" custLinFactNeighborY="21941"/>
      <dgm:spPr/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6" custLinFactNeighborX="-15165" custLinFactNeighborY="18630">
        <dgm:presLayoutVars>
          <dgm:chMax val="1"/>
          <dgm:chPref val="1"/>
        </dgm:presLayoutVars>
      </dgm:prSet>
      <dgm:spPr/>
    </dgm:pt>
    <dgm:pt modelId="{ADDD4701-143B-413F-8871-AB21E46B041F}" type="pres">
      <dgm:prSet presAssocID="{1CEF1965-C516-4C44-BAE3-2FA3F5116930}" presName="sibTrans" presStyleCnt="0"/>
      <dgm:spPr/>
    </dgm:pt>
    <dgm:pt modelId="{6DFAAED2-65C8-4382-BFCC-15EB9F003F59}" type="pres">
      <dgm:prSet presAssocID="{C4271E0E-77C1-44E0-A705-42275CE48610}" presName="compNode" presStyleCnt="0"/>
      <dgm:spPr/>
    </dgm:pt>
    <dgm:pt modelId="{BAE498AC-3F48-4926-86A1-0302810DEE04}" type="pres">
      <dgm:prSet presAssocID="{C4271E0E-77C1-44E0-A705-42275CE48610}" presName="iconBgRect" presStyleLbl="bgShp" presStyleIdx="3" presStyleCnt="6" custScaleX="152630" custScaleY="154820" custLinFactNeighborX="-205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9677885-45C3-45C5-92D2-E84A0827215B}" type="pres">
      <dgm:prSet presAssocID="{C4271E0E-77C1-44E0-A705-42275CE48610}" presName="iconRect" presStyleLbl="node1" presStyleIdx="3" presStyleCnt="6" custLinFactX="100000" custLinFactNeighborX="158140" custLinFactNeighborY="68423"/>
      <dgm:spPr/>
    </dgm:pt>
    <dgm:pt modelId="{E8968615-52DF-4538-92BD-D4C5B56E3FB1}" type="pres">
      <dgm:prSet presAssocID="{C4271E0E-77C1-44E0-A705-42275CE48610}" presName="spaceRect" presStyleCnt="0"/>
      <dgm:spPr/>
    </dgm:pt>
    <dgm:pt modelId="{2FFA979F-344E-423B-BD6B-C710BA601D85}" type="pres">
      <dgm:prSet presAssocID="{C4271E0E-77C1-44E0-A705-42275CE48610}" presName="textRect" presStyleLbl="revTx" presStyleIdx="3" presStyleCnt="6" custLinFactNeighborX="-11422" custLinFactNeighborY="17675">
        <dgm:presLayoutVars>
          <dgm:chMax val="1"/>
          <dgm:chPref val="1"/>
        </dgm:presLayoutVars>
      </dgm:prSet>
      <dgm:spPr/>
    </dgm:pt>
    <dgm:pt modelId="{DAC3FB3A-6329-46AF-A7FC-3363F2A9F090}" type="pres">
      <dgm:prSet presAssocID="{83C686CD-D28F-446F-AE84-3011ECE54B49}" presName="sibTrans" presStyleCnt="0"/>
      <dgm:spPr/>
    </dgm:pt>
    <dgm:pt modelId="{79F73514-AD4F-49D2-A584-CCCAC008418E}" type="pres">
      <dgm:prSet presAssocID="{641A7196-C440-4DDF-A7CA-6F6397A81B3A}" presName="compNode" presStyleCnt="0"/>
      <dgm:spPr/>
    </dgm:pt>
    <dgm:pt modelId="{35C528B8-1838-4FF4-BB8C-379937BF4DAA}" type="pres">
      <dgm:prSet presAssocID="{641A7196-C440-4DDF-A7CA-6F6397A81B3A}" presName="iconBgRect" presStyleLbl="bgShp" presStyleIdx="4" presStyleCnt="6" custScaleX="154912" custScaleY="154820" custLinFactNeighborX="-16343" custLinFactNeighborY="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2DB6C81-3264-4CA6-8B4D-5E2EE4479F08}" type="pres">
      <dgm:prSet presAssocID="{641A7196-C440-4DDF-A7CA-6F6397A81B3A}" presName="iconRect" presStyleLbl="node1" presStyleIdx="4" presStyleCnt="6" custAng="0" custScaleX="98899" custLinFactX="100000" custLinFactNeighborX="195461" custLinFactNeighborY="77753"/>
      <dgm:spPr/>
    </dgm:pt>
    <dgm:pt modelId="{6C01C911-4C90-416D-98DF-7D136849441E}" type="pres">
      <dgm:prSet presAssocID="{641A7196-C440-4DDF-A7CA-6F6397A81B3A}" presName="spaceRect" presStyleCnt="0"/>
      <dgm:spPr/>
    </dgm:pt>
    <dgm:pt modelId="{8BDB720A-F581-4AA7-8E05-85FB0BD71D82}" type="pres">
      <dgm:prSet presAssocID="{641A7196-C440-4DDF-A7CA-6F6397A81B3A}" presName="textRect" presStyleLbl="revTx" presStyleIdx="4" presStyleCnt="6" custLinFactNeighborX="-8339" custLinFactNeighborY="17675">
        <dgm:presLayoutVars>
          <dgm:chMax val="1"/>
          <dgm:chPref val="1"/>
        </dgm:presLayoutVars>
      </dgm:prSet>
      <dgm:spPr/>
    </dgm:pt>
    <dgm:pt modelId="{7BC9FB37-768E-41FD-B7F9-097A5024870E}" type="pres">
      <dgm:prSet presAssocID="{AA3F0F8E-B247-4B03-AE68-AEF337E06573}" presName="sibTrans" presStyleCnt="0"/>
      <dgm:spPr/>
    </dgm:pt>
    <dgm:pt modelId="{A1BD1A97-51CF-4FFF-8C1F-B655776EDB2C}" type="pres">
      <dgm:prSet presAssocID="{85D33B1D-46B8-4741-B6BF-43472B4914A9}" presName="compNode" presStyleCnt="0"/>
      <dgm:spPr/>
    </dgm:pt>
    <dgm:pt modelId="{6D482445-1A1B-4E7A-B1A5-62E5EA23E4EA}" type="pres">
      <dgm:prSet presAssocID="{85D33B1D-46B8-4741-B6BF-43472B4914A9}" presName="iconBgRect" presStyleLbl="bgShp" presStyleIdx="5" presStyleCnt="6" custScaleX="157195" custScaleY="158342" custLinFactNeighborX="-4853" custLinFactNeighborY="-357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14AE1D2-71F6-40A8-95B6-9DFE04907DDA}" type="pres">
      <dgm:prSet presAssocID="{85D33B1D-46B8-4741-B6BF-43472B4914A9}" presName="iconRect" presStyleLbl="node1" presStyleIdx="5" presStyleCnt="6" custLinFactY="186642" custLinFactNeighborX="83665" custLinFactNeighborY="200000"/>
      <dgm:spPr/>
    </dgm:pt>
    <dgm:pt modelId="{11753CBE-F9CF-45AA-83D4-EBB20773C2AE}" type="pres">
      <dgm:prSet presAssocID="{85D33B1D-46B8-4741-B6BF-43472B4914A9}" presName="spaceRect" presStyleCnt="0"/>
      <dgm:spPr/>
    </dgm:pt>
    <dgm:pt modelId="{6FA4AC82-4CA6-4597-A2BB-3FA873D4895B}" type="pres">
      <dgm:prSet presAssocID="{85D33B1D-46B8-4741-B6BF-43472B4914A9}" presName="textRect" presStyleLbl="revTx" presStyleIdx="5" presStyleCnt="6" custLinFactNeighborX="-2719" custLinFactNeighborY="15158">
        <dgm:presLayoutVars>
          <dgm:chMax val="1"/>
          <dgm:chPref val="1"/>
        </dgm:presLayoutVars>
      </dgm:prSet>
      <dgm:spPr/>
    </dgm:pt>
  </dgm:ptLst>
  <dgm:cxnLst>
    <dgm:cxn modelId="{E2146E20-2A98-4CFE-ADDD-63A2ADEFF8EB}" type="presOf" srcId="{C4271E0E-77C1-44E0-A705-42275CE48610}" destId="{2FFA979F-344E-423B-BD6B-C710BA601D85}" srcOrd="0" destOrd="0" presId="urn:microsoft.com/office/officeart/2018/5/layout/IconLeafLabelList"/>
    <dgm:cxn modelId="{0F98D920-A195-43B3-8F4C-BC00A8B769B2}" type="presOf" srcId="{85D33B1D-46B8-4741-B6BF-43472B4914A9}" destId="{6FA4AC82-4CA6-4597-A2BB-3FA873D4895B}" srcOrd="0" destOrd="0" presId="urn:microsoft.com/office/officeart/2018/5/layout/IconLeafLabelList"/>
    <dgm:cxn modelId="{A883332B-D831-4DC0-A342-B760E808B58C}" srcId="{C7720856-93F0-4CC7-B7FD-2466914A11D4}" destId="{85D33B1D-46B8-4741-B6BF-43472B4914A9}" srcOrd="5" destOrd="0" parTransId="{FED8D765-3708-42DE-90D6-07C215FD086B}" sibTransId="{BFC45629-EBC8-4DD6-BCBC-BA520AA5D035}"/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73887175-C56E-410A-A03D-F7FCB8043136}" srcId="{C7720856-93F0-4CC7-B7FD-2466914A11D4}" destId="{641A7196-C440-4DDF-A7CA-6F6397A81B3A}" srcOrd="4" destOrd="0" parTransId="{1BEFC3F9-AF17-4216-A8AA-916AF03DC216}" sibTransId="{AA3F0F8E-B247-4B03-AE68-AEF337E06573}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958F35F1-AFE5-4A2E-BAFF-9C25090CE840}" srcId="{C7720856-93F0-4CC7-B7FD-2466914A11D4}" destId="{C4271E0E-77C1-44E0-A705-42275CE48610}" srcOrd="3" destOrd="0" parTransId="{008D56E8-4F0F-46A2-B0A4-E98B63242A6F}" sibTransId="{83C686CD-D28F-446F-AE84-3011ECE54B49}"/>
    <dgm:cxn modelId="{27D557FD-6071-4E62-999B-62CA470BB263}" type="presOf" srcId="{641A7196-C440-4DDF-A7CA-6F6397A81B3A}" destId="{8BDB720A-F581-4AA7-8E05-85FB0BD71D82}" srcOrd="0" destOrd="0" presId="urn:microsoft.com/office/officeart/2018/5/layout/IconLeafLabelList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  <dgm:cxn modelId="{EB9844E2-1790-45C8-BDF2-F3B01C032842}" type="presParOf" srcId="{29BB62C3-8DAE-49E7-A154-FB8CDD20BD56}" destId="{ADDD4701-143B-413F-8871-AB21E46B041F}" srcOrd="5" destOrd="0" presId="urn:microsoft.com/office/officeart/2018/5/layout/IconLeafLabelList"/>
    <dgm:cxn modelId="{E5C0F3C2-B8F0-4B8C-8833-CFC51C4FE591}" type="presParOf" srcId="{29BB62C3-8DAE-49E7-A154-FB8CDD20BD56}" destId="{6DFAAED2-65C8-4382-BFCC-15EB9F003F59}" srcOrd="6" destOrd="0" presId="urn:microsoft.com/office/officeart/2018/5/layout/IconLeafLabelList"/>
    <dgm:cxn modelId="{0C780C40-6B89-4810-9F36-D4D56997071E}" type="presParOf" srcId="{6DFAAED2-65C8-4382-BFCC-15EB9F003F59}" destId="{BAE498AC-3F48-4926-86A1-0302810DEE04}" srcOrd="0" destOrd="0" presId="urn:microsoft.com/office/officeart/2018/5/layout/IconLeafLabelList"/>
    <dgm:cxn modelId="{F9E8AE1A-2A22-4895-BF0B-4519DD16D0F7}" type="presParOf" srcId="{6DFAAED2-65C8-4382-BFCC-15EB9F003F59}" destId="{79677885-45C3-45C5-92D2-E84A0827215B}" srcOrd="1" destOrd="0" presId="urn:microsoft.com/office/officeart/2018/5/layout/IconLeafLabelList"/>
    <dgm:cxn modelId="{026BBDCB-480E-4716-B463-4075005B2B83}" type="presParOf" srcId="{6DFAAED2-65C8-4382-BFCC-15EB9F003F59}" destId="{E8968615-52DF-4538-92BD-D4C5B56E3FB1}" srcOrd="2" destOrd="0" presId="urn:microsoft.com/office/officeart/2018/5/layout/IconLeafLabelList"/>
    <dgm:cxn modelId="{E25B2E94-6DE4-49D5-BEDA-D7237C06836E}" type="presParOf" srcId="{6DFAAED2-65C8-4382-BFCC-15EB9F003F59}" destId="{2FFA979F-344E-423B-BD6B-C710BA601D85}" srcOrd="3" destOrd="0" presId="urn:microsoft.com/office/officeart/2018/5/layout/IconLeafLabelList"/>
    <dgm:cxn modelId="{2AE60089-A29D-4010-8180-E4B1F5B69F07}" type="presParOf" srcId="{29BB62C3-8DAE-49E7-A154-FB8CDD20BD56}" destId="{DAC3FB3A-6329-46AF-A7FC-3363F2A9F090}" srcOrd="7" destOrd="0" presId="urn:microsoft.com/office/officeart/2018/5/layout/IconLeafLabelList"/>
    <dgm:cxn modelId="{7D133993-0692-44BF-A87B-3981CAAEE8C5}" type="presParOf" srcId="{29BB62C3-8DAE-49E7-A154-FB8CDD20BD56}" destId="{79F73514-AD4F-49D2-A584-CCCAC008418E}" srcOrd="8" destOrd="0" presId="urn:microsoft.com/office/officeart/2018/5/layout/IconLeafLabelList"/>
    <dgm:cxn modelId="{B715F588-68AD-4DD1-97C0-CEFB1C1CC0E6}" type="presParOf" srcId="{79F73514-AD4F-49D2-A584-CCCAC008418E}" destId="{35C528B8-1838-4FF4-BB8C-379937BF4DAA}" srcOrd="0" destOrd="0" presId="urn:microsoft.com/office/officeart/2018/5/layout/IconLeafLabelList"/>
    <dgm:cxn modelId="{227F6852-7D4E-4CE9-A441-53BA1C943469}" type="presParOf" srcId="{79F73514-AD4F-49D2-A584-CCCAC008418E}" destId="{12DB6C81-3264-4CA6-8B4D-5E2EE4479F08}" srcOrd="1" destOrd="0" presId="urn:microsoft.com/office/officeart/2018/5/layout/IconLeafLabelList"/>
    <dgm:cxn modelId="{63EDE841-BE0A-42EF-B2AC-B7ED5A70051A}" type="presParOf" srcId="{79F73514-AD4F-49D2-A584-CCCAC008418E}" destId="{6C01C911-4C90-416D-98DF-7D136849441E}" srcOrd="2" destOrd="0" presId="urn:microsoft.com/office/officeart/2018/5/layout/IconLeafLabelList"/>
    <dgm:cxn modelId="{9E4651D1-71B0-412A-80AC-215916D83414}" type="presParOf" srcId="{79F73514-AD4F-49D2-A584-CCCAC008418E}" destId="{8BDB720A-F581-4AA7-8E05-85FB0BD71D82}" srcOrd="3" destOrd="0" presId="urn:microsoft.com/office/officeart/2018/5/layout/IconLeafLabelList"/>
    <dgm:cxn modelId="{F15DC23B-4185-45E8-AE9D-33379CADFC3D}" type="presParOf" srcId="{29BB62C3-8DAE-49E7-A154-FB8CDD20BD56}" destId="{7BC9FB37-768E-41FD-B7F9-097A5024870E}" srcOrd="9" destOrd="0" presId="urn:microsoft.com/office/officeart/2018/5/layout/IconLeafLabelList"/>
    <dgm:cxn modelId="{D0CD8194-D16F-44AC-A966-00000DA7FD31}" type="presParOf" srcId="{29BB62C3-8DAE-49E7-A154-FB8CDD20BD56}" destId="{A1BD1A97-51CF-4FFF-8C1F-B655776EDB2C}" srcOrd="10" destOrd="0" presId="urn:microsoft.com/office/officeart/2018/5/layout/IconLeafLabelList"/>
    <dgm:cxn modelId="{49E10ED1-4FD7-4989-8E25-68B75BE215BE}" type="presParOf" srcId="{A1BD1A97-51CF-4FFF-8C1F-B655776EDB2C}" destId="{6D482445-1A1B-4E7A-B1A5-62E5EA23E4EA}" srcOrd="0" destOrd="0" presId="urn:microsoft.com/office/officeart/2018/5/layout/IconLeafLabelList"/>
    <dgm:cxn modelId="{EE4059D3-0A3A-4B6E-9550-C67CB10EA9EA}" type="presParOf" srcId="{A1BD1A97-51CF-4FFF-8C1F-B655776EDB2C}" destId="{714AE1D2-71F6-40A8-95B6-9DFE04907DDA}" srcOrd="1" destOrd="0" presId="urn:microsoft.com/office/officeart/2018/5/layout/IconLeafLabelList"/>
    <dgm:cxn modelId="{AD60A7FB-1093-4E8E-B500-974D87CD09BD}" type="presParOf" srcId="{A1BD1A97-51CF-4FFF-8C1F-B655776EDB2C}" destId="{11753CBE-F9CF-45AA-83D4-EBB20773C2AE}" srcOrd="2" destOrd="0" presId="urn:microsoft.com/office/officeart/2018/5/layout/IconLeafLabelList"/>
    <dgm:cxn modelId="{02A34689-A056-4692-9250-1D84BA9DA716}" type="presParOf" srcId="{A1BD1A97-51CF-4FFF-8C1F-B655776EDB2C}" destId="{6FA4AC82-4CA6-4597-A2BB-3FA873D489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>
          <a:off x="2533" y="912217"/>
          <a:ext cx="1905228" cy="1330290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2985360" y="1248873"/>
          <a:ext cx="504492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2497538" y="2401354"/>
          <a:ext cx="1751913" cy="825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Animación Bíblica de la fe</a:t>
          </a:r>
        </a:p>
      </dsp:txBody>
      <dsp:txXfrm>
        <a:off x="2497538" y="2401354"/>
        <a:ext cx="1751913" cy="825363"/>
      </dsp:txXfrm>
    </dsp:sp>
    <dsp:sp modelId="{F7FA26C2-9A7D-456E-A3F1-57C85E3B8944}">
      <dsp:nvSpPr>
        <dsp:cNvPr id="0" name=""/>
        <dsp:cNvSpPr/>
      </dsp:nvSpPr>
      <dsp:spPr>
        <a:xfrm>
          <a:off x="2629927" y="984609"/>
          <a:ext cx="1462768" cy="1327002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5222897" y="1484068"/>
          <a:ext cx="504492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0" y="2436370"/>
          <a:ext cx="2317002" cy="6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Nueva Evangelización y Catequesis</a:t>
          </a:r>
        </a:p>
      </dsp:txBody>
      <dsp:txXfrm>
        <a:off x="0" y="2436370"/>
        <a:ext cx="2317002" cy="632321"/>
      </dsp:txXfrm>
    </dsp:sp>
    <dsp:sp modelId="{6E502D37-0C18-4C1D-B5B6-1EE0F7480188}">
      <dsp:nvSpPr>
        <dsp:cNvPr id="0" name=""/>
        <dsp:cNvSpPr/>
      </dsp:nvSpPr>
      <dsp:spPr>
        <a:xfrm>
          <a:off x="4552224" y="948819"/>
          <a:ext cx="1383890" cy="1330290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6527030" y="1484068"/>
          <a:ext cx="504492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4510667" y="2456921"/>
          <a:ext cx="1441406" cy="6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Doctrina de la Fe</a:t>
          </a:r>
        </a:p>
      </dsp:txBody>
      <dsp:txXfrm>
        <a:off x="4510667" y="2456921"/>
        <a:ext cx="1441406" cy="632321"/>
      </dsp:txXfrm>
    </dsp:sp>
    <dsp:sp modelId="{BAE498AC-3F48-4926-86A1-0302810DEE04}">
      <dsp:nvSpPr>
        <dsp:cNvPr id="0" name=""/>
        <dsp:cNvSpPr/>
      </dsp:nvSpPr>
      <dsp:spPr>
        <a:xfrm>
          <a:off x="6291532" y="952734"/>
          <a:ext cx="1342011" cy="1361266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77885-45C3-45C5-92D2-E84A0827215B}">
      <dsp:nvSpPr>
        <dsp:cNvPr id="0" name=""/>
        <dsp:cNvSpPr/>
      </dsp:nvSpPr>
      <dsp:spPr>
        <a:xfrm>
          <a:off x="8193662" y="1726310"/>
          <a:ext cx="504492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A979F-344E-423B-BD6B-C710BA601D85}">
      <dsp:nvSpPr>
        <dsp:cNvPr id="0" name=""/>
        <dsp:cNvSpPr/>
      </dsp:nvSpPr>
      <dsp:spPr>
        <a:xfrm>
          <a:off x="6258272" y="2458626"/>
          <a:ext cx="1441406" cy="6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Educación</a:t>
          </a:r>
        </a:p>
      </dsp:txBody>
      <dsp:txXfrm>
        <a:off x="6258272" y="2458626"/>
        <a:ext cx="1441406" cy="632321"/>
      </dsp:txXfrm>
    </dsp:sp>
    <dsp:sp modelId="{35C528B8-1838-4FF4-BB8C-379937BF4DAA}">
      <dsp:nvSpPr>
        <dsp:cNvPr id="0" name=""/>
        <dsp:cNvSpPr/>
      </dsp:nvSpPr>
      <dsp:spPr>
        <a:xfrm>
          <a:off x="8012529" y="952734"/>
          <a:ext cx="1362075" cy="1361266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B6C81-3264-4CA6-8B4D-5E2EE4479F08}">
      <dsp:nvSpPr>
        <dsp:cNvPr id="0" name=""/>
        <dsp:cNvSpPr/>
      </dsp:nvSpPr>
      <dsp:spPr>
        <a:xfrm>
          <a:off x="10078373" y="1773379"/>
          <a:ext cx="498937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720A-F581-4AA7-8E05-85FB0BD71D82}">
      <dsp:nvSpPr>
        <dsp:cNvPr id="0" name=""/>
        <dsp:cNvSpPr/>
      </dsp:nvSpPr>
      <dsp:spPr>
        <a:xfrm>
          <a:off x="7996363" y="2458626"/>
          <a:ext cx="1441406" cy="6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Cultura</a:t>
          </a:r>
        </a:p>
      </dsp:txBody>
      <dsp:txXfrm>
        <a:off x="7996363" y="2458626"/>
        <a:ext cx="1441406" cy="632321"/>
      </dsp:txXfrm>
    </dsp:sp>
    <dsp:sp modelId="{6D482445-1A1B-4E7A-B1A5-62E5EA23E4EA}">
      <dsp:nvSpPr>
        <dsp:cNvPr id="0" name=""/>
        <dsp:cNvSpPr/>
      </dsp:nvSpPr>
      <dsp:spPr>
        <a:xfrm>
          <a:off x="9797172" y="913602"/>
          <a:ext cx="1382149" cy="1392234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AE1D2-71F6-40A8-95B6-9DFE04907DDA}">
      <dsp:nvSpPr>
        <dsp:cNvPr id="0" name=""/>
        <dsp:cNvSpPr/>
      </dsp:nvSpPr>
      <dsp:spPr>
        <a:xfrm>
          <a:off x="10700754" y="3339442"/>
          <a:ext cx="504492" cy="504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4AC82-4CA6-4597-A2BB-3FA873D4895B}">
      <dsp:nvSpPr>
        <dsp:cNvPr id="0" name=""/>
        <dsp:cNvSpPr/>
      </dsp:nvSpPr>
      <dsp:spPr>
        <a:xfrm>
          <a:off x="9771022" y="2450453"/>
          <a:ext cx="1441406" cy="6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noProof="0" dirty="0">
              <a:solidFill>
                <a:schemeClr val="bg1"/>
              </a:solidFill>
            </a:rPr>
            <a:t>Misiones</a:t>
          </a:r>
        </a:p>
      </dsp:txBody>
      <dsp:txXfrm>
        <a:off x="9771022" y="2450453"/>
        <a:ext cx="1441406" cy="63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85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43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6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5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55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7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8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2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6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9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14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Relationship Id="rId14" Type="http://schemas.openxmlformats.org/officeDocument/2006/relationships/image" Target="../media/image15.png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794" y="687972"/>
            <a:ext cx="8184303" cy="820866"/>
          </a:xfrm>
        </p:spPr>
        <p:txBody>
          <a:bodyPr lIns="0" tIns="0" rIns="0" bIns="0"/>
          <a:lstStyle>
            <a:lvl1pPr>
              <a:defRPr sz="5334" b="0" i="0">
                <a:solidFill>
                  <a:srgbClr val="E8E8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794" y="687972"/>
            <a:ext cx="8184303" cy="820866"/>
          </a:xfrm>
        </p:spPr>
        <p:txBody>
          <a:bodyPr lIns="0" tIns="0" rIns="0" bIns="0"/>
          <a:lstStyle>
            <a:lvl1pPr>
              <a:defRPr sz="5334" b="0" i="0">
                <a:solidFill>
                  <a:srgbClr val="E8E8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514765" y="462163"/>
            <a:ext cx="1292363" cy="124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447600" y="228198"/>
            <a:ext cx="102553" cy="11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0416888" y="0"/>
            <a:ext cx="81466" cy="78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1902985" y="1586408"/>
            <a:ext cx="134151" cy="125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2155336" y="1613207"/>
            <a:ext cx="36662" cy="96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424343" y="5303280"/>
            <a:ext cx="1292705" cy="124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681318" y="6665096"/>
            <a:ext cx="102553" cy="117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94337" y="5298820"/>
            <a:ext cx="134151" cy="125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2" y="5295806"/>
            <a:ext cx="76697" cy="1099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2009589" y="680009"/>
            <a:ext cx="54187" cy="28363"/>
          </a:xfrm>
          <a:custGeom>
            <a:avLst/>
            <a:gdLst/>
            <a:ahLst/>
            <a:cxnLst/>
            <a:rect l="l" t="t" r="r" b="b"/>
            <a:pathLst>
              <a:path w="81280" h="42544">
                <a:moveTo>
                  <a:pt x="49428" y="32435"/>
                </a:moveTo>
                <a:lnTo>
                  <a:pt x="48018" y="31597"/>
                </a:lnTo>
                <a:lnTo>
                  <a:pt x="45872" y="29502"/>
                </a:lnTo>
                <a:lnTo>
                  <a:pt x="44170" y="27241"/>
                </a:lnTo>
                <a:lnTo>
                  <a:pt x="44094" y="26695"/>
                </a:lnTo>
                <a:lnTo>
                  <a:pt x="42938" y="23926"/>
                </a:lnTo>
                <a:lnTo>
                  <a:pt x="19469" y="5867"/>
                </a:lnTo>
                <a:lnTo>
                  <a:pt x="18707" y="2438"/>
                </a:lnTo>
                <a:lnTo>
                  <a:pt x="22377" y="2438"/>
                </a:lnTo>
                <a:lnTo>
                  <a:pt x="24015" y="1638"/>
                </a:lnTo>
                <a:lnTo>
                  <a:pt x="16306" y="50"/>
                </a:lnTo>
                <a:lnTo>
                  <a:pt x="8801" y="0"/>
                </a:lnTo>
                <a:lnTo>
                  <a:pt x="2882" y="2374"/>
                </a:lnTo>
                <a:lnTo>
                  <a:pt x="0" y="8115"/>
                </a:lnTo>
                <a:lnTo>
                  <a:pt x="7366" y="8369"/>
                </a:lnTo>
                <a:lnTo>
                  <a:pt x="12369" y="9474"/>
                </a:lnTo>
                <a:lnTo>
                  <a:pt x="17691" y="10414"/>
                </a:lnTo>
                <a:lnTo>
                  <a:pt x="26009" y="10223"/>
                </a:lnTo>
                <a:lnTo>
                  <a:pt x="32499" y="14554"/>
                </a:lnTo>
                <a:lnTo>
                  <a:pt x="34086" y="21412"/>
                </a:lnTo>
                <a:lnTo>
                  <a:pt x="30861" y="23088"/>
                </a:lnTo>
                <a:lnTo>
                  <a:pt x="32664" y="23088"/>
                </a:lnTo>
                <a:lnTo>
                  <a:pt x="34556" y="25488"/>
                </a:lnTo>
                <a:lnTo>
                  <a:pt x="38036" y="28765"/>
                </a:lnTo>
                <a:lnTo>
                  <a:pt x="39306" y="29781"/>
                </a:lnTo>
                <a:lnTo>
                  <a:pt x="41084" y="30518"/>
                </a:lnTo>
                <a:lnTo>
                  <a:pt x="42976" y="31673"/>
                </a:lnTo>
                <a:lnTo>
                  <a:pt x="46266" y="32651"/>
                </a:lnTo>
                <a:lnTo>
                  <a:pt x="47942" y="32842"/>
                </a:lnTo>
                <a:lnTo>
                  <a:pt x="49428" y="32435"/>
                </a:lnTo>
                <a:close/>
              </a:path>
              <a:path w="81280" h="42544">
                <a:moveTo>
                  <a:pt x="80860" y="14554"/>
                </a:moveTo>
                <a:lnTo>
                  <a:pt x="76911" y="4991"/>
                </a:lnTo>
                <a:lnTo>
                  <a:pt x="72085" y="736"/>
                </a:lnTo>
                <a:lnTo>
                  <a:pt x="70243" y="469"/>
                </a:lnTo>
                <a:lnTo>
                  <a:pt x="68605" y="1574"/>
                </a:lnTo>
                <a:lnTo>
                  <a:pt x="68135" y="3314"/>
                </a:lnTo>
                <a:lnTo>
                  <a:pt x="66649" y="4406"/>
                </a:lnTo>
                <a:lnTo>
                  <a:pt x="73723" y="11277"/>
                </a:lnTo>
                <a:lnTo>
                  <a:pt x="70891" y="22694"/>
                </a:lnTo>
                <a:lnTo>
                  <a:pt x="72199" y="28663"/>
                </a:lnTo>
                <a:lnTo>
                  <a:pt x="70891" y="35852"/>
                </a:lnTo>
                <a:lnTo>
                  <a:pt x="65519" y="42075"/>
                </a:lnTo>
                <a:lnTo>
                  <a:pt x="72669" y="37896"/>
                </a:lnTo>
                <a:lnTo>
                  <a:pt x="77520" y="31496"/>
                </a:lnTo>
                <a:lnTo>
                  <a:pt x="79082" y="23025"/>
                </a:lnTo>
                <a:lnTo>
                  <a:pt x="80860" y="1455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592046" y="474821"/>
            <a:ext cx="3387" cy="847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981"/>
                </a:moveTo>
                <a:lnTo>
                  <a:pt x="1812" y="363"/>
                </a:lnTo>
                <a:lnTo>
                  <a:pt x="3553" y="0"/>
                </a:lnTo>
                <a:lnTo>
                  <a:pt x="5039" y="36"/>
                </a:lnTo>
                <a:lnTo>
                  <a:pt x="0" y="98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337813" y="657634"/>
            <a:ext cx="2963" cy="3387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1124" y="4979"/>
                </a:moveTo>
                <a:lnTo>
                  <a:pt x="0" y="4914"/>
                </a:lnTo>
                <a:lnTo>
                  <a:pt x="3734" y="0"/>
                </a:lnTo>
                <a:lnTo>
                  <a:pt x="4169" y="726"/>
                </a:lnTo>
                <a:lnTo>
                  <a:pt x="3662" y="2438"/>
                </a:lnTo>
                <a:lnTo>
                  <a:pt x="1124" y="497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1316323" y="692298"/>
            <a:ext cx="12277" cy="9313"/>
          </a:xfrm>
          <a:custGeom>
            <a:avLst/>
            <a:gdLst/>
            <a:ahLst/>
            <a:cxnLst/>
            <a:rect l="l" t="t" r="r" b="b"/>
            <a:pathLst>
              <a:path w="18414" h="13969">
                <a:moveTo>
                  <a:pt x="14830" y="13273"/>
                </a:moveTo>
                <a:lnTo>
                  <a:pt x="9935" y="8870"/>
                </a:lnTo>
                <a:lnTo>
                  <a:pt x="4967" y="4477"/>
                </a:lnTo>
                <a:lnTo>
                  <a:pt x="0" y="0"/>
                </a:lnTo>
                <a:lnTo>
                  <a:pt x="10080" y="8907"/>
                </a:lnTo>
                <a:lnTo>
                  <a:pt x="14878" y="13231"/>
                </a:lnTo>
                <a:close/>
              </a:path>
              <a:path w="18414" h="13969">
                <a:moveTo>
                  <a:pt x="15048" y="13384"/>
                </a:moveTo>
                <a:lnTo>
                  <a:pt x="14878" y="13231"/>
                </a:lnTo>
                <a:lnTo>
                  <a:pt x="17985" y="10545"/>
                </a:lnTo>
                <a:lnTo>
                  <a:pt x="17876" y="11197"/>
                </a:lnTo>
                <a:lnTo>
                  <a:pt x="17441" y="11783"/>
                </a:lnTo>
                <a:lnTo>
                  <a:pt x="16788" y="12286"/>
                </a:lnTo>
                <a:lnTo>
                  <a:pt x="16462" y="12584"/>
                </a:lnTo>
                <a:lnTo>
                  <a:pt x="15700" y="13059"/>
                </a:lnTo>
                <a:lnTo>
                  <a:pt x="15048" y="1338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1583392" y="475476"/>
            <a:ext cx="8890" cy="3810"/>
          </a:xfrm>
          <a:custGeom>
            <a:avLst/>
            <a:gdLst/>
            <a:ahLst/>
            <a:cxnLst/>
            <a:rect l="l" t="t" r="r" b="b"/>
            <a:pathLst>
              <a:path w="13335" h="5715">
                <a:moveTo>
                  <a:pt x="399" y="5598"/>
                </a:moveTo>
                <a:lnTo>
                  <a:pt x="0" y="2581"/>
                </a:lnTo>
                <a:lnTo>
                  <a:pt x="4205" y="1526"/>
                </a:lnTo>
                <a:lnTo>
                  <a:pt x="8666" y="872"/>
                </a:lnTo>
                <a:lnTo>
                  <a:pt x="12981" y="0"/>
                </a:lnTo>
                <a:lnTo>
                  <a:pt x="6925" y="1817"/>
                </a:lnTo>
                <a:lnTo>
                  <a:pt x="399" y="559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963759" y="645782"/>
            <a:ext cx="4657" cy="254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6711" y="3416"/>
                </a:moveTo>
                <a:lnTo>
                  <a:pt x="4502" y="2978"/>
                </a:lnTo>
                <a:lnTo>
                  <a:pt x="2292" y="2178"/>
                </a:lnTo>
                <a:lnTo>
                  <a:pt x="0" y="837"/>
                </a:lnTo>
                <a:lnTo>
                  <a:pt x="1271" y="0"/>
                </a:lnTo>
                <a:lnTo>
                  <a:pt x="3053" y="1200"/>
                </a:lnTo>
                <a:lnTo>
                  <a:pt x="6711" y="341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733002" y="456059"/>
            <a:ext cx="5503" cy="2117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3916" y="2799"/>
                </a:moveTo>
                <a:lnTo>
                  <a:pt x="0" y="1818"/>
                </a:lnTo>
                <a:lnTo>
                  <a:pt x="8230" y="0"/>
                </a:lnTo>
                <a:lnTo>
                  <a:pt x="5366" y="2072"/>
                </a:lnTo>
                <a:lnTo>
                  <a:pt x="3916" y="279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24619" y="502285"/>
            <a:ext cx="7620" cy="5503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0" y="8034"/>
                </a:moveTo>
                <a:lnTo>
                  <a:pt x="3009" y="5926"/>
                </a:lnTo>
                <a:lnTo>
                  <a:pt x="8303" y="0"/>
                </a:lnTo>
                <a:lnTo>
                  <a:pt x="11204" y="2290"/>
                </a:lnTo>
                <a:lnTo>
                  <a:pt x="10986" y="4871"/>
                </a:lnTo>
                <a:lnTo>
                  <a:pt x="10442" y="6617"/>
                </a:lnTo>
                <a:lnTo>
                  <a:pt x="9572" y="7853"/>
                </a:lnTo>
                <a:lnTo>
                  <a:pt x="6562" y="6617"/>
                </a:lnTo>
                <a:lnTo>
                  <a:pt x="3444" y="6435"/>
                </a:lnTo>
                <a:lnTo>
                  <a:pt x="0" y="803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1959724" y="614780"/>
            <a:ext cx="2963" cy="1693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2464" y="1280"/>
                </a:moveTo>
                <a:lnTo>
                  <a:pt x="0" y="0"/>
                </a:lnTo>
                <a:lnTo>
                  <a:pt x="1308" y="549"/>
                </a:lnTo>
                <a:lnTo>
                  <a:pt x="2464" y="1280"/>
                </a:lnTo>
                <a:close/>
              </a:path>
              <a:path w="4444" h="2540">
                <a:moveTo>
                  <a:pt x="4065" y="2112"/>
                </a:moveTo>
                <a:lnTo>
                  <a:pt x="2970" y="1600"/>
                </a:lnTo>
                <a:lnTo>
                  <a:pt x="2464" y="1280"/>
                </a:lnTo>
                <a:lnTo>
                  <a:pt x="4065" y="211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1651247" y="449321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957" y="2544"/>
                </a:moveTo>
                <a:lnTo>
                  <a:pt x="905" y="1817"/>
                </a:lnTo>
                <a:lnTo>
                  <a:pt x="144" y="981"/>
                </a:lnTo>
                <a:lnTo>
                  <a:pt x="0" y="0"/>
                </a:lnTo>
                <a:lnTo>
                  <a:pt x="761" y="509"/>
                </a:lnTo>
                <a:lnTo>
                  <a:pt x="1522" y="1418"/>
                </a:lnTo>
                <a:lnTo>
                  <a:pt x="1957" y="254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1985666" y="580601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1188" y="1126"/>
                </a:moveTo>
                <a:lnTo>
                  <a:pt x="0" y="949"/>
                </a:lnTo>
                <a:lnTo>
                  <a:pt x="399" y="651"/>
                </a:lnTo>
                <a:lnTo>
                  <a:pt x="538" y="288"/>
                </a:lnTo>
                <a:lnTo>
                  <a:pt x="1048" y="0"/>
                </a:lnTo>
                <a:lnTo>
                  <a:pt x="1772" y="986"/>
                </a:lnTo>
                <a:lnTo>
                  <a:pt x="1188" y="112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2043682" y="688568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0" y="2503"/>
                </a:moveTo>
                <a:lnTo>
                  <a:pt x="1048" y="1526"/>
                </a:lnTo>
                <a:lnTo>
                  <a:pt x="3620" y="0"/>
                </a:lnTo>
                <a:lnTo>
                  <a:pt x="5615" y="1591"/>
                </a:lnTo>
                <a:lnTo>
                  <a:pt x="0" y="250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1396362" y="630151"/>
            <a:ext cx="1693" cy="2963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0" y="3918"/>
                </a:moveTo>
                <a:lnTo>
                  <a:pt x="1885" y="390"/>
                </a:lnTo>
                <a:lnTo>
                  <a:pt x="2429" y="0"/>
                </a:lnTo>
                <a:lnTo>
                  <a:pt x="1341" y="2140"/>
                </a:lnTo>
                <a:lnTo>
                  <a:pt x="0" y="391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1383076" y="36716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80" h="12065">
                <a:moveTo>
                  <a:pt x="2958" y="11489"/>
                </a:moveTo>
                <a:lnTo>
                  <a:pt x="0" y="3502"/>
                </a:lnTo>
                <a:lnTo>
                  <a:pt x="4690" y="1177"/>
                </a:lnTo>
                <a:lnTo>
                  <a:pt x="11596" y="1135"/>
                </a:lnTo>
                <a:lnTo>
                  <a:pt x="15287" y="0"/>
                </a:lnTo>
                <a:lnTo>
                  <a:pt x="17562" y="8493"/>
                </a:lnTo>
                <a:lnTo>
                  <a:pt x="11108" y="7871"/>
                </a:lnTo>
                <a:lnTo>
                  <a:pt x="3660" y="6187"/>
                </a:lnTo>
                <a:lnTo>
                  <a:pt x="2958" y="1148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1958851" y="641228"/>
            <a:ext cx="3387" cy="2963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975" y="4179"/>
                </a:moveTo>
                <a:lnTo>
                  <a:pt x="3592" y="3416"/>
                </a:lnTo>
                <a:lnTo>
                  <a:pt x="2070" y="2140"/>
                </a:lnTo>
                <a:lnTo>
                  <a:pt x="0" y="0"/>
                </a:lnTo>
                <a:lnTo>
                  <a:pt x="1596" y="1489"/>
                </a:lnTo>
                <a:lnTo>
                  <a:pt x="4975" y="417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392422" y="35261"/>
            <a:ext cx="1270" cy="1693"/>
          </a:xfrm>
          <a:custGeom>
            <a:avLst/>
            <a:gdLst/>
            <a:ahLst/>
            <a:cxnLst/>
            <a:rect l="l" t="t" r="r" b="b"/>
            <a:pathLst>
              <a:path w="1905" h="2540">
                <a:moveTo>
                  <a:pt x="1268" y="2181"/>
                </a:moveTo>
                <a:lnTo>
                  <a:pt x="0" y="0"/>
                </a:lnTo>
                <a:lnTo>
                  <a:pt x="1305" y="214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1529194" y="443722"/>
            <a:ext cx="3387" cy="1270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761" y="1890"/>
                </a:moveTo>
                <a:lnTo>
                  <a:pt x="0" y="1599"/>
                </a:lnTo>
                <a:lnTo>
                  <a:pt x="3118" y="0"/>
                </a:lnTo>
                <a:lnTo>
                  <a:pt x="4677" y="0"/>
                </a:lnTo>
                <a:lnTo>
                  <a:pt x="1994" y="1635"/>
                </a:lnTo>
                <a:lnTo>
                  <a:pt x="761" y="189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1427255" y="576432"/>
            <a:ext cx="3387" cy="2963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0" y="4216"/>
                </a:moveTo>
                <a:lnTo>
                  <a:pt x="1196" y="2913"/>
                </a:lnTo>
                <a:lnTo>
                  <a:pt x="2646" y="1489"/>
                </a:lnTo>
                <a:lnTo>
                  <a:pt x="4786" y="0"/>
                </a:lnTo>
                <a:lnTo>
                  <a:pt x="0" y="421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1555882" y="347104"/>
            <a:ext cx="1693" cy="6773"/>
          </a:xfrm>
          <a:custGeom>
            <a:avLst/>
            <a:gdLst/>
            <a:ahLst/>
            <a:cxnLst/>
            <a:rect l="l" t="t" r="r" b="b"/>
            <a:pathLst>
              <a:path w="2539" h="10159">
                <a:moveTo>
                  <a:pt x="1837" y="5546"/>
                </a:moveTo>
                <a:lnTo>
                  <a:pt x="1704" y="3271"/>
                </a:lnTo>
                <a:lnTo>
                  <a:pt x="906" y="1381"/>
                </a:lnTo>
                <a:lnTo>
                  <a:pt x="1268" y="835"/>
                </a:lnTo>
                <a:lnTo>
                  <a:pt x="1595" y="399"/>
                </a:lnTo>
                <a:lnTo>
                  <a:pt x="2067" y="0"/>
                </a:lnTo>
                <a:lnTo>
                  <a:pt x="2393" y="5053"/>
                </a:lnTo>
                <a:lnTo>
                  <a:pt x="1837" y="5546"/>
                </a:lnTo>
                <a:close/>
              </a:path>
              <a:path w="2539" h="10159">
                <a:moveTo>
                  <a:pt x="0" y="9707"/>
                </a:moveTo>
                <a:lnTo>
                  <a:pt x="1124" y="6180"/>
                </a:lnTo>
                <a:lnTo>
                  <a:pt x="1837" y="5546"/>
                </a:lnTo>
                <a:lnTo>
                  <a:pt x="1849" y="5743"/>
                </a:lnTo>
                <a:lnTo>
                  <a:pt x="0" y="970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1545439" y="257392"/>
            <a:ext cx="1270" cy="508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1885" y="7199"/>
                </a:moveTo>
                <a:lnTo>
                  <a:pt x="0" y="3017"/>
                </a:lnTo>
                <a:lnTo>
                  <a:pt x="326" y="909"/>
                </a:lnTo>
                <a:lnTo>
                  <a:pt x="652" y="0"/>
                </a:lnTo>
                <a:lnTo>
                  <a:pt x="1885" y="719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1840115" y="360992"/>
            <a:ext cx="5503" cy="7197"/>
          </a:xfrm>
          <a:custGeom>
            <a:avLst/>
            <a:gdLst/>
            <a:ahLst/>
            <a:cxnLst/>
            <a:rect l="l" t="t" r="r" b="b"/>
            <a:pathLst>
              <a:path w="8255" h="10795">
                <a:moveTo>
                  <a:pt x="6721" y="10198"/>
                </a:moveTo>
                <a:lnTo>
                  <a:pt x="3736" y="7608"/>
                </a:lnTo>
                <a:lnTo>
                  <a:pt x="0" y="7090"/>
                </a:lnTo>
                <a:lnTo>
                  <a:pt x="1993" y="5235"/>
                </a:lnTo>
                <a:lnTo>
                  <a:pt x="3952" y="3054"/>
                </a:lnTo>
                <a:lnTo>
                  <a:pt x="5474" y="0"/>
                </a:lnTo>
                <a:lnTo>
                  <a:pt x="7714" y="9462"/>
                </a:lnTo>
                <a:lnTo>
                  <a:pt x="6721" y="1019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1962168" y="644014"/>
            <a:ext cx="3810" cy="2117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3657" y="2652"/>
                </a:moveTo>
                <a:lnTo>
                  <a:pt x="0" y="0"/>
                </a:lnTo>
                <a:lnTo>
                  <a:pt x="1847" y="1051"/>
                </a:lnTo>
                <a:lnTo>
                  <a:pt x="3332" y="1051"/>
                </a:lnTo>
                <a:lnTo>
                  <a:pt x="5216" y="111"/>
                </a:lnTo>
                <a:lnTo>
                  <a:pt x="5504" y="1237"/>
                </a:lnTo>
                <a:lnTo>
                  <a:pt x="4706" y="2038"/>
                </a:lnTo>
                <a:lnTo>
                  <a:pt x="3657" y="265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1515585" y="332366"/>
            <a:ext cx="2117" cy="12277"/>
          </a:xfrm>
          <a:custGeom>
            <a:avLst/>
            <a:gdLst/>
            <a:ahLst/>
            <a:cxnLst/>
            <a:rect l="l" t="t" r="r" b="b"/>
            <a:pathLst>
              <a:path w="3175" h="18415">
                <a:moveTo>
                  <a:pt x="0" y="18324"/>
                </a:moveTo>
                <a:lnTo>
                  <a:pt x="1413" y="11780"/>
                </a:lnTo>
                <a:lnTo>
                  <a:pt x="1377" y="5125"/>
                </a:lnTo>
                <a:lnTo>
                  <a:pt x="2610" y="0"/>
                </a:lnTo>
                <a:lnTo>
                  <a:pt x="1740" y="6144"/>
                </a:lnTo>
                <a:lnTo>
                  <a:pt x="1704" y="12253"/>
                </a:lnTo>
                <a:lnTo>
                  <a:pt x="0" y="1832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1909393" y="42121"/>
            <a:ext cx="2540" cy="2963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3818"/>
                </a:moveTo>
                <a:lnTo>
                  <a:pt x="399" y="2326"/>
                </a:lnTo>
                <a:lnTo>
                  <a:pt x="1596" y="1054"/>
                </a:lnTo>
                <a:lnTo>
                  <a:pt x="3193" y="0"/>
                </a:lnTo>
                <a:lnTo>
                  <a:pt x="0" y="381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0" name="bg object 50"/>
          <p:cNvSpPr/>
          <p:nvPr/>
        </p:nvSpPr>
        <p:spPr>
          <a:xfrm>
            <a:off x="1295019" y="7"/>
            <a:ext cx="764117" cy="714587"/>
          </a:xfrm>
          <a:custGeom>
            <a:avLst/>
            <a:gdLst/>
            <a:ahLst/>
            <a:cxnLst/>
            <a:rect l="l" t="t" r="r" b="b"/>
            <a:pathLst>
              <a:path w="1146175" h="1071880">
                <a:moveTo>
                  <a:pt x="71551" y="944880"/>
                </a:moveTo>
                <a:lnTo>
                  <a:pt x="67703" y="948690"/>
                </a:lnTo>
                <a:lnTo>
                  <a:pt x="68846" y="948690"/>
                </a:lnTo>
                <a:lnTo>
                  <a:pt x="71551" y="944880"/>
                </a:lnTo>
                <a:close/>
              </a:path>
              <a:path w="1146175" h="1071880">
                <a:moveTo>
                  <a:pt x="110451" y="996188"/>
                </a:moveTo>
                <a:lnTo>
                  <a:pt x="106324" y="999172"/>
                </a:lnTo>
                <a:lnTo>
                  <a:pt x="101282" y="1002525"/>
                </a:lnTo>
                <a:lnTo>
                  <a:pt x="98234" y="1006805"/>
                </a:lnTo>
                <a:lnTo>
                  <a:pt x="103924" y="1003896"/>
                </a:lnTo>
                <a:lnTo>
                  <a:pt x="107594" y="1000188"/>
                </a:lnTo>
                <a:lnTo>
                  <a:pt x="110451" y="996188"/>
                </a:lnTo>
                <a:close/>
              </a:path>
              <a:path w="1146175" h="1071880">
                <a:moveTo>
                  <a:pt x="119227" y="989457"/>
                </a:moveTo>
                <a:lnTo>
                  <a:pt x="116433" y="986002"/>
                </a:lnTo>
                <a:lnTo>
                  <a:pt x="112776" y="992987"/>
                </a:lnTo>
                <a:lnTo>
                  <a:pt x="110451" y="996188"/>
                </a:lnTo>
                <a:lnTo>
                  <a:pt x="115531" y="992555"/>
                </a:lnTo>
                <a:lnTo>
                  <a:pt x="119227" y="989457"/>
                </a:lnTo>
                <a:close/>
              </a:path>
              <a:path w="1146175" h="1071880">
                <a:moveTo>
                  <a:pt x="123190" y="982599"/>
                </a:moveTo>
                <a:lnTo>
                  <a:pt x="122821" y="982980"/>
                </a:lnTo>
                <a:lnTo>
                  <a:pt x="119443" y="989330"/>
                </a:lnTo>
                <a:lnTo>
                  <a:pt x="123190" y="982599"/>
                </a:lnTo>
                <a:close/>
              </a:path>
              <a:path w="1146175" h="1071880">
                <a:moveTo>
                  <a:pt x="159372" y="830681"/>
                </a:moveTo>
                <a:lnTo>
                  <a:pt x="157010" y="834580"/>
                </a:lnTo>
                <a:lnTo>
                  <a:pt x="154876" y="839190"/>
                </a:lnTo>
                <a:lnTo>
                  <a:pt x="156362" y="836790"/>
                </a:lnTo>
                <a:lnTo>
                  <a:pt x="159372" y="830681"/>
                </a:lnTo>
                <a:close/>
              </a:path>
              <a:path w="1146175" h="1071880">
                <a:moveTo>
                  <a:pt x="205346" y="853440"/>
                </a:moveTo>
                <a:lnTo>
                  <a:pt x="204139" y="853020"/>
                </a:lnTo>
                <a:lnTo>
                  <a:pt x="203136" y="854964"/>
                </a:lnTo>
                <a:lnTo>
                  <a:pt x="204812" y="853973"/>
                </a:lnTo>
                <a:lnTo>
                  <a:pt x="205346" y="853440"/>
                </a:lnTo>
                <a:close/>
              </a:path>
              <a:path w="1146175" h="1071880">
                <a:moveTo>
                  <a:pt x="246253" y="890206"/>
                </a:moveTo>
                <a:lnTo>
                  <a:pt x="245770" y="882129"/>
                </a:lnTo>
                <a:lnTo>
                  <a:pt x="235762" y="893114"/>
                </a:lnTo>
                <a:lnTo>
                  <a:pt x="246253" y="890206"/>
                </a:lnTo>
                <a:close/>
              </a:path>
              <a:path w="1146175" h="1071880">
                <a:moveTo>
                  <a:pt x="250774" y="796290"/>
                </a:moveTo>
                <a:lnTo>
                  <a:pt x="250240" y="793750"/>
                </a:lnTo>
                <a:lnTo>
                  <a:pt x="249643" y="796290"/>
                </a:lnTo>
                <a:lnTo>
                  <a:pt x="250774" y="796290"/>
                </a:lnTo>
                <a:close/>
              </a:path>
              <a:path w="1146175" h="1071880">
                <a:moveTo>
                  <a:pt x="294868" y="794042"/>
                </a:moveTo>
                <a:lnTo>
                  <a:pt x="293674" y="791565"/>
                </a:lnTo>
                <a:lnTo>
                  <a:pt x="285915" y="798652"/>
                </a:lnTo>
                <a:lnTo>
                  <a:pt x="294868" y="794042"/>
                </a:lnTo>
                <a:close/>
              </a:path>
              <a:path w="1146175" h="1071880">
                <a:moveTo>
                  <a:pt x="296824" y="798106"/>
                </a:moveTo>
                <a:lnTo>
                  <a:pt x="295236" y="793851"/>
                </a:lnTo>
                <a:lnTo>
                  <a:pt x="294868" y="794042"/>
                </a:lnTo>
                <a:lnTo>
                  <a:pt x="296824" y="798106"/>
                </a:lnTo>
                <a:close/>
              </a:path>
              <a:path w="1146175" h="1071880">
                <a:moveTo>
                  <a:pt x="331165" y="432409"/>
                </a:moveTo>
                <a:lnTo>
                  <a:pt x="329641" y="430987"/>
                </a:lnTo>
                <a:lnTo>
                  <a:pt x="328663" y="430695"/>
                </a:lnTo>
                <a:lnTo>
                  <a:pt x="328523" y="435165"/>
                </a:lnTo>
                <a:lnTo>
                  <a:pt x="328663" y="439572"/>
                </a:lnTo>
                <a:lnTo>
                  <a:pt x="328371" y="443966"/>
                </a:lnTo>
                <a:lnTo>
                  <a:pt x="330479" y="440143"/>
                </a:lnTo>
                <a:lnTo>
                  <a:pt x="330987" y="436295"/>
                </a:lnTo>
                <a:lnTo>
                  <a:pt x="331165" y="432409"/>
                </a:lnTo>
                <a:close/>
              </a:path>
              <a:path w="1146175" h="1071880">
                <a:moveTo>
                  <a:pt x="350393" y="332740"/>
                </a:moveTo>
                <a:lnTo>
                  <a:pt x="349300" y="328930"/>
                </a:lnTo>
                <a:lnTo>
                  <a:pt x="348945" y="329882"/>
                </a:lnTo>
                <a:lnTo>
                  <a:pt x="350393" y="332740"/>
                </a:lnTo>
                <a:close/>
              </a:path>
              <a:path w="1146175" h="1071880">
                <a:moveTo>
                  <a:pt x="392112" y="415671"/>
                </a:moveTo>
                <a:lnTo>
                  <a:pt x="390448" y="408914"/>
                </a:lnTo>
                <a:lnTo>
                  <a:pt x="382803" y="414401"/>
                </a:lnTo>
                <a:lnTo>
                  <a:pt x="386181" y="418058"/>
                </a:lnTo>
                <a:lnTo>
                  <a:pt x="389991" y="418604"/>
                </a:lnTo>
                <a:lnTo>
                  <a:pt x="392112" y="415671"/>
                </a:lnTo>
                <a:close/>
              </a:path>
              <a:path w="1146175" h="1071880">
                <a:moveTo>
                  <a:pt x="451929" y="712228"/>
                </a:moveTo>
                <a:lnTo>
                  <a:pt x="451446" y="712076"/>
                </a:lnTo>
                <a:lnTo>
                  <a:pt x="450570" y="712266"/>
                </a:lnTo>
                <a:lnTo>
                  <a:pt x="451332" y="712228"/>
                </a:lnTo>
                <a:lnTo>
                  <a:pt x="451929" y="712254"/>
                </a:lnTo>
                <a:close/>
              </a:path>
              <a:path w="1146175" h="1071880">
                <a:moveTo>
                  <a:pt x="573887" y="690181"/>
                </a:moveTo>
                <a:lnTo>
                  <a:pt x="570052" y="690880"/>
                </a:lnTo>
                <a:lnTo>
                  <a:pt x="570369" y="692505"/>
                </a:lnTo>
                <a:lnTo>
                  <a:pt x="573887" y="690181"/>
                </a:lnTo>
                <a:close/>
              </a:path>
              <a:path w="1146175" h="1071880">
                <a:moveTo>
                  <a:pt x="577088" y="689610"/>
                </a:moveTo>
                <a:lnTo>
                  <a:pt x="574763" y="689610"/>
                </a:lnTo>
                <a:lnTo>
                  <a:pt x="573887" y="690181"/>
                </a:lnTo>
                <a:lnTo>
                  <a:pt x="577088" y="689610"/>
                </a:lnTo>
                <a:close/>
              </a:path>
              <a:path w="1146175" h="1071880">
                <a:moveTo>
                  <a:pt x="669264" y="728700"/>
                </a:moveTo>
                <a:lnTo>
                  <a:pt x="668350" y="727646"/>
                </a:lnTo>
                <a:lnTo>
                  <a:pt x="667232" y="726440"/>
                </a:lnTo>
                <a:lnTo>
                  <a:pt x="667372" y="727202"/>
                </a:lnTo>
                <a:lnTo>
                  <a:pt x="667918" y="728154"/>
                </a:lnTo>
                <a:lnTo>
                  <a:pt x="669188" y="729246"/>
                </a:lnTo>
                <a:lnTo>
                  <a:pt x="669264" y="728700"/>
                </a:lnTo>
                <a:close/>
              </a:path>
              <a:path w="1146175" h="1071880">
                <a:moveTo>
                  <a:pt x="760310" y="776287"/>
                </a:moveTo>
                <a:lnTo>
                  <a:pt x="756208" y="772033"/>
                </a:lnTo>
                <a:lnTo>
                  <a:pt x="750303" y="767232"/>
                </a:lnTo>
                <a:lnTo>
                  <a:pt x="760310" y="776287"/>
                </a:lnTo>
                <a:close/>
              </a:path>
              <a:path w="1146175" h="1071880">
                <a:moveTo>
                  <a:pt x="812012" y="807593"/>
                </a:moveTo>
                <a:lnTo>
                  <a:pt x="808901" y="809523"/>
                </a:lnTo>
                <a:lnTo>
                  <a:pt x="810463" y="808939"/>
                </a:lnTo>
                <a:lnTo>
                  <a:pt x="812012" y="807593"/>
                </a:lnTo>
                <a:close/>
              </a:path>
              <a:path w="1146175" h="1071880">
                <a:moveTo>
                  <a:pt x="817562" y="548640"/>
                </a:moveTo>
                <a:lnTo>
                  <a:pt x="816876" y="548640"/>
                </a:lnTo>
                <a:lnTo>
                  <a:pt x="816254" y="549783"/>
                </a:lnTo>
                <a:lnTo>
                  <a:pt x="817562" y="548640"/>
                </a:lnTo>
                <a:close/>
              </a:path>
              <a:path w="1146175" h="1071880">
                <a:moveTo>
                  <a:pt x="829716" y="283210"/>
                </a:moveTo>
                <a:lnTo>
                  <a:pt x="828789" y="283616"/>
                </a:lnTo>
                <a:lnTo>
                  <a:pt x="828509" y="284480"/>
                </a:lnTo>
                <a:lnTo>
                  <a:pt x="829716" y="283210"/>
                </a:lnTo>
                <a:close/>
              </a:path>
              <a:path w="1146175" h="1071880">
                <a:moveTo>
                  <a:pt x="829754" y="773176"/>
                </a:moveTo>
                <a:lnTo>
                  <a:pt x="828230" y="770051"/>
                </a:lnTo>
                <a:lnTo>
                  <a:pt x="827824" y="767969"/>
                </a:lnTo>
                <a:lnTo>
                  <a:pt x="817092" y="764654"/>
                </a:lnTo>
                <a:lnTo>
                  <a:pt x="823912" y="772655"/>
                </a:lnTo>
                <a:lnTo>
                  <a:pt x="829335" y="774865"/>
                </a:lnTo>
                <a:lnTo>
                  <a:pt x="829754" y="773176"/>
                </a:lnTo>
                <a:close/>
              </a:path>
              <a:path w="1146175" h="1071880">
                <a:moveTo>
                  <a:pt x="834136" y="252730"/>
                </a:moveTo>
                <a:lnTo>
                  <a:pt x="833450" y="252730"/>
                </a:lnTo>
                <a:lnTo>
                  <a:pt x="832815" y="254241"/>
                </a:lnTo>
                <a:lnTo>
                  <a:pt x="834136" y="252730"/>
                </a:lnTo>
                <a:close/>
              </a:path>
              <a:path w="1146175" h="1071880">
                <a:moveTo>
                  <a:pt x="835698" y="275767"/>
                </a:moveTo>
                <a:lnTo>
                  <a:pt x="834859" y="272491"/>
                </a:lnTo>
                <a:lnTo>
                  <a:pt x="833081" y="275551"/>
                </a:lnTo>
                <a:lnTo>
                  <a:pt x="832726" y="276453"/>
                </a:lnTo>
                <a:lnTo>
                  <a:pt x="832726" y="277037"/>
                </a:lnTo>
                <a:lnTo>
                  <a:pt x="832104" y="278130"/>
                </a:lnTo>
                <a:lnTo>
                  <a:pt x="834605" y="276606"/>
                </a:lnTo>
                <a:lnTo>
                  <a:pt x="835698" y="275767"/>
                </a:lnTo>
                <a:close/>
              </a:path>
              <a:path w="1146175" h="1071880">
                <a:moveTo>
                  <a:pt x="859701" y="852170"/>
                </a:moveTo>
                <a:lnTo>
                  <a:pt x="859409" y="849630"/>
                </a:lnTo>
                <a:lnTo>
                  <a:pt x="858266" y="847013"/>
                </a:lnTo>
                <a:lnTo>
                  <a:pt x="853973" y="849630"/>
                </a:lnTo>
                <a:lnTo>
                  <a:pt x="859701" y="852170"/>
                </a:lnTo>
                <a:close/>
              </a:path>
              <a:path w="1146175" h="1071880">
                <a:moveTo>
                  <a:pt x="860247" y="845820"/>
                </a:moveTo>
                <a:lnTo>
                  <a:pt x="857173" y="844384"/>
                </a:lnTo>
                <a:lnTo>
                  <a:pt x="857173" y="844550"/>
                </a:lnTo>
                <a:lnTo>
                  <a:pt x="858266" y="847013"/>
                </a:lnTo>
                <a:lnTo>
                  <a:pt x="860247" y="845820"/>
                </a:lnTo>
                <a:close/>
              </a:path>
              <a:path w="1146175" h="1071880">
                <a:moveTo>
                  <a:pt x="865720" y="810260"/>
                </a:moveTo>
                <a:lnTo>
                  <a:pt x="863320" y="814070"/>
                </a:lnTo>
                <a:lnTo>
                  <a:pt x="864031" y="815403"/>
                </a:lnTo>
                <a:lnTo>
                  <a:pt x="865720" y="810260"/>
                </a:lnTo>
                <a:close/>
              </a:path>
              <a:path w="1146175" h="1071880">
                <a:moveTo>
                  <a:pt x="865733" y="819150"/>
                </a:moveTo>
                <a:lnTo>
                  <a:pt x="865327" y="817880"/>
                </a:lnTo>
                <a:lnTo>
                  <a:pt x="864031" y="815403"/>
                </a:lnTo>
                <a:lnTo>
                  <a:pt x="863219" y="817880"/>
                </a:lnTo>
                <a:lnTo>
                  <a:pt x="864590" y="818946"/>
                </a:lnTo>
                <a:lnTo>
                  <a:pt x="865733" y="819150"/>
                </a:lnTo>
                <a:close/>
              </a:path>
              <a:path w="1146175" h="1071880">
                <a:moveTo>
                  <a:pt x="908354" y="834212"/>
                </a:moveTo>
                <a:lnTo>
                  <a:pt x="899972" y="824077"/>
                </a:lnTo>
                <a:lnTo>
                  <a:pt x="898448" y="826223"/>
                </a:lnTo>
                <a:lnTo>
                  <a:pt x="895858" y="829386"/>
                </a:lnTo>
                <a:lnTo>
                  <a:pt x="884250" y="822286"/>
                </a:lnTo>
                <a:lnTo>
                  <a:pt x="902525" y="839597"/>
                </a:lnTo>
                <a:lnTo>
                  <a:pt x="898931" y="827697"/>
                </a:lnTo>
                <a:lnTo>
                  <a:pt x="908354" y="834212"/>
                </a:lnTo>
                <a:close/>
              </a:path>
              <a:path w="1146175" h="1071880">
                <a:moveTo>
                  <a:pt x="921016" y="153924"/>
                </a:moveTo>
                <a:lnTo>
                  <a:pt x="914996" y="158076"/>
                </a:lnTo>
                <a:lnTo>
                  <a:pt x="910323" y="165531"/>
                </a:lnTo>
                <a:lnTo>
                  <a:pt x="921016" y="153924"/>
                </a:lnTo>
                <a:close/>
              </a:path>
              <a:path w="1146175" h="1071880">
                <a:moveTo>
                  <a:pt x="957465" y="882650"/>
                </a:moveTo>
                <a:lnTo>
                  <a:pt x="955395" y="881380"/>
                </a:lnTo>
                <a:lnTo>
                  <a:pt x="955509" y="881583"/>
                </a:lnTo>
                <a:lnTo>
                  <a:pt x="957465" y="882650"/>
                </a:lnTo>
                <a:close/>
              </a:path>
              <a:path w="1146175" h="1071880">
                <a:moveTo>
                  <a:pt x="978306" y="947915"/>
                </a:moveTo>
                <a:lnTo>
                  <a:pt x="973683" y="944930"/>
                </a:lnTo>
                <a:lnTo>
                  <a:pt x="968921" y="938199"/>
                </a:lnTo>
                <a:lnTo>
                  <a:pt x="963777" y="931341"/>
                </a:lnTo>
                <a:lnTo>
                  <a:pt x="957999" y="927912"/>
                </a:lnTo>
                <a:lnTo>
                  <a:pt x="961707" y="932624"/>
                </a:lnTo>
                <a:lnTo>
                  <a:pt x="965720" y="938441"/>
                </a:lnTo>
                <a:lnTo>
                  <a:pt x="970407" y="944270"/>
                </a:lnTo>
                <a:lnTo>
                  <a:pt x="976160" y="949032"/>
                </a:lnTo>
                <a:lnTo>
                  <a:pt x="978306" y="947915"/>
                </a:lnTo>
                <a:close/>
              </a:path>
              <a:path w="1146175" h="1071880">
                <a:moveTo>
                  <a:pt x="981024" y="946454"/>
                </a:moveTo>
                <a:lnTo>
                  <a:pt x="978306" y="947915"/>
                </a:lnTo>
                <a:lnTo>
                  <a:pt x="979131" y="947877"/>
                </a:lnTo>
                <a:lnTo>
                  <a:pt x="980046" y="947394"/>
                </a:lnTo>
                <a:lnTo>
                  <a:pt x="981024" y="946454"/>
                </a:lnTo>
                <a:close/>
              </a:path>
              <a:path w="1146175" h="1071880">
                <a:moveTo>
                  <a:pt x="993203" y="914400"/>
                </a:moveTo>
                <a:lnTo>
                  <a:pt x="987806" y="906780"/>
                </a:lnTo>
                <a:lnTo>
                  <a:pt x="987831" y="908659"/>
                </a:lnTo>
                <a:lnTo>
                  <a:pt x="993203" y="914400"/>
                </a:lnTo>
                <a:close/>
              </a:path>
              <a:path w="1146175" h="1071880">
                <a:moveTo>
                  <a:pt x="997051" y="922020"/>
                </a:moveTo>
                <a:lnTo>
                  <a:pt x="995819" y="920750"/>
                </a:lnTo>
                <a:lnTo>
                  <a:pt x="994981" y="920750"/>
                </a:lnTo>
                <a:lnTo>
                  <a:pt x="995019" y="921004"/>
                </a:lnTo>
                <a:lnTo>
                  <a:pt x="997051" y="922020"/>
                </a:lnTo>
                <a:close/>
              </a:path>
              <a:path w="1146175" h="1071880">
                <a:moveTo>
                  <a:pt x="1051966" y="1004265"/>
                </a:moveTo>
                <a:lnTo>
                  <a:pt x="1046048" y="1000391"/>
                </a:lnTo>
                <a:lnTo>
                  <a:pt x="1045857" y="1002030"/>
                </a:lnTo>
                <a:lnTo>
                  <a:pt x="1051966" y="1004265"/>
                </a:lnTo>
                <a:close/>
              </a:path>
              <a:path w="1146175" h="1071880">
                <a:moveTo>
                  <a:pt x="1055535" y="1015250"/>
                </a:moveTo>
                <a:lnTo>
                  <a:pt x="1051915" y="1013320"/>
                </a:lnTo>
                <a:lnTo>
                  <a:pt x="1054379" y="1015898"/>
                </a:lnTo>
                <a:lnTo>
                  <a:pt x="1054671" y="1015492"/>
                </a:lnTo>
                <a:lnTo>
                  <a:pt x="1055103" y="1015314"/>
                </a:lnTo>
                <a:lnTo>
                  <a:pt x="1055535" y="1015250"/>
                </a:lnTo>
                <a:close/>
              </a:path>
              <a:path w="1146175" h="1071880">
                <a:moveTo>
                  <a:pt x="1056817" y="994410"/>
                </a:moveTo>
                <a:lnTo>
                  <a:pt x="1055090" y="989330"/>
                </a:lnTo>
                <a:lnTo>
                  <a:pt x="1052918" y="982980"/>
                </a:lnTo>
                <a:lnTo>
                  <a:pt x="1040472" y="974090"/>
                </a:lnTo>
                <a:lnTo>
                  <a:pt x="1037856" y="972820"/>
                </a:lnTo>
                <a:lnTo>
                  <a:pt x="1024788" y="966470"/>
                </a:lnTo>
                <a:lnTo>
                  <a:pt x="1011199" y="957580"/>
                </a:lnTo>
                <a:lnTo>
                  <a:pt x="1025004" y="953770"/>
                </a:lnTo>
                <a:lnTo>
                  <a:pt x="1003401" y="947420"/>
                </a:lnTo>
                <a:lnTo>
                  <a:pt x="1002093" y="942340"/>
                </a:lnTo>
                <a:lnTo>
                  <a:pt x="1004087" y="935990"/>
                </a:lnTo>
                <a:lnTo>
                  <a:pt x="1012609" y="941070"/>
                </a:lnTo>
                <a:lnTo>
                  <a:pt x="1009319" y="935990"/>
                </a:lnTo>
                <a:lnTo>
                  <a:pt x="1007668" y="933450"/>
                </a:lnTo>
                <a:lnTo>
                  <a:pt x="1003261" y="930910"/>
                </a:lnTo>
                <a:lnTo>
                  <a:pt x="999197" y="929640"/>
                </a:lnTo>
                <a:lnTo>
                  <a:pt x="997661" y="927100"/>
                </a:lnTo>
                <a:lnTo>
                  <a:pt x="995349" y="923290"/>
                </a:lnTo>
                <a:lnTo>
                  <a:pt x="995019" y="921004"/>
                </a:lnTo>
                <a:lnTo>
                  <a:pt x="984250" y="915670"/>
                </a:lnTo>
                <a:lnTo>
                  <a:pt x="987920" y="914400"/>
                </a:lnTo>
                <a:lnTo>
                  <a:pt x="987831" y="908659"/>
                </a:lnTo>
                <a:lnTo>
                  <a:pt x="981303" y="901700"/>
                </a:lnTo>
                <a:lnTo>
                  <a:pt x="969352" y="895350"/>
                </a:lnTo>
                <a:lnTo>
                  <a:pt x="959866" y="889000"/>
                </a:lnTo>
                <a:lnTo>
                  <a:pt x="955509" y="881583"/>
                </a:lnTo>
                <a:lnTo>
                  <a:pt x="952792" y="880110"/>
                </a:lnTo>
                <a:lnTo>
                  <a:pt x="943457" y="875030"/>
                </a:lnTo>
                <a:lnTo>
                  <a:pt x="939177" y="876300"/>
                </a:lnTo>
                <a:lnTo>
                  <a:pt x="935443" y="880110"/>
                </a:lnTo>
                <a:lnTo>
                  <a:pt x="923074" y="878840"/>
                </a:lnTo>
                <a:lnTo>
                  <a:pt x="922845" y="855980"/>
                </a:lnTo>
                <a:lnTo>
                  <a:pt x="922794" y="850900"/>
                </a:lnTo>
                <a:lnTo>
                  <a:pt x="914819" y="855980"/>
                </a:lnTo>
                <a:lnTo>
                  <a:pt x="912279" y="853440"/>
                </a:lnTo>
                <a:lnTo>
                  <a:pt x="908392" y="849630"/>
                </a:lnTo>
                <a:lnTo>
                  <a:pt x="907084" y="848360"/>
                </a:lnTo>
                <a:lnTo>
                  <a:pt x="910247" y="845820"/>
                </a:lnTo>
                <a:lnTo>
                  <a:pt x="904074" y="845820"/>
                </a:lnTo>
                <a:lnTo>
                  <a:pt x="903541" y="847013"/>
                </a:lnTo>
                <a:lnTo>
                  <a:pt x="903668" y="848360"/>
                </a:lnTo>
                <a:lnTo>
                  <a:pt x="903820" y="849630"/>
                </a:lnTo>
                <a:lnTo>
                  <a:pt x="900239" y="849630"/>
                </a:lnTo>
                <a:lnTo>
                  <a:pt x="877938" y="829310"/>
                </a:lnTo>
                <a:lnTo>
                  <a:pt x="864590" y="818946"/>
                </a:lnTo>
                <a:lnTo>
                  <a:pt x="858507" y="817880"/>
                </a:lnTo>
                <a:lnTo>
                  <a:pt x="857377" y="808990"/>
                </a:lnTo>
                <a:lnTo>
                  <a:pt x="849884" y="803910"/>
                </a:lnTo>
                <a:lnTo>
                  <a:pt x="839876" y="800100"/>
                </a:lnTo>
                <a:lnTo>
                  <a:pt x="836968" y="797560"/>
                </a:lnTo>
                <a:lnTo>
                  <a:pt x="831164" y="792480"/>
                </a:lnTo>
                <a:lnTo>
                  <a:pt x="837387" y="791210"/>
                </a:lnTo>
                <a:lnTo>
                  <a:pt x="842289" y="793750"/>
                </a:lnTo>
                <a:lnTo>
                  <a:pt x="843940" y="792480"/>
                </a:lnTo>
                <a:lnTo>
                  <a:pt x="843229" y="791210"/>
                </a:lnTo>
                <a:lnTo>
                  <a:pt x="840371" y="786130"/>
                </a:lnTo>
                <a:lnTo>
                  <a:pt x="830097" y="784860"/>
                </a:lnTo>
                <a:lnTo>
                  <a:pt x="821321" y="777240"/>
                </a:lnTo>
                <a:lnTo>
                  <a:pt x="820280" y="775970"/>
                </a:lnTo>
                <a:lnTo>
                  <a:pt x="812977" y="767080"/>
                </a:lnTo>
                <a:lnTo>
                  <a:pt x="811174" y="765810"/>
                </a:lnTo>
                <a:lnTo>
                  <a:pt x="805764" y="762000"/>
                </a:lnTo>
                <a:lnTo>
                  <a:pt x="803960" y="760730"/>
                </a:lnTo>
                <a:lnTo>
                  <a:pt x="796937" y="762000"/>
                </a:lnTo>
                <a:lnTo>
                  <a:pt x="785723" y="756920"/>
                </a:lnTo>
                <a:lnTo>
                  <a:pt x="779678" y="753110"/>
                </a:lnTo>
                <a:lnTo>
                  <a:pt x="771626" y="748030"/>
                </a:lnTo>
                <a:lnTo>
                  <a:pt x="755916" y="740410"/>
                </a:lnTo>
                <a:lnTo>
                  <a:pt x="755599" y="739140"/>
                </a:lnTo>
                <a:lnTo>
                  <a:pt x="755269" y="737870"/>
                </a:lnTo>
                <a:lnTo>
                  <a:pt x="751560" y="735330"/>
                </a:lnTo>
                <a:lnTo>
                  <a:pt x="745413" y="730250"/>
                </a:lnTo>
                <a:lnTo>
                  <a:pt x="737463" y="725170"/>
                </a:lnTo>
                <a:lnTo>
                  <a:pt x="731735" y="721360"/>
                </a:lnTo>
                <a:lnTo>
                  <a:pt x="725525" y="717550"/>
                </a:lnTo>
                <a:lnTo>
                  <a:pt x="713092" y="709930"/>
                </a:lnTo>
                <a:lnTo>
                  <a:pt x="709129" y="707390"/>
                </a:lnTo>
                <a:lnTo>
                  <a:pt x="707148" y="706120"/>
                </a:lnTo>
                <a:lnTo>
                  <a:pt x="702576" y="703580"/>
                </a:lnTo>
                <a:lnTo>
                  <a:pt x="703821" y="702310"/>
                </a:lnTo>
                <a:lnTo>
                  <a:pt x="699820" y="706120"/>
                </a:lnTo>
                <a:lnTo>
                  <a:pt x="693331" y="704850"/>
                </a:lnTo>
                <a:lnTo>
                  <a:pt x="685317" y="703580"/>
                </a:lnTo>
                <a:lnTo>
                  <a:pt x="672934" y="701040"/>
                </a:lnTo>
                <a:lnTo>
                  <a:pt x="666661" y="698500"/>
                </a:lnTo>
                <a:lnTo>
                  <a:pt x="660590" y="697230"/>
                </a:lnTo>
                <a:lnTo>
                  <a:pt x="662952" y="692150"/>
                </a:lnTo>
                <a:lnTo>
                  <a:pt x="666318" y="690880"/>
                </a:lnTo>
                <a:lnTo>
                  <a:pt x="675563" y="690880"/>
                </a:lnTo>
                <a:lnTo>
                  <a:pt x="670674" y="689610"/>
                </a:lnTo>
                <a:lnTo>
                  <a:pt x="666000" y="687070"/>
                </a:lnTo>
                <a:lnTo>
                  <a:pt x="660882" y="685800"/>
                </a:lnTo>
                <a:lnTo>
                  <a:pt x="656463" y="688340"/>
                </a:lnTo>
                <a:lnTo>
                  <a:pt x="651383" y="689610"/>
                </a:lnTo>
                <a:lnTo>
                  <a:pt x="641515" y="688340"/>
                </a:lnTo>
                <a:lnTo>
                  <a:pt x="647001" y="680720"/>
                </a:lnTo>
                <a:lnTo>
                  <a:pt x="639330" y="679450"/>
                </a:lnTo>
                <a:lnTo>
                  <a:pt x="591591" y="679450"/>
                </a:lnTo>
                <a:lnTo>
                  <a:pt x="585355" y="678180"/>
                </a:lnTo>
                <a:lnTo>
                  <a:pt x="578713" y="676910"/>
                </a:lnTo>
                <a:lnTo>
                  <a:pt x="577989" y="680720"/>
                </a:lnTo>
                <a:lnTo>
                  <a:pt x="583184" y="685800"/>
                </a:lnTo>
                <a:lnTo>
                  <a:pt x="584885" y="689610"/>
                </a:lnTo>
                <a:lnTo>
                  <a:pt x="585787" y="692150"/>
                </a:lnTo>
                <a:lnTo>
                  <a:pt x="585825" y="694690"/>
                </a:lnTo>
                <a:lnTo>
                  <a:pt x="584047" y="697230"/>
                </a:lnTo>
                <a:lnTo>
                  <a:pt x="582269" y="698500"/>
                </a:lnTo>
                <a:lnTo>
                  <a:pt x="578713" y="699770"/>
                </a:lnTo>
                <a:lnTo>
                  <a:pt x="572338" y="701040"/>
                </a:lnTo>
                <a:lnTo>
                  <a:pt x="571284" y="697230"/>
                </a:lnTo>
                <a:lnTo>
                  <a:pt x="570547" y="693420"/>
                </a:lnTo>
                <a:lnTo>
                  <a:pt x="570369" y="692505"/>
                </a:lnTo>
                <a:lnTo>
                  <a:pt x="568998" y="693420"/>
                </a:lnTo>
                <a:lnTo>
                  <a:pt x="564324" y="690880"/>
                </a:lnTo>
                <a:lnTo>
                  <a:pt x="566445" y="689610"/>
                </a:lnTo>
                <a:lnTo>
                  <a:pt x="574916" y="684530"/>
                </a:lnTo>
                <a:lnTo>
                  <a:pt x="568807" y="684530"/>
                </a:lnTo>
                <a:lnTo>
                  <a:pt x="566305" y="687070"/>
                </a:lnTo>
                <a:lnTo>
                  <a:pt x="564286" y="688340"/>
                </a:lnTo>
                <a:lnTo>
                  <a:pt x="559676" y="689610"/>
                </a:lnTo>
                <a:lnTo>
                  <a:pt x="559587" y="687070"/>
                </a:lnTo>
                <a:lnTo>
                  <a:pt x="559498" y="684530"/>
                </a:lnTo>
                <a:lnTo>
                  <a:pt x="552424" y="687070"/>
                </a:lnTo>
                <a:lnTo>
                  <a:pt x="553402" y="681990"/>
                </a:lnTo>
                <a:lnTo>
                  <a:pt x="555840" y="681990"/>
                </a:lnTo>
                <a:lnTo>
                  <a:pt x="561860" y="683260"/>
                </a:lnTo>
                <a:lnTo>
                  <a:pt x="565378" y="681990"/>
                </a:lnTo>
                <a:lnTo>
                  <a:pt x="560006" y="681990"/>
                </a:lnTo>
                <a:lnTo>
                  <a:pt x="553948" y="680720"/>
                </a:lnTo>
                <a:lnTo>
                  <a:pt x="543394" y="678180"/>
                </a:lnTo>
                <a:lnTo>
                  <a:pt x="538797" y="678180"/>
                </a:lnTo>
                <a:lnTo>
                  <a:pt x="536295" y="675640"/>
                </a:lnTo>
                <a:lnTo>
                  <a:pt x="537705" y="679450"/>
                </a:lnTo>
                <a:lnTo>
                  <a:pt x="537311" y="683260"/>
                </a:lnTo>
                <a:lnTo>
                  <a:pt x="529691" y="684530"/>
                </a:lnTo>
                <a:lnTo>
                  <a:pt x="519645" y="687070"/>
                </a:lnTo>
                <a:lnTo>
                  <a:pt x="517728" y="685800"/>
                </a:lnTo>
                <a:lnTo>
                  <a:pt x="515518" y="681990"/>
                </a:lnTo>
                <a:lnTo>
                  <a:pt x="515366" y="679450"/>
                </a:lnTo>
                <a:lnTo>
                  <a:pt x="509168" y="679450"/>
                </a:lnTo>
                <a:lnTo>
                  <a:pt x="505180" y="684530"/>
                </a:lnTo>
                <a:lnTo>
                  <a:pt x="491324" y="684530"/>
                </a:lnTo>
                <a:lnTo>
                  <a:pt x="493318" y="692150"/>
                </a:lnTo>
                <a:lnTo>
                  <a:pt x="487705" y="693420"/>
                </a:lnTo>
                <a:lnTo>
                  <a:pt x="485533" y="690880"/>
                </a:lnTo>
                <a:lnTo>
                  <a:pt x="482663" y="689610"/>
                </a:lnTo>
                <a:lnTo>
                  <a:pt x="478142" y="692150"/>
                </a:lnTo>
                <a:lnTo>
                  <a:pt x="471855" y="694690"/>
                </a:lnTo>
                <a:lnTo>
                  <a:pt x="464832" y="697230"/>
                </a:lnTo>
                <a:lnTo>
                  <a:pt x="458114" y="701040"/>
                </a:lnTo>
                <a:lnTo>
                  <a:pt x="449770" y="706120"/>
                </a:lnTo>
                <a:lnTo>
                  <a:pt x="444373" y="709930"/>
                </a:lnTo>
                <a:lnTo>
                  <a:pt x="451446" y="711200"/>
                </a:lnTo>
                <a:lnTo>
                  <a:pt x="453148" y="711200"/>
                </a:lnTo>
                <a:lnTo>
                  <a:pt x="452678" y="712470"/>
                </a:lnTo>
                <a:lnTo>
                  <a:pt x="452094" y="712266"/>
                </a:lnTo>
                <a:lnTo>
                  <a:pt x="451929" y="712254"/>
                </a:lnTo>
                <a:lnTo>
                  <a:pt x="451993" y="712444"/>
                </a:lnTo>
                <a:lnTo>
                  <a:pt x="452551" y="712546"/>
                </a:lnTo>
                <a:lnTo>
                  <a:pt x="441858" y="718820"/>
                </a:lnTo>
                <a:lnTo>
                  <a:pt x="430568" y="725170"/>
                </a:lnTo>
                <a:lnTo>
                  <a:pt x="418846" y="730250"/>
                </a:lnTo>
                <a:lnTo>
                  <a:pt x="394919" y="740410"/>
                </a:lnTo>
                <a:lnTo>
                  <a:pt x="383197" y="746760"/>
                </a:lnTo>
                <a:lnTo>
                  <a:pt x="372021" y="751840"/>
                </a:lnTo>
                <a:lnTo>
                  <a:pt x="361848" y="759460"/>
                </a:lnTo>
                <a:lnTo>
                  <a:pt x="360400" y="756920"/>
                </a:lnTo>
                <a:lnTo>
                  <a:pt x="348335" y="767080"/>
                </a:lnTo>
                <a:lnTo>
                  <a:pt x="335991" y="777240"/>
                </a:lnTo>
                <a:lnTo>
                  <a:pt x="324980" y="786130"/>
                </a:lnTo>
                <a:lnTo>
                  <a:pt x="316915" y="796290"/>
                </a:lnTo>
                <a:lnTo>
                  <a:pt x="312127" y="800100"/>
                </a:lnTo>
                <a:lnTo>
                  <a:pt x="302996" y="800100"/>
                </a:lnTo>
                <a:lnTo>
                  <a:pt x="302996" y="796290"/>
                </a:lnTo>
                <a:lnTo>
                  <a:pt x="296519" y="802640"/>
                </a:lnTo>
                <a:lnTo>
                  <a:pt x="291287" y="808990"/>
                </a:lnTo>
                <a:lnTo>
                  <a:pt x="284327" y="814070"/>
                </a:lnTo>
                <a:lnTo>
                  <a:pt x="272643" y="820420"/>
                </a:lnTo>
                <a:lnTo>
                  <a:pt x="275704" y="814070"/>
                </a:lnTo>
                <a:lnTo>
                  <a:pt x="274815" y="814070"/>
                </a:lnTo>
                <a:lnTo>
                  <a:pt x="275399" y="812800"/>
                </a:lnTo>
                <a:lnTo>
                  <a:pt x="282905" y="807720"/>
                </a:lnTo>
                <a:lnTo>
                  <a:pt x="271856" y="814070"/>
                </a:lnTo>
                <a:lnTo>
                  <a:pt x="263398" y="817880"/>
                </a:lnTo>
                <a:lnTo>
                  <a:pt x="255943" y="825500"/>
                </a:lnTo>
                <a:lnTo>
                  <a:pt x="247878" y="835660"/>
                </a:lnTo>
                <a:lnTo>
                  <a:pt x="245643" y="831850"/>
                </a:lnTo>
                <a:lnTo>
                  <a:pt x="239039" y="834390"/>
                </a:lnTo>
                <a:lnTo>
                  <a:pt x="231114" y="839470"/>
                </a:lnTo>
                <a:lnTo>
                  <a:pt x="224929" y="845820"/>
                </a:lnTo>
                <a:lnTo>
                  <a:pt x="238709" y="840740"/>
                </a:lnTo>
                <a:lnTo>
                  <a:pt x="227520" y="850900"/>
                </a:lnTo>
                <a:lnTo>
                  <a:pt x="216293" y="858520"/>
                </a:lnTo>
                <a:lnTo>
                  <a:pt x="214299" y="848360"/>
                </a:lnTo>
                <a:lnTo>
                  <a:pt x="204812" y="853973"/>
                </a:lnTo>
                <a:lnTo>
                  <a:pt x="202399" y="856361"/>
                </a:lnTo>
                <a:lnTo>
                  <a:pt x="203136" y="854964"/>
                </a:lnTo>
                <a:lnTo>
                  <a:pt x="201422" y="855980"/>
                </a:lnTo>
                <a:lnTo>
                  <a:pt x="196646" y="860018"/>
                </a:lnTo>
                <a:lnTo>
                  <a:pt x="201688" y="852170"/>
                </a:lnTo>
                <a:lnTo>
                  <a:pt x="204139" y="853020"/>
                </a:lnTo>
                <a:lnTo>
                  <a:pt x="204584" y="852170"/>
                </a:lnTo>
                <a:lnTo>
                  <a:pt x="205905" y="849630"/>
                </a:lnTo>
                <a:lnTo>
                  <a:pt x="216014" y="842010"/>
                </a:lnTo>
                <a:lnTo>
                  <a:pt x="227152" y="834390"/>
                </a:lnTo>
                <a:lnTo>
                  <a:pt x="235483" y="821690"/>
                </a:lnTo>
                <a:lnTo>
                  <a:pt x="240296" y="820420"/>
                </a:lnTo>
                <a:lnTo>
                  <a:pt x="243332" y="821690"/>
                </a:lnTo>
                <a:lnTo>
                  <a:pt x="246100" y="822960"/>
                </a:lnTo>
                <a:lnTo>
                  <a:pt x="250050" y="821690"/>
                </a:lnTo>
                <a:lnTo>
                  <a:pt x="250837" y="820420"/>
                </a:lnTo>
                <a:lnTo>
                  <a:pt x="257048" y="810260"/>
                </a:lnTo>
                <a:lnTo>
                  <a:pt x="261632" y="806450"/>
                </a:lnTo>
                <a:lnTo>
                  <a:pt x="263156" y="805180"/>
                </a:lnTo>
                <a:lnTo>
                  <a:pt x="264680" y="803910"/>
                </a:lnTo>
                <a:lnTo>
                  <a:pt x="272529" y="797560"/>
                </a:lnTo>
                <a:lnTo>
                  <a:pt x="277863" y="788670"/>
                </a:lnTo>
                <a:lnTo>
                  <a:pt x="280149" y="784860"/>
                </a:lnTo>
                <a:lnTo>
                  <a:pt x="272122" y="785939"/>
                </a:lnTo>
                <a:lnTo>
                  <a:pt x="276021" y="770890"/>
                </a:lnTo>
                <a:lnTo>
                  <a:pt x="266420" y="788670"/>
                </a:lnTo>
                <a:lnTo>
                  <a:pt x="261594" y="796290"/>
                </a:lnTo>
                <a:lnTo>
                  <a:pt x="256692" y="805180"/>
                </a:lnTo>
                <a:lnTo>
                  <a:pt x="258546" y="798830"/>
                </a:lnTo>
                <a:lnTo>
                  <a:pt x="260324" y="792480"/>
                </a:lnTo>
                <a:lnTo>
                  <a:pt x="263791" y="779780"/>
                </a:lnTo>
                <a:lnTo>
                  <a:pt x="259041" y="787400"/>
                </a:lnTo>
                <a:lnTo>
                  <a:pt x="254927" y="795020"/>
                </a:lnTo>
                <a:lnTo>
                  <a:pt x="251117" y="801370"/>
                </a:lnTo>
                <a:lnTo>
                  <a:pt x="247294" y="806450"/>
                </a:lnTo>
                <a:lnTo>
                  <a:pt x="249643" y="796290"/>
                </a:lnTo>
                <a:lnTo>
                  <a:pt x="243014" y="796290"/>
                </a:lnTo>
                <a:lnTo>
                  <a:pt x="252895" y="789940"/>
                </a:lnTo>
                <a:lnTo>
                  <a:pt x="258711" y="778510"/>
                </a:lnTo>
                <a:lnTo>
                  <a:pt x="263042" y="769620"/>
                </a:lnTo>
                <a:lnTo>
                  <a:pt x="264274" y="767080"/>
                </a:lnTo>
                <a:lnTo>
                  <a:pt x="273443" y="758190"/>
                </a:lnTo>
                <a:lnTo>
                  <a:pt x="286423" y="768350"/>
                </a:lnTo>
                <a:lnTo>
                  <a:pt x="293700" y="760730"/>
                </a:lnTo>
                <a:lnTo>
                  <a:pt x="295338" y="758190"/>
                </a:lnTo>
                <a:lnTo>
                  <a:pt x="299415" y="751840"/>
                </a:lnTo>
                <a:lnTo>
                  <a:pt x="304126" y="744220"/>
                </a:lnTo>
                <a:lnTo>
                  <a:pt x="308356" y="735330"/>
                </a:lnTo>
                <a:lnTo>
                  <a:pt x="312458" y="725170"/>
                </a:lnTo>
                <a:lnTo>
                  <a:pt x="313626" y="722630"/>
                </a:lnTo>
                <a:lnTo>
                  <a:pt x="317144" y="715010"/>
                </a:lnTo>
                <a:lnTo>
                  <a:pt x="322948" y="704850"/>
                </a:lnTo>
                <a:lnTo>
                  <a:pt x="324599" y="702310"/>
                </a:lnTo>
                <a:lnTo>
                  <a:pt x="330365" y="693420"/>
                </a:lnTo>
                <a:lnTo>
                  <a:pt x="327647" y="697230"/>
                </a:lnTo>
                <a:lnTo>
                  <a:pt x="324789" y="699770"/>
                </a:lnTo>
                <a:lnTo>
                  <a:pt x="321856" y="702310"/>
                </a:lnTo>
                <a:lnTo>
                  <a:pt x="322414" y="695960"/>
                </a:lnTo>
                <a:lnTo>
                  <a:pt x="326605" y="688340"/>
                </a:lnTo>
                <a:lnTo>
                  <a:pt x="331978" y="679450"/>
                </a:lnTo>
                <a:lnTo>
                  <a:pt x="336130" y="671830"/>
                </a:lnTo>
                <a:lnTo>
                  <a:pt x="340347" y="674370"/>
                </a:lnTo>
                <a:lnTo>
                  <a:pt x="343128" y="671830"/>
                </a:lnTo>
                <a:lnTo>
                  <a:pt x="345922" y="669290"/>
                </a:lnTo>
                <a:lnTo>
                  <a:pt x="351256" y="666750"/>
                </a:lnTo>
                <a:lnTo>
                  <a:pt x="351472" y="661670"/>
                </a:lnTo>
                <a:lnTo>
                  <a:pt x="355092" y="652780"/>
                </a:lnTo>
                <a:lnTo>
                  <a:pt x="357860" y="642620"/>
                </a:lnTo>
                <a:lnTo>
                  <a:pt x="355498" y="635000"/>
                </a:lnTo>
                <a:lnTo>
                  <a:pt x="359956" y="631190"/>
                </a:lnTo>
                <a:lnTo>
                  <a:pt x="364236" y="626110"/>
                </a:lnTo>
                <a:lnTo>
                  <a:pt x="368693" y="622300"/>
                </a:lnTo>
                <a:lnTo>
                  <a:pt x="372287" y="615950"/>
                </a:lnTo>
                <a:lnTo>
                  <a:pt x="374180" y="609600"/>
                </a:lnTo>
                <a:lnTo>
                  <a:pt x="374789" y="604520"/>
                </a:lnTo>
                <a:lnTo>
                  <a:pt x="375259" y="599440"/>
                </a:lnTo>
                <a:lnTo>
                  <a:pt x="374751" y="594360"/>
                </a:lnTo>
                <a:lnTo>
                  <a:pt x="374205" y="590550"/>
                </a:lnTo>
                <a:lnTo>
                  <a:pt x="373456" y="582930"/>
                </a:lnTo>
                <a:lnTo>
                  <a:pt x="373354" y="580390"/>
                </a:lnTo>
                <a:lnTo>
                  <a:pt x="373278" y="574040"/>
                </a:lnTo>
                <a:lnTo>
                  <a:pt x="373824" y="567690"/>
                </a:lnTo>
                <a:lnTo>
                  <a:pt x="375945" y="558800"/>
                </a:lnTo>
                <a:lnTo>
                  <a:pt x="379171" y="562610"/>
                </a:lnTo>
                <a:lnTo>
                  <a:pt x="382600" y="563880"/>
                </a:lnTo>
                <a:lnTo>
                  <a:pt x="385203" y="566420"/>
                </a:lnTo>
                <a:lnTo>
                  <a:pt x="385953" y="576580"/>
                </a:lnTo>
                <a:lnTo>
                  <a:pt x="388429" y="567690"/>
                </a:lnTo>
                <a:lnTo>
                  <a:pt x="391541" y="558800"/>
                </a:lnTo>
                <a:lnTo>
                  <a:pt x="387883" y="557530"/>
                </a:lnTo>
                <a:lnTo>
                  <a:pt x="390093" y="554990"/>
                </a:lnTo>
                <a:lnTo>
                  <a:pt x="390486" y="548640"/>
                </a:lnTo>
                <a:lnTo>
                  <a:pt x="389978" y="543560"/>
                </a:lnTo>
                <a:lnTo>
                  <a:pt x="389724" y="541020"/>
                </a:lnTo>
                <a:lnTo>
                  <a:pt x="389191" y="533400"/>
                </a:lnTo>
                <a:lnTo>
                  <a:pt x="388937" y="525780"/>
                </a:lnTo>
                <a:lnTo>
                  <a:pt x="392201" y="521970"/>
                </a:lnTo>
                <a:lnTo>
                  <a:pt x="391337" y="519430"/>
                </a:lnTo>
                <a:lnTo>
                  <a:pt x="390486" y="516890"/>
                </a:lnTo>
                <a:lnTo>
                  <a:pt x="384759" y="515620"/>
                </a:lnTo>
                <a:lnTo>
                  <a:pt x="385737" y="504190"/>
                </a:lnTo>
                <a:lnTo>
                  <a:pt x="386943" y="502920"/>
                </a:lnTo>
                <a:lnTo>
                  <a:pt x="388454" y="504190"/>
                </a:lnTo>
                <a:lnTo>
                  <a:pt x="387616" y="502920"/>
                </a:lnTo>
                <a:lnTo>
                  <a:pt x="386765" y="501650"/>
                </a:lnTo>
                <a:lnTo>
                  <a:pt x="385191" y="496570"/>
                </a:lnTo>
                <a:lnTo>
                  <a:pt x="382905" y="494030"/>
                </a:lnTo>
                <a:lnTo>
                  <a:pt x="379069" y="496570"/>
                </a:lnTo>
                <a:lnTo>
                  <a:pt x="382168" y="491490"/>
                </a:lnTo>
                <a:lnTo>
                  <a:pt x="384200" y="485140"/>
                </a:lnTo>
                <a:lnTo>
                  <a:pt x="385368" y="477520"/>
                </a:lnTo>
                <a:lnTo>
                  <a:pt x="385927" y="471170"/>
                </a:lnTo>
                <a:lnTo>
                  <a:pt x="385940" y="462280"/>
                </a:lnTo>
                <a:lnTo>
                  <a:pt x="385406" y="455930"/>
                </a:lnTo>
                <a:lnTo>
                  <a:pt x="384276" y="448310"/>
                </a:lnTo>
                <a:lnTo>
                  <a:pt x="381558" y="434340"/>
                </a:lnTo>
                <a:lnTo>
                  <a:pt x="378142" y="419100"/>
                </a:lnTo>
                <a:lnTo>
                  <a:pt x="376745" y="412750"/>
                </a:lnTo>
                <a:lnTo>
                  <a:pt x="375437" y="403860"/>
                </a:lnTo>
                <a:lnTo>
                  <a:pt x="374243" y="396240"/>
                </a:lnTo>
                <a:lnTo>
                  <a:pt x="375627" y="388620"/>
                </a:lnTo>
                <a:lnTo>
                  <a:pt x="371792" y="379730"/>
                </a:lnTo>
                <a:lnTo>
                  <a:pt x="369062" y="373380"/>
                </a:lnTo>
                <a:lnTo>
                  <a:pt x="363943" y="363220"/>
                </a:lnTo>
                <a:lnTo>
                  <a:pt x="356438" y="347980"/>
                </a:lnTo>
                <a:lnTo>
                  <a:pt x="354088" y="342900"/>
                </a:lnTo>
                <a:lnTo>
                  <a:pt x="351510" y="339090"/>
                </a:lnTo>
                <a:lnTo>
                  <a:pt x="346837" y="330200"/>
                </a:lnTo>
                <a:lnTo>
                  <a:pt x="348830" y="330200"/>
                </a:lnTo>
                <a:lnTo>
                  <a:pt x="348945" y="329882"/>
                </a:lnTo>
                <a:lnTo>
                  <a:pt x="348449" y="328930"/>
                </a:lnTo>
                <a:lnTo>
                  <a:pt x="344576" y="321310"/>
                </a:lnTo>
                <a:lnTo>
                  <a:pt x="343928" y="320040"/>
                </a:lnTo>
                <a:lnTo>
                  <a:pt x="336105" y="316230"/>
                </a:lnTo>
                <a:lnTo>
                  <a:pt x="327863" y="311150"/>
                </a:lnTo>
                <a:lnTo>
                  <a:pt x="320179" y="298450"/>
                </a:lnTo>
                <a:lnTo>
                  <a:pt x="322122" y="292100"/>
                </a:lnTo>
                <a:lnTo>
                  <a:pt x="326009" y="295910"/>
                </a:lnTo>
                <a:lnTo>
                  <a:pt x="329514" y="300990"/>
                </a:lnTo>
                <a:lnTo>
                  <a:pt x="330339" y="299720"/>
                </a:lnTo>
                <a:lnTo>
                  <a:pt x="333400" y="294640"/>
                </a:lnTo>
                <a:lnTo>
                  <a:pt x="333184" y="292100"/>
                </a:lnTo>
                <a:lnTo>
                  <a:pt x="333082" y="290830"/>
                </a:lnTo>
                <a:lnTo>
                  <a:pt x="332968" y="289560"/>
                </a:lnTo>
                <a:lnTo>
                  <a:pt x="329984" y="283210"/>
                </a:lnTo>
                <a:lnTo>
                  <a:pt x="325335" y="276860"/>
                </a:lnTo>
                <a:lnTo>
                  <a:pt x="319798" y="270510"/>
                </a:lnTo>
                <a:lnTo>
                  <a:pt x="314502" y="264160"/>
                </a:lnTo>
                <a:lnTo>
                  <a:pt x="310388" y="256540"/>
                </a:lnTo>
                <a:lnTo>
                  <a:pt x="308356" y="248920"/>
                </a:lnTo>
                <a:lnTo>
                  <a:pt x="311810" y="251460"/>
                </a:lnTo>
                <a:lnTo>
                  <a:pt x="310819" y="248920"/>
                </a:lnTo>
                <a:lnTo>
                  <a:pt x="289852" y="224790"/>
                </a:lnTo>
                <a:lnTo>
                  <a:pt x="283781" y="218440"/>
                </a:lnTo>
                <a:lnTo>
                  <a:pt x="277888" y="212090"/>
                </a:lnTo>
                <a:lnTo>
                  <a:pt x="272465" y="205740"/>
                </a:lnTo>
                <a:lnTo>
                  <a:pt x="274459" y="205740"/>
                </a:lnTo>
                <a:lnTo>
                  <a:pt x="274751" y="203200"/>
                </a:lnTo>
                <a:lnTo>
                  <a:pt x="268097" y="200660"/>
                </a:lnTo>
                <a:lnTo>
                  <a:pt x="261200" y="195580"/>
                </a:lnTo>
                <a:lnTo>
                  <a:pt x="247078" y="182880"/>
                </a:lnTo>
                <a:lnTo>
                  <a:pt x="239903" y="176530"/>
                </a:lnTo>
                <a:lnTo>
                  <a:pt x="232892" y="170180"/>
                </a:lnTo>
                <a:lnTo>
                  <a:pt x="226174" y="162560"/>
                </a:lnTo>
                <a:lnTo>
                  <a:pt x="221119" y="157480"/>
                </a:lnTo>
                <a:lnTo>
                  <a:pt x="219849" y="156210"/>
                </a:lnTo>
                <a:lnTo>
                  <a:pt x="229819" y="157480"/>
                </a:lnTo>
                <a:lnTo>
                  <a:pt x="229273" y="162560"/>
                </a:lnTo>
                <a:lnTo>
                  <a:pt x="231673" y="156260"/>
                </a:lnTo>
                <a:lnTo>
                  <a:pt x="244970" y="165100"/>
                </a:lnTo>
                <a:lnTo>
                  <a:pt x="265379" y="176530"/>
                </a:lnTo>
                <a:lnTo>
                  <a:pt x="283997" y="181610"/>
                </a:lnTo>
                <a:lnTo>
                  <a:pt x="285305" y="185420"/>
                </a:lnTo>
                <a:lnTo>
                  <a:pt x="285838" y="191770"/>
                </a:lnTo>
                <a:lnTo>
                  <a:pt x="278879" y="187960"/>
                </a:lnTo>
                <a:lnTo>
                  <a:pt x="291884" y="198120"/>
                </a:lnTo>
                <a:lnTo>
                  <a:pt x="306298" y="205740"/>
                </a:lnTo>
                <a:lnTo>
                  <a:pt x="321449" y="214630"/>
                </a:lnTo>
                <a:lnTo>
                  <a:pt x="344284" y="226060"/>
                </a:lnTo>
                <a:lnTo>
                  <a:pt x="378142" y="245110"/>
                </a:lnTo>
                <a:lnTo>
                  <a:pt x="388683" y="254000"/>
                </a:lnTo>
                <a:lnTo>
                  <a:pt x="383781" y="255270"/>
                </a:lnTo>
                <a:lnTo>
                  <a:pt x="395439" y="257810"/>
                </a:lnTo>
                <a:lnTo>
                  <a:pt x="401205" y="260350"/>
                </a:lnTo>
                <a:lnTo>
                  <a:pt x="406730" y="264160"/>
                </a:lnTo>
                <a:lnTo>
                  <a:pt x="405472" y="265430"/>
                </a:lnTo>
                <a:lnTo>
                  <a:pt x="401878" y="266700"/>
                </a:lnTo>
                <a:lnTo>
                  <a:pt x="405142" y="267970"/>
                </a:lnTo>
                <a:lnTo>
                  <a:pt x="407428" y="269240"/>
                </a:lnTo>
                <a:lnTo>
                  <a:pt x="413080" y="269240"/>
                </a:lnTo>
                <a:lnTo>
                  <a:pt x="419214" y="270510"/>
                </a:lnTo>
                <a:lnTo>
                  <a:pt x="425259" y="273050"/>
                </a:lnTo>
                <a:lnTo>
                  <a:pt x="431939" y="275590"/>
                </a:lnTo>
                <a:lnTo>
                  <a:pt x="436537" y="278130"/>
                </a:lnTo>
                <a:lnTo>
                  <a:pt x="426021" y="278130"/>
                </a:lnTo>
                <a:lnTo>
                  <a:pt x="432943" y="283210"/>
                </a:lnTo>
                <a:lnTo>
                  <a:pt x="446290" y="288290"/>
                </a:lnTo>
                <a:lnTo>
                  <a:pt x="452716" y="290830"/>
                </a:lnTo>
                <a:lnTo>
                  <a:pt x="471678" y="294640"/>
                </a:lnTo>
                <a:lnTo>
                  <a:pt x="477799" y="294640"/>
                </a:lnTo>
                <a:lnTo>
                  <a:pt x="481825" y="295910"/>
                </a:lnTo>
                <a:lnTo>
                  <a:pt x="514515" y="295910"/>
                </a:lnTo>
                <a:lnTo>
                  <a:pt x="520915" y="297180"/>
                </a:lnTo>
                <a:lnTo>
                  <a:pt x="527596" y="297180"/>
                </a:lnTo>
                <a:lnTo>
                  <a:pt x="562178" y="317500"/>
                </a:lnTo>
                <a:lnTo>
                  <a:pt x="570674" y="318770"/>
                </a:lnTo>
                <a:lnTo>
                  <a:pt x="578167" y="320040"/>
                </a:lnTo>
                <a:lnTo>
                  <a:pt x="577519" y="321310"/>
                </a:lnTo>
                <a:lnTo>
                  <a:pt x="597001" y="321310"/>
                </a:lnTo>
                <a:lnTo>
                  <a:pt x="615061" y="318770"/>
                </a:lnTo>
                <a:lnTo>
                  <a:pt x="631850" y="313690"/>
                </a:lnTo>
                <a:lnTo>
                  <a:pt x="647534" y="308610"/>
                </a:lnTo>
                <a:lnTo>
                  <a:pt x="655104" y="304800"/>
                </a:lnTo>
                <a:lnTo>
                  <a:pt x="662571" y="302260"/>
                </a:lnTo>
                <a:lnTo>
                  <a:pt x="684326" y="290830"/>
                </a:lnTo>
                <a:lnTo>
                  <a:pt x="706501" y="279400"/>
                </a:lnTo>
                <a:lnTo>
                  <a:pt x="719582" y="278130"/>
                </a:lnTo>
                <a:lnTo>
                  <a:pt x="734644" y="273050"/>
                </a:lnTo>
                <a:lnTo>
                  <a:pt x="751065" y="266700"/>
                </a:lnTo>
                <a:lnTo>
                  <a:pt x="773176" y="255270"/>
                </a:lnTo>
                <a:lnTo>
                  <a:pt x="780630" y="251460"/>
                </a:lnTo>
                <a:lnTo>
                  <a:pt x="785583" y="248920"/>
                </a:lnTo>
                <a:lnTo>
                  <a:pt x="802767" y="238760"/>
                </a:lnTo>
                <a:lnTo>
                  <a:pt x="819442" y="228600"/>
                </a:lnTo>
                <a:lnTo>
                  <a:pt x="822096" y="227330"/>
                </a:lnTo>
                <a:lnTo>
                  <a:pt x="830033" y="223520"/>
                </a:lnTo>
                <a:lnTo>
                  <a:pt x="835329" y="220980"/>
                </a:lnTo>
                <a:lnTo>
                  <a:pt x="828484" y="223520"/>
                </a:lnTo>
                <a:lnTo>
                  <a:pt x="829538" y="218440"/>
                </a:lnTo>
                <a:lnTo>
                  <a:pt x="830872" y="212090"/>
                </a:lnTo>
                <a:lnTo>
                  <a:pt x="836599" y="207010"/>
                </a:lnTo>
                <a:lnTo>
                  <a:pt x="843788" y="201930"/>
                </a:lnTo>
                <a:lnTo>
                  <a:pt x="850252" y="195580"/>
                </a:lnTo>
                <a:lnTo>
                  <a:pt x="855802" y="190500"/>
                </a:lnTo>
                <a:lnTo>
                  <a:pt x="860285" y="193040"/>
                </a:lnTo>
                <a:lnTo>
                  <a:pt x="857237" y="195580"/>
                </a:lnTo>
                <a:lnTo>
                  <a:pt x="867206" y="195580"/>
                </a:lnTo>
                <a:lnTo>
                  <a:pt x="877773" y="190500"/>
                </a:lnTo>
                <a:lnTo>
                  <a:pt x="878154" y="190220"/>
                </a:lnTo>
                <a:lnTo>
                  <a:pt x="880135" y="184150"/>
                </a:lnTo>
                <a:lnTo>
                  <a:pt x="884428" y="170180"/>
                </a:lnTo>
                <a:lnTo>
                  <a:pt x="885634" y="179070"/>
                </a:lnTo>
                <a:lnTo>
                  <a:pt x="890206" y="179070"/>
                </a:lnTo>
                <a:lnTo>
                  <a:pt x="895146" y="178003"/>
                </a:lnTo>
                <a:lnTo>
                  <a:pt x="898893" y="175260"/>
                </a:lnTo>
                <a:lnTo>
                  <a:pt x="896404" y="170180"/>
                </a:lnTo>
                <a:lnTo>
                  <a:pt x="892048" y="161290"/>
                </a:lnTo>
                <a:lnTo>
                  <a:pt x="904938" y="154940"/>
                </a:lnTo>
                <a:lnTo>
                  <a:pt x="925576" y="144780"/>
                </a:lnTo>
                <a:lnTo>
                  <a:pt x="929487" y="141401"/>
                </a:lnTo>
                <a:lnTo>
                  <a:pt x="929424" y="140970"/>
                </a:lnTo>
                <a:lnTo>
                  <a:pt x="930135" y="140843"/>
                </a:lnTo>
                <a:lnTo>
                  <a:pt x="955001" y="119380"/>
                </a:lnTo>
                <a:lnTo>
                  <a:pt x="957745" y="116840"/>
                </a:lnTo>
                <a:lnTo>
                  <a:pt x="960221" y="114554"/>
                </a:lnTo>
                <a:lnTo>
                  <a:pt x="960564" y="111760"/>
                </a:lnTo>
                <a:lnTo>
                  <a:pt x="961402" y="106680"/>
                </a:lnTo>
                <a:lnTo>
                  <a:pt x="964158" y="100330"/>
                </a:lnTo>
                <a:lnTo>
                  <a:pt x="970724" y="92710"/>
                </a:lnTo>
                <a:lnTo>
                  <a:pt x="969429" y="101600"/>
                </a:lnTo>
                <a:lnTo>
                  <a:pt x="977646" y="92710"/>
                </a:lnTo>
                <a:lnTo>
                  <a:pt x="980376" y="86360"/>
                </a:lnTo>
                <a:lnTo>
                  <a:pt x="982649" y="80010"/>
                </a:lnTo>
                <a:lnTo>
                  <a:pt x="984351" y="78435"/>
                </a:lnTo>
                <a:lnTo>
                  <a:pt x="1004100" y="41910"/>
                </a:lnTo>
                <a:lnTo>
                  <a:pt x="1004633" y="38100"/>
                </a:lnTo>
                <a:lnTo>
                  <a:pt x="1008583" y="45720"/>
                </a:lnTo>
                <a:lnTo>
                  <a:pt x="1012444" y="38100"/>
                </a:lnTo>
                <a:lnTo>
                  <a:pt x="1016304" y="30480"/>
                </a:lnTo>
                <a:lnTo>
                  <a:pt x="1025372" y="15240"/>
                </a:lnTo>
                <a:lnTo>
                  <a:pt x="1034351" y="3810"/>
                </a:lnTo>
                <a:lnTo>
                  <a:pt x="1041768" y="2540"/>
                </a:lnTo>
                <a:lnTo>
                  <a:pt x="1040701" y="0"/>
                </a:lnTo>
                <a:lnTo>
                  <a:pt x="1001115" y="0"/>
                </a:lnTo>
                <a:lnTo>
                  <a:pt x="993800" y="2540"/>
                </a:lnTo>
                <a:lnTo>
                  <a:pt x="974534" y="13970"/>
                </a:lnTo>
                <a:lnTo>
                  <a:pt x="969949" y="20320"/>
                </a:lnTo>
                <a:lnTo>
                  <a:pt x="967536" y="26670"/>
                </a:lnTo>
                <a:lnTo>
                  <a:pt x="965047" y="34290"/>
                </a:lnTo>
                <a:lnTo>
                  <a:pt x="960247" y="41910"/>
                </a:lnTo>
                <a:lnTo>
                  <a:pt x="954798" y="35966"/>
                </a:lnTo>
                <a:lnTo>
                  <a:pt x="955967" y="33210"/>
                </a:lnTo>
                <a:lnTo>
                  <a:pt x="953109" y="35318"/>
                </a:lnTo>
                <a:lnTo>
                  <a:pt x="954087" y="36423"/>
                </a:lnTo>
                <a:lnTo>
                  <a:pt x="946619" y="54610"/>
                </a:lnTo>
                <a:lnTo>
                  <a:pt x="932764" y="53340"/>
                </a:lnTo>
                <a:lnTo>
                  <a:pt x="924750" y="62230"/>
                </a:lnTo>
                <a:lnTo>
                  <a:pt x="928839" y="59690"/>
                </a:lnTo>
                <a:lnTo>
                  <a:pt x="935189" y="58420"/>
                </a:lnTo>
                <a:lnTo>
                  <a:pt x="936205" y="60960"/>
                </a:lnTo>
                <a:lnTo>
                  <a:pt x="924712" y="71120"/>
                </a:lnTo>
                <a:lnTo>
                  <a:pt x="911199" y="78740"/>
                </a:lnTo>
                <a:lnTo>
                  <a:pt x="899414" y="83820"/>
                </a:lnTo>
                <a:lnTo>
                  <a:pt x="893127" y="83820"/>
                </a:lnTo>
                <a:lnTo>
                  <a:pt x="885469" y="91440"/>
                </a:lnTo>
                <a:lnTo>
                  <a:pt x="877735" y="100330"/>
                </a:lnTo>
                <a:lnTo>
                  <a:pt x="862164" y="116840"/>
                </a:lnTo>
                <a:lnTo>
                  <a:pt x="860856" y="114300"/>
                </a:lnTo>
                <a:lnTo>
                  <a:pt x="862952" y="111760"/>
                </a:lnTo>
                <a:lnTo>
                  <a:pt x="866076" y="107950"/>
                </a:lnTo>
                <a:lnTo>
                  <a:pt x="869416" y="102870"/>
                </a:lnTo>
                <a:lnTo>
                  <a:pt x="862101" y="111760"/>
                </a:lnTo>
                <a:lnTo>
                  <a:pt x="858291" y="111760"/>
                </a:lnTo>
                <a:lnTo>
                  <a:pt x="854684" y="110490"/>
                </a:lnTo>
                <a:lnTo>
                  <a:pt x="847991" y="118110"/>
                </a:lnTo>
                <a:lnTo>
                  <a:pt x="851535" y="118110"/>
                </a:lnTo>
                <a:lnTo>
                  <a:pt x="849833" y="123190"/>
                </a:lnTo>
                <a:lnTo>
                  <a:pt x="850455" y="124460"/>
                </a:lnTo>
                <a:lnTo>
                  <a:pt x="840219" y="128270"/>
                </a:lnTo>
                <a:lnTo>
                  <a:pt x="828370" y="135890"/>
                </a:lnTo>
                <a:lnTo>
                  <a:pt x="816165" y="144780"/>
                </a:lnTo>
                <a:lnTo>
                  <a:pt x="804875" y="154940"/>
                </a:lnTo>
                <a:lnTo>
                  <a:pt x="804329" y="147320"/>
                </a:lnTo>
                <a:lnTo>
                  <a:pt x="783501" y="162560"/>
                </a:lnTo>
                <a:lnTo>
                  <a:pt x="762152" y="177800"/>
                </a:lnTo>
                <a:lnTo>
                  <a:pt x="740029" y="191770"/>
                </a:lnTo>
                <a:lnTo>
                  <a:pt x="716838" y="205740"/>
                </a:lnTo>
                <a:lnTo>
                  <a:pt x="724382" y="205740"/>
                </a:lnTo>
                <a:lnTo>
                  <a:pt x="727951" y="208280"/>
                </a:lnTo>
                <a:lnTo>
                  <a:pt x="727443" y="213360"/>
                </a:lnTo>
                <a:lnTo>
                  <a:pt x="722706" y="218440"/>
                </a:lnTo>
                <a:lnTo>
                  <a:pt x="714768" y="212090"/>
                </a:lnTo>
                <a:lnTo>
                  <a:pt x="714895" y="215900"/>
                </a:lnTo>
                <a:lnTo>
                  <a:pt x="717981" y="215900"/>
                </a:lnTo>
                <a:lnTo>
                  <a:pt x="719937" y="217170"/>
                </a:lnTo>
                <a:lnTo>
                  <a:pt x="716724" y="222250"/>
                </a:lnTo>
                <a:lnTo>
                  <a:pt x="709472" y="223520"/>
                </a:lnTo>
                <a:lnTo>
                  <a:pt x="706348" y="220980"/>
                </a:lnTo>
                <a:lnTo>
                  <a:pt x="706628" y="215900"/>
                </a:lnTo>
                <a:lnTo>
                  <a:pt x="709612" y="210820"/>
                </a:lnTo>
                <a:lnTo>
                  <a:pt x="700913" y="218440"/>
                </a:lnTo>
                <a:lnTo>
                  <a:pt x="696379" y="220980"/>
                </a:lnTo>
                <a:lnTo>
                  <a:pt x="694385" y="219710"/>
                </a:lnTo>
                <a:lnTo>
                  <a:pt x="697255" y="215900"/>
                </a:lnTo>
                <a:lnTo>
                  <a:pt x="696671" y="213360"/>
                </a:lnTo>
                <a:lnTo>
                  <a:pt x="690524" y="217170"/>
                </a:lnTo>
                <a:lnTo>
                  <a:pt x="680415" y="218440"/>
                </a:lnTo>
                <a:lnTo>
                  <a:pt x="670039" y="220980"/>
                </a:lnTo>
                <a:lnTo>
                  <a:pt x="663168" y="227330"/>
                </a:lnTo>
                <a:lnTo>
                  <a:pt x="661428" y="224790"/>
                </a:lnTo>
                <a:lnTo>
                  <a:pt x="640321" y="232410"/>
                </a:lnTo>
                <a:lnTo>
                  <a:pt x="623049" y="237490"/>
                </a:lnTo>
                <a:lnTo>
                  <a:pt x="606767" y="241300"/>
                </a:lnTo>
                <a:lnTo>
                  <a:pt x="588619" y="242570"/>
                </a:lnTo>
                <a:lnTo>
                  <a:pt x="588441" y="251460"/>
                </a:lnTo>
                <a:lnTo>
                  <a:pt x="577811" y="250190"/>
                </a:lnTo>
                <a:lnTo>
                  <a:pt x="569290" y="255270"/>
                </a:lnTo>
                <a:lnTo>
                  <a:pt x="564146" y="255270"/>
                </a:lnTo>
                <a:lnTo>
                  <a:pt x="553593" y="252730"/>
                </a:lnTo>
                <a:lnTo>
                  <a:pt x="543039" y="248920"/>
                </a:lnTo>
                <a:lnTo>
                  <a:pt x="532117" y="246380"/>
                </a:lnTo>
                <a:lnTo>
                  <a:pt x="526643" y="243840"/>
                </a:lnTo>
                <a:lnTo>
                  <a:pt x="523836" y="242570"/>
                </a:lnTo>
                <a:lnTo>
                  <a:pt x="521030" y="241300"/>
                </a:lnTo>
                <a:lnTo>
                  <a:pt x="509600" y="238760"/>
                </a:lnTo>
                <a:lnTo>
                  <a:pt x="503656" y="236220"/>
                </a:lnTo>
                <a:lnTo>
                  <a:pt x="494880" y="236220"/>
                </a:lnTo>
                <a:lnTo>
                  <a:pt x="492328" y="237490"/>
                </a:lnTo>
                <a:lnTo>
                  <a:pt x="491426" y="240030"/>
                </a:lnTo>
                <a:lnTo>
                  <a:pt x="487565" y="242570"/>
                </a:lnTo>
                <a:lnTo>
                  <a:pt x="488099" y="238760"/>
                </a:lnTo>
                <a:lnTo>
                  <a:pt x="482269" y="234950"/>
                </a:lnTo>
                <a:lnTo>
                  <a:pt x="478243" y="232410"/>
                </a:lnTo>
                <a:lnTo>
                  <a:pt x="474179" y="228600"/>
                </a:lnTo>
                <a:lnTo>
                  <a:pt x="471817" y="227330"/>
                </a:lnTo>
                <a:lnTo>
                  <a:pt x="478853" y="227330"/>
                </a:lnTo>
                <a:lnTo>
                  <a:pt x="469011" y="223520"/>
                </a:lnTo>
                <a:lnTo>
                  <a:pt x="460502" y="219710"/>
                </a:lnTo>
                <a:lnTo>
                  <a:pt x="452780" y="217170"/>
                </a:lnTo>
                <a:lnTo>
                  <a:pt x="445274" y="214630"/>
                </a:lnTo>
                <a:lnTo>
                  <a:pt x="440169" y="212090"/>
                </a:lnTo>
                <a:lnTo>
                  <a:pt x="434759" y="209550"/>
                </a:lnTo>
                <a:lnTo>
                  <a:pt x="428244" y="207010"/>
                </a:lnTo>
                <a:lnTo>
                  <a:pt x="404850" y="198120"/>
                </a:lnTo>
                <a:lnTo>
                  <a:pt x="407136" y="203200"/>
                </a:lnTo>
                <a:lnTo>
                  <a:pt x="410794" y="205740"/>
                </a:lnTo>
                <a:lnTo>
                  <a:pt x="407352" y="207010"/>
                </a:lnTo>
                <a:lnTo>
                  <a:pt x="400354" y="204470"/>
                </a:lnTo>
                <a:lnTo>
                  <a:pt x="394373" y="195580"/>
                </a:lnTo>
                <a:lnTo>
                  <a:pt x="397090" y="194310"/>
                </a:lnTo>
                <a:lnTo>
                  <a:pt x="399161" y="194310"/>
                </a:lnTo>
                <a:lnTo>
                  <a:pt x="393700" y="191770"/>
                </a:lnTo>
                <a:lnTo>
                  <a:pt x="390982" y="190500"/>
                </a:lnTo>
                <a:lnTo>
                  <a:pt x="383057" y="186690"/>
                </a:lnTo>
                <a:lnTo>
                  <a:pt x="375348" y="181610"/>
                </a:lnTo>
                <a:lnTo>
                  <a:pt x="367830" y="175260"/>
                </a:lnTo>
                <a:lnTo>
                  <a:pt x="360591" y="170180"/>
                </a:lnTo>
                <a:lnTo>
                  <a:pt x="353555" y="162560"/>
                </a:lnTo>
                <a:lnTo>
                  <a:pt x="346748" y="156260"/>
                </a:lnTo>
                <a:lnTo>
                  <a:pt x="343890" y="153060"/>
                </a:lnTo>
                <a:lnTo>
                  <a:pt x="228930" y="153060"/>
                </a:lnTo>
                <a:lnTo>
                  <a:pt x="226834" y="153060"/>
                </a:lnTo>
                <a:lnTo>
                  <a:pt x="224116" y="154940"/>
                </a:lnTo>
                <a:lnTo>
                  <a:pt x="219075" y="154940"/>
                </a:lnTo>
                <a:lnTo>
                  <a:pt x="210642" y="148590"/>
                </a:lnTo>
                <a:lnTo>
                  <a:pt x="208953" y="142240"/>
                </a:lnTo>
                <a:lnTo>
                  <a:pt x="206768" y="134620"/>
                </a:lnTo>
                <a:lnTo>
                  <a:pt x="206578" y="133261"/>
                </a:lnTo>
                <a:lnTo>
                  <a:pt x="222745" y="144780"/>
                </a:lnTo>
                <a:lnTo>
                  <a:pt x="211074" y="142240"/>
                </a:lnTo>
                <a:lnTo>
                  <a:pt x="225844" y="152400"/>
                </a:lnTo>
                <a:lnTo>
                  <a:pt x="227799" y="152400"/>
                </a:lnTo>
                <a:lnTo>
                  <a:pt x="343293" y="152400"/>
                </a:lnTo>
                <a:lnTo>
                  <a:pt x="339902" y="148590"/>
                </a:lnTo>
                <a:lnTo>
                  <a:pt x="335965" y="144780"/>
                </a:lnTo>
                <a:lnTo>
                  <a:pt x="326771" y="135890"/>
                </a:lnTo>
                <a:lnTo>
                  <a:pt x="313715" y="123190"/>
                </a:lnTo>
                <a:lnTo>
                  <a:pt x="300418" y="113030"/>
                </a:lnTo>
                <a:lnTo>
                  <a:pt x="289344" y="107950"/>
                </a:lnTo>
                <a:lnTo>
                  <a:pt x="286575" y="106680"/>
                </a:lnTo>
                <a:lnTo>
                  <a:pt x="288671" y="107950"/>
                </a:lnTo>
                <a:lnTo>
                  <a:pt x="271259" y="99060"/>
                </a:lnTo>
                <a:lnTo>
                  <a:pt x="262559" y="93980"/>
                </a:lnTo>
                <a:lnTo>
                  <a:pt x="253898" y="90170"/>
                </a:lnTo>
                <a:lnTo>
                  <a:pt x="250164" y="85090"/>
                </a:lnTo>
                <a:lnTo>
                  <a:pt x="258762" y="85090"/>
                </a:lnTo>
                <a:lnTo>
                  <a:pt x="258140" y="80010"/>
                </a:lnTo>
                <a:lnTo>
                  <a:pt x="233273" y="66040"/>
                </a:lnTo>
                <a:lnTo>
                  <a:pt x="214820" y="50800"/>
                </a:lnTo>
                <a:lnTo>
                  <a:pt x="207035" y="43180"/>
                </a:lnTo>
                <a:lnTo>
                  <a:pt x="197967" y="34290"/>
                </a:lnTo>
                <a:lnTo>
                  <a:pt x="183896" y="25400"/>
                </a:lnTo>
                <a:lnTo>
                  <a:pt x="177863" y="21590"/>
                </a:lnTo>
                <a:lnTo>
                  <a:pt x="165087" y="0"/>
                </a:lnTo>
                <a:lnTo>
                  <a:pt x="157492" y="0"/>
                </a:lnTo>
                <a:lnTo>
                  <a:pt x="157492" y="70015"/>
                </a:lnTo>
                <a:lnTo>
                  <a:pt x="157340" y="69850"/>
                </a:lnTo>
                <a:lnTo>
                  <a:pt x="153708" y="66040"/>
                </a:lnTo>
                <a:lnTo>
                  <a:pt x="153390" y="69850"/>
                </a:lnTo>
                <a:lnTo>
                  <a:pt x="144056" y="64770"/>
                </a:lnTo>
                <a:lnTo>
                  <a:pt x="141363" y="59690"/>
                </a:lnTo>
                <a:lnTo>
                  <a:pt x="139065" y="53340"/>
                </a:lnTo>
                <a:lnTo>
                  <a:pt x="134188" y="49530"/>
                </a:lnTo>
                <a:lnTo>
                  <a:pt x="130937" y="46990"/>
                </a:lnTo>
                <a:lnTo>
                  <a:pt x="131851" y="45085"/>
                </a:lnTo>
                <a:lnTo>
                  <a:pt x="135394" y="43180"/>
                </a:lnTo>
                <a:lnTo>
                  <a:pt x="144399" y="49530"/>
                </a:lnTo>
                <a:lnTo>
                  <a:pt x="147370" y="53340"/>
                </a:lnTo>
                <a:lnTo>
                  <a:pt x="147370" y="54610"/>
                </a:lnTo>
                <a:lnTo>
                  <a:pt x="151980" y="62230"/>
                </a:lnTo>
                <a:lnTo>
                  <a:pt x="156616" y="68580"/>
                </a:lnTo>
                <a:lnTo>
                  <a:pt x="157492" y="70015"/>
                </a:lnTo>
                <a:lnTo>
                  <a:pt x="157492" y="0"/>
                </a:lnTo>
                <a:lnTo>
                  <a:pt x="105943" y="0"/>
                </a:lnTo>
                <a:lnTo>
                  <a:pt x="107289" y="1054"/>
                </a:lnTo>
                <a:lnTo>
                  <a:pt x="103708" y="0"/>
                </a:lnTo>
                <a:lnTo>
                  <a:pt x="95288" y="0"/>
                </a:lnTo>
                <a:lnTo>
                  <a:pt x="97955" y="1270"/>
                </a:lnTo>
                <a:lnTo>
                  <a:pt x="109689" y="6350"/>
                </a:lnTo>
                <a:lnTo>
                  <a:pt x="108140" y="1727"/>
                </a:lnTo>
                <a:lnTo>
                  <a:pt x="115608" y="7620"/>
                </a:lnTo>
                <a:lnTo>
                  <a:pt x="125145" y="17780"/>
                </a:lnTo>
                <a:lnTo>
                  <a:pt x="132499" y="25400"/>
                </a:lnTo>
                <a:lnTo>
                  <a:pt x="121513" y="17780"/>
                </a:lnTo>
                <a:lnTo>
                  <a:pt x="97256" y="2540"/>
                </a:lnTo>
                <a:lnTo>
                  <a:pt x="88087" y="0"/>
                </a:lnTo>
                <a:lnTo>
                  <a:pt x="87045" y="0"/>
                </a:lnTo>
                <a:lnTo>
                  <a:pt x="64300" y="0"/>
                </a:lnTo>
                <a:lnTo>
                  <a:pt x="31381" y="0"/>
                </a:lnTo>
                <a:lnTo>
                  <a:pt x="33820" y="2540"/>
                </a:lnTo>
                <a:lnTo>
                  <a:pt x="43256" y="13970"/>
                </a:lnTo>
                <a:lnTo>
                  <a:pt x="52514" y="26670"/>
                </a:lnTo>
                <a:lnTo>
                  <a:pt x="70789" y="50800"/>
                </a:lnTo>
                <a:lnTo>
                  <a:pt x="106781" y="101600"/>
                </a:lnTo>
                <a:lnTo>
                  <a:pt x="124739" y="125730"/>
                </a:lnTo>
                <a:lnTo>
                  <a:pt x="137236" y="134620"/>
                </a:lnTo>
                <a:lnTo>
                  <a:pt x="148463" y="137160"/>
                </a:lnTo>
                <a:lnTo>
                  <a:pt x="159042" y="140970"/>
                </a:lnTo>
                <a:lnTo>
                  <a:pt x="169557" y="157480"/>
                </a:lnTo>
                <a:lnTo>
                  <a:pt x="155816" y="154940"/>
                </a:lnTo>
                <a:lnTo>
                  <a:pt x="187540" y="186690"/>
                </a:lnTo>
                <a:lnTo>
                  <a:pt x="215214" y="222250"/>
                </a:lnTo>
                <a:lnTo>
                  <a:pt x="241401" y="257810"/>
                </a:lnTo>
                <a:lnTo>
                  <a:pt x="268655" y="290830"/>
                </a:lnTo>
                <a:lnTo>
                  <a:pt x="265023" y="289560"/>
                </a:lnTo>
                <a:lnTo>
                  <a:pt x="262674" y="290830"/>
                </a:lnTo>
                <a:lnTo>
                  <a:pt x="259778" y="287020"/>
                </a:lnTo>
                <a:lnTo>
                  <a:pt x="261010" y="292100"/>
                </a:lnTo>
                <a:lnTo>
                  <a:pt x="263817" y="298450"/>
                </a:lnTo>
                <a:lnTo>
                  <a:pt x="267741" y="303530"/>
                </a:lnTo>
                <a:lnTo>
                  <a:pt x="272313" y="309880"/>
                </a:lnTo>
                <a:lnTo>
                  <a:pt x="278371" y="317500"/>
                </a:lnTo>
                <a:lnTo>
                  <a:pt x="284797" y="322580"/>
                </a:lnTo>
                <a:lnTo>
                  <a:pt x="287261" y="321310"/>
                </a:lnTo>
                <a:lnTo>
                  <a:pt x="291058" y="328930"/>
                </a:lnTo>
                <a:lnTo>
                  <a:pt x="283997" y="325120"/>
                </a:lnTo>
                <a:lnTo>
                  <a:pt x="284251" y="331470"/>
                </a:lnTo>
                <a:lnTo>
                  <a:pt x="285559" y="337820"/>
                </a:lnTo>
                <a:lnTo>
                  <a:pt x="290957" y="342900"/>
                </a:lnTo>
                <a:lnTo>
                  <a:pt x="295376" y="347980"/>
                </a:lnTo>
                <a:lnTo>
                  <a:pt x="299910" y="353060"/>
                </a:lnTo>
                <a:lnTo>
                  <a:pt x="303936" y="356870"/>
                </a:lnTo>
                <a:lnTo>
                  <a:pt x="302336" y="361950"/>
                </a:lnTo>
                <a:lnTo>
                  <a:pt x="301840" y="363220"/>
                </a:lnTo>
                <a:lnTo>
                  <a:pt x="297522" y="358140"/>
                </a:lnTo>
                <a:lnTo>
                  <a:pt x="302590" y="364490"/>
                </a:lnTo>
                <a:lnTo>
                  <a:pt x="307327" y="374650"/>
                </a:lnTo>
                <a:lnTo>
                  <a:pt x="311581" y="381000"/>
                </a:lnTo>
                <a:lnTo>
                  <a:pt x="315252" y="379730"/>
                </a:lnTo>
                <a:lnTo>
                  <a:pt x="317398" y="387350"/>
                </a:lnTo>
                <a:lnTo>
                  <a:pt x="319836" y="394970"/>
                </a:lnTo>
                <a:lnTo>
                  <a:pt x="322453" y="401320"/>
                </a:lnTo>
                <a:lnTo>
                  <a:pt x="327799" y="414020"/>
                </a:lnTo>
                <a:lnTo>
                  <a:pt x="329755" y="419100"/>
                </a:lnTo>
                <a:lnTo>
                  <a:pt x="330911" y="425450"/>
                </a:lnTo>
                <a:lnTo>
                  <a:pt x="331165" y="431800"/>
                </a:lnTo>
                <a:lnTo>
                  <a:pt x="333857" y="434340"/>
                </a:lnTo>
                <a:lnTo>
                  <a:pt x="335483" y="436880"/>
                </a:lnTo>
                <a:lnTo>
                  <a:pt x="336613" y="440690"/>
                </a:lnTo>
                <a:lnTo>
                  <a:pt x="337337" y="444500"/>
                </a:lnTo>
                <a:lnTo>
                  <a:pt x="337515" y="448310"/>
                </a:lnTo>
                <a:lnTo>
                  <a:pt x="338277" y="459740"/>
                </a:lnTo>
                <a:lnTo>
                  <a:pt x="339331" y="466090"/>
                </a:lnTo>
                <a:lnTo>
                  <a:pt x="345198" y="467360"/>
                </a:lnTo>
                <a:lnTo>
                  <a:pt x="338886" y="467360"/>
                </a:lnTo>
                <a:lnTo>
                  <a:pt x="336715" y="474980"/>
                </a:lnTo>
                <a:lnTo>
                  <a:pt x="337083" y="485140"/>
                </a:lnTo>
                <a:lnTo>
                  <a:pt x="337159" y="492760"/>
                </a:lnTo>
                <a:lnTo>
                  <a:pt x="337807" y="500380"/>
                </a:lnTo>
                <a:lnTo>
                  <a:pt x="338963" y="508000"/>
                </a:lnTo>
                <a:lnTo>
                  <a:pt x="340601" y="513080"/>
                </a:lnTo>
                <a:lnTo>
                  <a:pt x="338328" y="513080"/>
                </a:lnTo>
                <a:lnTo>
                  <a:pt x="336080" y="516890"/>
                </a:lnTo>
                <a:lnTo>
                  <a:pt x="333578" y="519430"/>
                </a:lnTo>
                <a:lnTo>
                  <a:pt x="330657" y="518210"/>
                </a:lnTo>
                <a:lnTo>
                  <a:pt x="330847" y="516864"/>
                </a:lnTo>
                <a:lnTo>
                  <a:pt x="330555" y="518160"/>
                </a:lnTo>
                <a:lnTo>
                  <a:pt x="330403" y="518871"/>
                </a:lnTo>
                <a:lnTo>
                  <a:pt x="330454" y="518718"/>
                </a:lnTo>
                <a:lnTo>
                  <a:pt x="329501" y="524510"/>
                </a:lnTo>
                <a:lnTo>
                  <a:pt x="329590" y="533400"/>
                </a:lnTo>
                <a:lnTo>
                  <a:pt x="329831" y="535940"/>
                </a:lnTo>
                <a:lnTo>
                  <a:pt x="330085" y="541020"/>
                </a:lnTo>
                <a:lnTo>
                  <a:pt x="331609" y="544830"/>
                </a:lnTo>
                <a:lnTo>
                  <a:pt x="335051" y="543560"/>
                </a:lnTo>
                <a:lnTo>
                  <a:pt x="329679" y="549910"/>
                </a:lnTo>
                <a:lnTo>
                  <a:pt x="327367" y="554990"/>
                </a:lnTo>
                <a:lnTo>
                  <a:pt x="325589" y="561340"/>
                </a:lnTo>
                <a:lnTo>
                  <a:pt x="323596" y="567690"/>
                </a:lnTo>
                <a:lnTo>
                  <a:pt x="305968" y="605790"/>
                </a:lnTo>
                <a:lnTo>
                  <a:pt x="295757" y="636270"/>
                </a:lnTo>
                <a:lnTo>
                  <a:pt x="283248" y="666750"/>
                </a:lnTo>
                <a:lnTo>
                  <a:pt x="268960" y="694690"/>
                </a:lnTo>
                <a:lnTo>
                  <a:pt x="253428" y="722630"/>
                </a:lnTo>
                <a:lnTo>
                  <a:pt x="251777" y="718820"/>
                </a:lnTo>
                <a:lnTo>
                  <a:pt x="253199" y="712470"/>
                </a:lnTo>
                <a:lnTo>
                  <a:pt x="256603" y="706120"/>
                </a:lnTo>
                <a:lnTo>
                  <a:pt x="260934" y="699770"/>
                </a:lnTo>
                <a:lnTo>
                  <a:pt x="264883" y="692150"/>
                </a:lnTo>
                <a:lnTo>
                  <a:pt x="267690" y="685800"/>
                </a:lnTo>
                <a:lnTo>
                  <a:pt x="268312" y="680720"/>
                </a:lnTo>
                <a:lnTo>
                  <a:pt x="265722" y="678180"/>
                </a:lnTo>
                <a:lnTo>
                  <a:pt x="255117" y="702310"/>
                </a:lnTo>
                <a:lnTo>
                  <a:pt x="245694" y="725170"/>
                </a:lnTo>
                <a:lnTo>
                  <a:pt x="234480" y="745490"/>
                </a:lnTo>
                <a:lnTo>
                  <a:pt x="218478" y="767080"/>
                </a:lnTo>
                <a:lnTo>
                  <a:pt x="215188" y="769620"/>
                </a:lnTo>
                <a:lnTo>
                  <a:pt x="215290" y="765810"/>
                </a:lnTo>
                <a:lnTo>
                  <a:pt x="216839" y="760730"/>
                </a:lnTo>
                <a:lnTo>
                  <a:pt x="217932" y="755650"/>
                </a:lnTo>
                <a:lnTo>
                  <a:pt x="210235" y="768350"/>
                </a:lnTo>
                <a:lnTo>
                  <a:pt x="201879" y="779780"/>
                </a:lnTo>
                <a:lnTo>
                  <a:pt x="184454" y="802640"/>
                </a:lnTo>
                <a:lnTo>
                  <a:pt x="175691" y="812800"/>
                </a:lnTo>
                <a:lnTo>
                  <a:pt x="167360" y="824230"/>
                </a:lnTo>
                <a:lnTo>
                  <a:pt x="159613" y="834390"/>
                </a:lnTo>
                <a:lnTo>
                  <a:pt x="152628" y="847090"/>
                </a:lnTo>
                <a:lnTo>
                  <a:pt x="151790" y="845820"/>
                </a:lnTo>
                <a:lnTo>
                  <a:pt x="153276" y="842010"/>
                </a:lnTo>
                <a:lnTo>
                  <a:pt x="154876" y="838200"/>
                </a:lnTo>
                <a:lnTo>
                  <a:pt x="150698" y="844550"/>
                </a:lnTo>
                <a:lnTo>
                  <a:pt x="142976" y="849630"/>
                </a:lnTo>
                <a:lnTo>
                  <a:pt x="147878" y="853440"/>
                </a:lnTo>
                <a:lnTo>
                  <a:pt x="151066" y="847090"/>
                </a:lnTo>
                <a:lnTo>
                  <a:pt x="156121" y="850900"/>
                </a:lnTo>
                <a:lnTo>
                  <a:pt x="154152" y="862330"/>
                </a:lnTo>
                <a:lnTo>
                  <a:pt x="150114" y="875030"/>
                </a:lnTo>
                <a:lnTo>
                  <a:pt x="148920" y="882650"/>
                </a:lnTo>
                <a:lnTo>
                  <a:pt x="142824" y="877570"/>
                </a:lnTo>
                <a:lnTo>
                  <a:pt x="133781" y="883920"/>
                </a:lnTo>
                <a:lnTo>
                  <a:pt x="124980" y="889000"/>
                </a:lnTo>
                <a:lnTo>
                  <a:pt x="119595" y="878840"/>
                </a:lnTo>
                <a:lnTo>
                  <a:pt x="117411" y="883920"/>
                </a:lnTo>
                <a:lnTo>
                  <a:pt x="115709" y="889000"/>
                </a:lnTo>
                <a:lnTo>
                  <a:pt x="119265" y="891540"/>
                </a:lnTo>
                <a:lnTo>
                  <a:pt x="113969" y="895350"/>
                </a:lnTo>
                <a:lnTo>
                  <a:pt x="110858" y="895350"/>
                </a:lnTo>
                <a:lnTo>
                  <a:pt x="112090" y="887730"/>
                </a:lnTo>
                <a:lnTo>
                  <a:pt x="105384" y="899160"/>
                </a:lnTo>
                <a:lnTo>
                  <a:pt x="103174" y="906780"/>
                </a:lnTo>
                <a:lnTo>
                  <a:pt x="100774" y="913130"/>
                </a:lnTo>
                <a:lnTo>
                  <a:pt x="93522" y="923290"/>
                </a:lnTo>
                <a:lnTo>
                  <a:pt x="91490" y="920750"/>
                </a:lnTo>
                <a:lnTo>
                  <a:pt x="93700" y="916940"/>
                </a:lnTo>
                <a:lnTo>
                  <a:pt x="92760" y="913130"/>
                </a:lnTo>
                <a:lnTo>
                  <a:pt x="90004" y="922020"/>
                </a:lnTo>
                <a:lnTo>
                  <a:pt x="86169" y="932180"/>
                </a:lnTo>
                <a:lnTo>
                  <a:pt x="80264" y="941070"/>
                </a:lnTo>
                <a:lnTo>
                  <a:pt x="71297" y="951230"/>
                </a:lnTo>
                <a:lnTo>
                  <a:pt x="70815" y="948690"/>
                </a:lnTo>
                <a:lnTo>
                  <a:pt x="68846" y="948690"/>
                </a:lnTo>
                <a:lnTo>
                  <a:pt x="58064" y="963930"/>
                </a:lnTo>
                <a:lnTo>
                  <a:pt x="46863" y="982980"/>
                </a:lnTo>
                <a:lnTo>
                  <a:pt x="44818" y="986104"/>
                </a:lnTo>
                <a:lnTo>
                  <a:pt x="44818" y="1049020"/>
                </a:lnTo>
                <a:lnTo>
                  <a:pt x="42824" y="1047750"/>
                </a:lnTo>
                <a:lnTo>
                  <a:pt x="43192" y="1047750"/>
                </a:lnTo>
                <a:lnTo>
                  <a:pt x="43281" y="1047623"/>
                </a:lnTo>
                <a:lnTo>
                  <a:pt x="44818" y="1049020"/>
                </a:lnTo>
                <a:lnTo>
                  <a:pt x="44818" y="986104"/>
                </a:lnTo>
                <a:lnTo>
                  <a:pt x="34391" y="1002030"/>
                </a:lnTo>
                <a:lnTo>
                  <a:pt x="31953" y="1004531"/>
                </a:lnTo>
                <a:lnTo>
                  <a:pt x="31953" y="1037590"/>
                </a:lnTo>
                <a:lnTo>
                  <a:pt x="31140" y="1036840"/>
                </a:lnTo>
                <a:lnTo>
                  <a:pt x="31127" y="1036980"/>
                </a:lnTo>
                <a:lnTo>
                  <a:pt x="30899" y="1036828"/>
                </a:lnTo>
                <a:lnTo>
                  <a:pt x="30848" y="1036574"/>
                </a:lnTo>
                <a:lnTo>
                  <a:pt x="30924" y="1036840"/>
                </a:lnTo>
                <a:lnTo>
                  <a:pt x="31127" y="1036980"/>
                </a:lnTo>
                <a:lnTo>
                  <a:pt x="31127" y="1036840"/>
                </a:lnTo>
                <a:lnTo>
                  <a:pt x="31191" y="1036320"/>
                </a:lnTo>
                <a:lnTo>
                  <a:pt x="31305" y="1036980"/>
                </a:lnTo>
                <a:lnTo>
                  <a:pt x="31953" y="1037590"/>
                </a:lnTo>
                <a:lnTo>
                  <a:pt x="31953" y="1004531"/>
                </a:lnTo>
                <a:lnTo>
                  <a:pt x="30454" y="1006068"/>
                </a:lnTo>
                <a:lnTo>
                  <a:pt x="30454" y="1036574"/>
                </a:lnTo>
                <a:lnTo>
                  <a:pt x="30378" y="1036434"/>
                </a:lnTo>
                <a:lnTo>
                  <a:pt x="30454" y="1036574"/>
                </a:lnTo>
                <a:lnTo>
                  <a:pt x="30454" y="1006068"/>
                </a:lnTo>
                <a:lnTo>
                  <a:pt x="17043" y="1019810"/>
                </a:lnTo>
                <a:lnTo>
                  <a:pt x="16103" y="1012190"/>
                </a:lnTo>
                <a:lnTo>
                  <a:pt x="13347" y="1013460"/>
                </a:lnTo>
                <a:lnTo>
                  <a:pt x="8890" y="1017270"/>
                </a:lnTo>
                <a:lnTo>
                  <a:pt x="7251" y="1019810"/>
                </a:lnTo>
                <a:lnTo>
                  <a:pt x="6489" y="1019810"/>
                </a:lnTo>
                <a:lnTo>
                  <a:pt x="3454" y="1024890"/>
                </a:lnTo>
                <a:lnTo>
                  <a:pt x="2362" y="1027430"/>
                </a:lnTo>
                <a:lnTo>
                  <a:pt x="152" y="1033780"/>
                </a:lnTo>
                <a:lnTo>
                  <a:pt x="0" y="1040130"/>
                </a:lnTo>
                <a:lnTo>
                  <a:pt x="3733" y="1056640"/>
                </a:lnTo>
                <a:lnTo>
                  <a:pt x="9969" y="1062990"/>
                </a:lnTo>
                <a:lnTo>
                  <a:pt x="10553" y="1066800"/>
                </a:lnTo>
                <a:lnTo>
                  <a:pt x="16332" y="1069340"/>
                </a:lnTo>
                <a:lnTo>
                  <a:pt x="22898" y="1071880"/>
                </a:lnTo>
                <a:lnTo>
                  <a:pt x="37172" y="1071880"/>
                </a:lnTo>
                <a:lnTo>
                  <a:pt x="41960" y="1070610"/>
                </a:lnTo>
                <a:lnTo>
                  <a:pt x="46164" y="1069340"/>
                </a:lnTo>
                <a:lnTo>
                  <a:pt x="49568" y="1066800"/>
                </a:lnTo>
                <a:lnTo>
                  <a:pt x="51130" y="1065530"/>
                </a:lnTo>
                <a:lnTo>
                  <a:pt x="52793" y="1064260"/>
                </a:lnTo>
                <a:lnTo>
                  <a:pt x="54025" y="1062990"/>
                </a:lnTo>
                <a:lnTo>
                  <a:pt x="54787" y="1061720"/>
                </a:lnTo>
                <a:lnTo>
                  <a:pt x="59994" y="1055370"/>
                </a:lnTo>
                <a:lnTo>
                  <a:pt x="61036" y="1054100"/>
                </a:lnTo>
                <a:lnTo>
                  <a:pt x="51854" y="1055370"/>
                </a:lnTo>
                <a:lnTo>
                  <a:pt x="58000" y="1049020"/>
                </a:lnTo>
                <a:lnTo>
                  <a:pt x="60464" y="1046480"/>
                </a:lnTo>
                <a:lnTo>
                  <a:pt x="67868" y="1037590"/>
                </a:lnTo>
                <a:lnTo>
                  <a:pt x="75349" y="1028700"/>
                </a:lnTo>
                <a:lnTo>
                  <a:pt x="84162" y="1021080"/>
                </a:lnTo>
                <a:lnTo>
                  <a:pt x="77533" y="1032510"/>
                </a:lnTo>
                <a:lnTo>
                  <a:pt x="89509" y="1021080"/>
                </a:lnTo>
                <a:lnTo>
                  <a:pt x="90843" y="1019810"/>
                </a:lnTo>
                <a:lnTo>
                  <a:pt x="100152" y="1010920"/>
                </a:lnTo>
                <a:lnTo>
                  <a:pt x="83985" y="1019810"/>
                </a:lnTo>
                <a:lnTo>
                  <a:pt x="85128" y="1016000"/>
                </a:lnTo>
                <a:lnTo>
                  <a:pt x="86639" y="1010920"/>
                </a:lnTo>
                <a:lnTo>
                  <a:pt x="84785" y="1007110"/>
                </a:lnTo>
                <a:lnTo>
                  <a:pt x="84747" y="1004570"/>
                </a:lnTo>
                <a:lnTo>
                  <a:pt x="85763" y="1003769"/>
                </a:lnTo>
                <a:lnTo>
                  <a:pt x="87541" y="1005840"/>
                </a:lnTo>
                <a:lnTo>
                  <a:pt x="87058" y="1010920"/>
                </a:lnTo>
                <a:lnTo>
                  <a:pt x="85572" y="1016000"/>
                </a:lnTo>
                <a:lnTo>
                  <a:pt x="94602" y="1003300"/>
                </a:lnTo>
                <a:lnTo>
                  <a:pt x="105575" y="993140"/>
                </a:lnTo>
                <a:lnTo>
                  <a:pt x="116382" y="985545"/>
                </a:lnTo>
                <a:lnTo>
                  <a:pt x="125107" y="979170"/>
                </a:lnTo>
                <a:lnTo>
                  <a:pt x="123190" y="982599"/>
                </a:lnTo>
                <a:lnTo>
                  <a:pt x="126619" y="979170"/>
                </a:lnTo>
                <a:lnTo>
                  <a:pt x="130429" y="975360"/>
                </a:lnTo>
                <a:lnTo>
                  <a:pt x="122021" y="975360"/>
                </a:lnTo>
                <a:lnTo>
                  <a:pt x="122732" y="974191"/>
                </a:lnTo>
                <a:lnTo>
                  <a:pt x="126441" y="971550"/>
                </a:lnTo>
                <a:lnTo>
                  <a:pt x="129921" y="966939"/>
                </a:lnTo>
                <a:lnTo>
                  <a:pt x="130403" y="966609"/>
                </a:lnTo>
                <a:lnTo>
                  <a:pt x="132283" y="969010"/>
                </a:lnTo>
                <a:lnTo>
                  <a:pt x="131318" y="965962"/>
                </a:lnTo>
                <a:lnTo>
                  <a:pt x="136017" y="962660"/>
                </a:lnTo>
                <a:lnTo>
                  <a:pt x="140690" y="962660"/>
                </a:lnTo>
                <a:lnTo>
                  <a:pt x="141605" y="972820"/>
                </a:lnTo>
                <a:lnTo>
                  <a:pt x="144640" y="972820"/>
                </a:lnTo>
                <a:lnTo>
                  <a:pt x="167093" y="944880"/>
                </a:lnTo>
                <a:lnTo>
                  <a:pt x="169659" y="942340"/>
                </a:lnTo>
                <a:lnTo>
                  <a:pt x="175183" y="930910"/>
                </a:lnTo>
                <a:lnTo>
                  <a:pt x="173939" y="934720"/>
                </a:lnTo>
                <a:lnTo>
                  <a:pt x="177355" y="939800"/>
                </a:lnTo>
                <a:lnTo>
                  <a:pt x="178943" y="939800"/>
                </a:lnTo>
                <a:lnTo>
                  <a:pt x="179578" y="930910"/>
                </a:lnTo>
                <a:lnTo>
                  <a:pt x="179679" y="929640"/>
                </a:lnTo>
                <a:lnTo>
                  <a:pt x="187147" y="925830"/>
                </a:lnTo>
                <a:lnTo>
                  <a:pt x="188734" y="925830"/>
                </a:lnTo>
                <a:lnTo>
                  <a:pt x="190588" y="930910"/>
                </a:lnTo>
                <a:lnTo>
                  <a:pt x="194691" y="925830"/>
                </a:lnTo>
                <a:lnTo>
                  <a:pt x="196735" y="923290"/>
                </a:lnTo>
                <a:lnTo>
                  <a:pt x="193687" y="920750"/>
                </a:lnTo>
                <a:lnTo>
                  <a:pt x="191808" y="918210"/>
                </a:lnTo>
                <a:lnTo>
                  <a:pt x="199529" y="913130"/>
                </a:lnTo>
                <a:lnTo>
                  <a:pt x="201460" y="911860"/>
                </a:lnTo>
                <a:lnTo>
                  <a:pt x="200164" y="913130"/>
                </a:lnTo>
                <a:lnTo>
                  <a:pt x="201650" y="913130"/>
                </a:lnTo>
                <a:lnTo>
                  <a:pt x="198818" y="916940"/>
                </a:lnTo>
                <a:lnTo>
                  <a:pt x="205346" y="911860"/>
                </a:lnTo>
                <a:lnTo>
                  <a:pt x="215150" y="904240"/>
                </a:lnTo>
                <a:lnTo>
                  <a:pt x="229946" y="890270"/>
                </a:lnTo>
                <a:lnTo>
                  <a:pt x="244563" y="876300"/>
                </a:lnTo>
                <a:lnTo>
                  <a:pt x="255066" y="868680"/>
                </a:lnTo>
                <a:lnTo>
                  <a:pt x="260311" y="864870"/>
                </a:lnTo>
                <a:lnTo>
                  <a:pt x="263245" y="868680"/>
                </a:lnTo>
                <a:lnTo>
                  <a:pt x="258495" y="875030"/>
                </a:lnTo>
                <a:lnTo>
                  <a:pt x="253746" y="880110"/>
                </a:lnTo>
                <a:lnTo>
                  <a:pt x="256654" y="882650"/>
                </a:lnTo>
                <a:lnTo>
                  <a:pt x="274523" y="864870"/>
                </a:lnTo>
                <a:lnTo>
                  <a:pt x="277075" y="862330"/>
                </a:lnTo>
                <a:lnTo>
                  <a:pt x="280860" y="858520"/>
                </a:lnTo>
                <a:lnTo>
                  <a:pt x="297307" y="842010"/>
                </a:lnTo>
                <a:lnTo>
                  <a:pt x="298691" y="840740"/>
                </a:lnTo>
                <a:lnTo>
                  <a:pt x="304253" y="835660"/>
                </a:lnTo>
                <a:lnTo>
                  <a:pt x="318160" y="822960"/>
                </a:lnTo>
                <a:lnTo>
                  <a:pt x="321589" y="820420"/>
                </a:lnTo>
                <a:lnTo>
                  <a:pt x="337019" y="808990"/>
                </a:lnTo>
                <a:lnTo>
                  <a:pt x="340448" y="806450"/>
                </a:lnTo>
                <a:lnTo>
                  <a:pt x="334289" y="808990"/>
                </a:lnTo>
                <a:lnTo>
                  <a:pt x="336715" y="801370"/>
                </a:lnTo>
                <a:lnTo>
                  <a:pt x="339305" y="800100"/>
                </a:lnTo>
                <a:lnTo>
                  <a:pt x="347078" y="796290"/>
                </a:lnTo>
                <a:lnTo>
                  <a:pt x="360375" y="792480"/>
                </a:lnTo>
                <a:lnTo>
                  <a:pt x="371640" y="783590"/>
                </a:lnTo>
                <a:lnTo>
                  <a:pt x="368477" y="787400"/>
                </a:lnTo>
                <a:lnTo>
                  <a:pt x="371233" y="793750"/>
                </a:lnTo>
                <a:lnTo>
                  <a:pt x="371348" y="792480"/>
                </a:lnTo>
                <a:lnTo>
                  <a:pt x="379361" y="787400"/>
                </a:lnTo>
                <a:lnTo>
                  <a:pt x="385241" y="783590"/>
                </a:lnTo>
                <a:lnTo>
                  <a:pt x="387197" y="782320"/>
                </a:lnTo>
                <a:lnTo>
                  <a:pt x="395097" y="775970"/>
                </a:lnTo>
                <a:lnTo>
                  <a:pt x="414743" y="760730"/>
                </a:lnTo>
                <a:lnTo>
                  <a:pt x="416331" y="759460"/>
                </a:lnTo>
                <a:lnTo>
                  <a:pt x="421093" y="755650"/>
                </a:lnTo>
                <a:lnTo>
                  <a:pt x="442302" y="741680"/>
                </a:lnTo>
                <a:lnTo>
                  <a:pt x="439877" y="746760"/>
                </a:lnTo>
                <a:lnTo>
                  <a:pt x="445452" y="745490"/>
                </a:lnTo>
                <a:lnTo>
                  <a:pt x="451510" y="742950"/>
                </a:lnTo>
                <a:lnTo>
                  <a:pt x="454698" y="741680"/>
                </a:lnTo>
                <a:lnTo>
                  <a:pt x="457898" y="740410"/>
                </a:lnTo>
                <a:lnTo>
                  <a:pt x="468807" y="736600"/>
                </a:lnTo>
                <a:lnTo>
                  <a:pt x="473163" y="735330"/>
                </a:lnTo>
                <a:lnTo>
                  <a:pt x="477405" y="732790"/>
                </a:lnTo>
                <a:lnTo>
                  <a:pt x="481723" y="731520"/>
                </a:lnTo>
                <a:lnTo>
                  <a:pt x="485813" y="731520"/>
                </a:lnTo>
                <a:lnTo>
                  <a:pt x="489521" y="730250"/>
                </a:lnTo>
                <a:lnTo>
                  <a:pt x="492493" y="725170"/>
                </a:lnTo>
                <a:lnTo>
                  <a:pt x="500976" y="722630"/>
                </a:lnTo>
                <a:lnTo>
                  <a:pt x="494309" y="718820"/>
                </a:lnTo>
                <a:lnTo>
                  <a:pt x="500684" y="720090"/>
                </a:lnTo>
                <a:lnTo>
                  <a:pt x="518375" y="720090"/>
                </a:lnTo>
                <a:lnTo>
                  <a:pt x="523836" y="718820"/>
                </a:lnTo>
                <a:lnTo>
                  <a:pt x="529297" y="717550"/>
                </a:lnTo>
                <a:lnTo>
                  <a:pt x="534733" y="717550"/>
                </a:lnTo>
                <a:lnTo>
                  <a:pt x="545287" y="715010"/>
                </a:lnTo>
                <a:lnTo>
                  <a:pt x="553148" y="712470"/>
                </a:lnTo>
                <a:lnTo>
                  <a:pt x="566356" y="709930"/>
                </a:lnTo>
                <a:lnTo>
                  <a:pt x="576910" y="707390"/>
                </a:lnTo>
                <a:lnTo>
                  <a:pt x="600659" y="707390"/>
                </a:lnTo>
                <a:lnTo>
                  <a:pt x="608368" y="708660"/>
                </a:lnTo>
                <a:lnTo>
                  <a:pt x="615835" y="712470"/>
                </a:lnTo>
                <a:lnTo>
                  <a:pt x="622985" y="716280"/>
                </a:lnTo>
                <a:lnTo>
                  <a:pt x="618134" y="715010"/>
                </a:lnTo>
                <a:lnTo>
                  <a:pt x="611022" y="717550"/>
                </a:lnTo>
                <a:lnTo>
                  <a:pt x="614832" y="718820"/>
                </a:lnTo>
                <a:lnTo>
                  <a:pt x="623468" y="718820"/>
                </a:lnTo>
                <a:lnTo>
                  <a:pt x="632104" y="720090"/>
                </a:lnTo>
                <a:lnTo>
                  <a:pt x="640765" y="720090"/>
                </a:lnTo>
                <a:lnTo>
                  <a:pt x="649465" y="722630"/>
                </a:lnTo>
                <a:lnTo>
                  <a:pt x="648779" y="717550"/>
                </a:lnTo>
                <a:lnTo>
                  <a:pt x="648449" y="715010"/>
                </a:lnTo>
                <a:lnTo>
                  <a:pt x="646010" y="717550"/>
                </a:lnTo>
                <a:lnTo>
                  <a:pt x="644994" y="716280"/>
                </a:lnTo>
                <a:lnTo>
                  <a:pt x="639889" y="709930"/>
                </a:lnTo>
                <a:lnTo>
                  <a:pt x="642531" y="708660"/>
                </a:lnTo>
                <a:lnTo>
                  <a:pt x="651052" y="708660"/>
                </a:lnTo>
                <a:lnTo>
                  <a:pt x="655548" y="707390"/>
                </a:lnTo>
                <a:lnTo>
                  <a:pt x="660488" y="708660"/>
                </a:lnTo>
                <a:lnTo>
                  <a:pt x="664768" y="709930"/>
                </a:lnTo>
                <a:lnTo>
                  <a:pt x="657301" y="711200"/>
                </a:lnTo>
                <a:lnTo>
                  <a:pt x="657720" y="715010"/>
                </a:lnTo>
                <a:lnTo>
                  <a:pt x="662266" y="721360"/>
                </a:lnTo>
                <a:lnTo>
                  <a:pt x="667232" y="726440"/>
                </a:lnTo>
                <a:lnTo>
                  <a:pt x="666762" y="723900"/>
                </a:lnTo>
                <a:lnTo>
                  <a:pt x="669696" y="722630"/>
                </a:lnTo>
                <a:lnTo>
                  <a:pt x="669772" y="720090"/>
                </a:lnTo>
                <a:lnTo>
                  <a:pt x="676795" y="728980"/>
                </a:lnTo>
                <a:lnTo>
                  <a:pt x="678548" y="725170"/>
                </a:lnTo>
                <a:lnTo>
                  <a:pt x="684301" y="720090"/>
                </a:lnTo>
                <a:lnTo>
                  <a:pt x="688263" y="717550"/>
                </a:lnTo>
                <a:lnTo>
                  <a:pt x="698817" y="725170"/>
                </a:lnTo>
                <a:lnTo>
                  <a:pt x="696239" y="727710"/>
                </a:lnTo>
                <a:lnTo>
                  <a:pt x="710869" y="730250"/>
                </a:lnTo>
                <a:lnTo>
                  <a:pt x="718096" y="732790"/>
                </a:lnTo>
                <a:lnTo>
                  <a:pt x="725030" y="735330"/>
                </a:lnTo>
                <a:lnTo>
                  <a:pt x="723531" y="739140"/>
                </a:lnTo>
                <a:lnTo>
                  <a:pt x="719429" y="739140"/>
                </a:lnTo>
                <a:lnTo>
                  <a:pt x="714616" y="737870"/>
                </a:lnTo>
                <a:lnTo>
                  <a:pt x="710996" y="739140"/>
                </a:lnTo>
                <a:lnTo>
                  <a:pt x="721690" y="742950"/>
                </a:lnTo>
                <a:lnTo>
                  <a:pt x="733171" y="744220"/>
                </a:lnTo>
                <a:lnTo>
                  <a:pt x="743712" y="746760"/>
                </a:lnTo>
                <a:lnTo>
                  <a:pt x="751573" y="753110"/>
                </a:lnTo>
                <a:lnTo>
                  <a:pt x="748347" y="753110"/>
                </a:lnTo>
                <a:lnTo>
                  <a:pt x="741197" y="749300"/>
                </a:lnTo>
                <a:lnTo>
                  <a:pt x="733907" y="746760"/>
                </a:lnTo>
                <a:lnTo>
                  <a:pt x="730643" y="746760"/>
                </a:lnTo>
                <a:lnTo>
                  <a:pt x="736231" y="754380"/>
                </a:lnTo>
                <a:lnTo>
                  <a:pt x="740562" y="759460"/>
                </a:lnTo>
                <a:lnTo>
                  <a:pt x="744829" y="763270"/>
                </a:lnTo>
                <a:lnTo>
                  <a:pt x="750303" y="767080"/>
                </a:lnTo>
                <a:lnTo>
                  <a:pt x="749503" y="765810"/>
                </a:lnTo>
                <a:lnTo>
                  <a:pt x="755916" y="770890"/>
                </a:lnTo>
                <a:lnTo>
                  <a:pt x="762482" y="775970"/>
                </a:lnTo>
                <a:lnTo>
                  <a:pt x="768654" y="782320"/>
                </a:lnTo>
                <a:lnTo>
                  <a:pt x="764590" y="775970"/>
                </a:lnTo>
                <a:lnTo>
                  <a:pt x="781138" y="775970"/>
                </a:lnTo>
                <a:lnTo>
                  <a:pt x="794461" y="783590"/>
                </a:lnTo>
                <a:lnTo>
                  <a:pt x="808126" y="791210"/>
                </a:lnTo>
                <a:lnTo>
                  <a:pt x="825652" y="797560"/>
                </a:lnTo>
                <a:lnTo>
                  <a:pt x="813079" y="796290"/>
                </a:lnTo>
                <a:lnTo>
                  <a:pt x="811149" y="798830"/>
                </a:lnTo>
                <a:lnTo>
                  <a:pt x="813054" y="802640"/>
                </a:lnTo>
                <a:lnTo>
                  <a:pt x="812012" y="806450"/>
                </a:lnTo>
                <a:lnTo>
                  <a:pt x="815860" y="812800"/>
                </a:lnTo>
                <a:lnTo>
                  <a:pt x="822172" y="820420"/>
                </a:lnTo>
                <a:lnTo>
                  <a:pt x="818578" y="820420"/>
                </a:lnTo>
                <a:lnTo>
                  <a:pt x="826566" y="822960"/>
                </a:lnTo>
                <a:lnTo>
                  <a:pt x="832345" y="829310"/>
                </a:lnTo>
                <a:lnTo>
                  <a:pt x="839165" y="834390"/>
                </a:lnTo>
                <a:lnTo>
                  <a:pt x="850341" y="838200"/>
                </a:lnTo>
                <a:lnTo>
                  <a:pt x="849287" y="840740"/>
                </a:lnTo>
                <a:lnTo>
                  <a:pt x="857173" y="844384"/>
                </a:lnTo>
                <a:lnTo>
                  <a:pt x="857046" y="842010"/>
                </a:lnTo>
                <a:lnTo>
                  <a:pt x="873671" y="852170"/>
                </a:lnTo>
                <a:lnTo>
                  <a:pt x="905979" y="883920"/>
                </a:lnTo>
                <a:lnTo>
                  <a:pt x="945057" y="905510"/>
                </a:lnTo>
                <a:lnTo>
                  <a:pt x="972223" y="914400"/>
                </a:lnTo>
                <a:lnTo>
                  <a:pt x="988060" y="923290"/>
                </a:lnTo>
                <a:lnTo>
                  <a:pt x="987920" y="927100"/>
                </a:lnTo>
                <a:lnTo>
                  <a:pt x="983526" y="927100"/>
                </a:lnTo>
                <a:lnTo>
                  <a:pt x="978344" y="925830"/>
                </a:lnTo>
                <a:lnTo>
                  <a:pt x="975842" y="925830"/>
                </a:lnTo>
                <a:lnTo>
                  <a:pt x="982522" y="933450"/>
                </a:lnTo>
                <a:lnTo>
                  <a:pt x="989571" y="941070"/>
                </a:lnTo>
                <a:lnTo>
                  <a:pt x="997356" y="946150"/>
                </a:lnTo>
                <a:lnTo>
                  <a:pt x="1006221" y="951230"/>
                </a:lnTo>
                <a:lnTo>
                  <a:pt x="1002525" y="951230"/>
                </a:lnTo>
                <a:lnTo>
                  <a:pt x="1004658" y="960120"/>
                </a:lnTo>
                <a:lnTo>
                  <a:pt x="1010513" y="962660"/>
                </a:lnTo>
                <a:lnTo>
                  <a:pt x="1015238" y="962660"/>
                </a:lnTo>
                <a:lnTo>
                  <a:pt x="1019898" y="963930"/>
                </a:lnTo>
                <a:lnTo>
                  <a:pt x="1025525" y="970280"/>
                </a:lnTo>
                <a:lnTo>
                  <a:pt x="1021600" y="971550"/>
                </a:lnTo>
                <a:lnTo>
                  <a:pt x="1015936" y="972820"/>
                </a:lnTo>
                <a:lnTo>
                  <a:pt x="1009815" y="971550"/>
                </a:lnTo>
                <a:lnTo>
                  <a:pt x="1018832" y="976630"/>
                </a:lnTo>
                <a:lnTo>
                  <a:pt x="1028141" y="980440"/>
                </a:lnTo>
                <a:lnTo>
                  <a:pt x="1037399" y="985456"/>
                </a:lnTo>
                <a:lnTo>
                  <a:pt x="1046657" y="990600"/>
                </a:lnTo>
                <a:lnTo>
                  <a:pt x="1046289" y="996950"/>
                </a:lnTo>
                <a:lnTo>
                  <a:pt x="1035672" y="990600"/>
                </a:lnTo>
                <a:lnTo>
                  <a:pt x="1030008" y="989330"/>
                </a:lnTo>
                <a:lnTo>
                  <a:pt x="1040777" y="996950"/>
                </a:lnTo>
                <a:lnTo>
                  <a:pt x="1046048" y="1000391"/>
                </a:lnTo>
                <a:lnTo>
                  <a:pt x="1046454" y="996950"/>
                </a:lnTo>
                <a:lnTo>
                  <a:pt x="1047051" y="991870"/>
                </a:lnTo>
                <a:lnTo>
                  <a:pt x="1048296" y="989330"/>
                </a:lnTo>
                <a:lnTo>
                  <a:pt x="1056817" y="994410"/>
                </a:lnTo>
                <a:close/>
              </a:path>
              <a:path w="1146175" h="1071880">
                <a:moveTo>
                  <a:pt x="1059091" y="1017168"/>
                </a:moveTo>
                <a:lnTo>
                  <a:pt x="1056513" y="1014996"/>
                </a:lnTo>
                <a:lnTo>
                  <a:pt x="1055535" y="1015250"/>
                </a:lnTo>
                <a:lnTo>
                  <a:pt x="1059091" y="1017168"/>
                </a:lnTo>
                <a:close/>
              </a:path>
              <a:path w="1146175" h="1071880">
                <a:moveTo>
                  <a:pt x="1066596" y="1021207"/>
                </a:moveTo>
                <a:lnTo>
                  <a:pt x="1059091" y="1017168"/>
                </a:lnTo>
                <a:lnTo>
                  <a:pt x="1061199" y="1019098"/>
                </a:lnTo>
                <a:lnTo>
                  <a:pt x="1063701" y="1021638"/>
                </a:lnTo>
                <a:lnTo>
                  <a:pt x="1066596" y="1021207"/>
                </a:lnTo>
                <a:close/>
              </a:path>
              <a:path w="1146175" h="1071880">
                <a:moveTo>
                  <a:pt x="1070305" y="1005840"/>
                </a:moveTo>
                <a:lnTo>
                  <a:pt x="1065796" y="1002030"/>
                </a:lnTo>
                <a:lnTo>
                  <a:pt x="1068654" y="1006475"/>
                </a:lnTo>
                <a:lnTo>
                  <a:pt x="1070305" y="1005840"/>
                </a:lnTo>
                <a:close/>
              </a:path>
              <a:path w="1146175" h="1071880">
                <a:moveTo>
                  <a:pt x="1071499" y="1010920"/>
                </a:moveTo>
                <a:lnTo>
                  <a:pt x="1069873" y="1008380"/>
                </a:lnTo>
                <a:lnTo>
                  <a:pt x="1068654" y="1006475"/>
                </a:lnTo>
                <a:lnTo>
                  <a:pt x="1063739" y="1008380"/>
                </a:lnTo>
                <a:lnTo>
                  <a:pt x="1059713" y="1007110"/>
                </a:lnTo>
                <a:lnTo>
                  <a:pt x="1051966" y="1004265"/>
                </a:lnTo>
                <a:lnTo>
                  <a:pt x="1052423" y="1004570"/>
                </a:lnTo>
                <a:lnTo>
                  <a:pt x="1063244" y="1009650"/>
                </a:lnTo>
                <a:lnTo>
                  <a:pt x="1071499" y="1010920"/>
                </a:lnTo>
                <a:close/>
              </a:path>
              <a:path w="1146175" h="1071880">
                <a:moveTo>
                  <a:pt x="1145565" y="1012190"/>
                </a:moveTo>
                <a:lnTo>
                  <a:pt x="1140167" y="994410"/>
                </a:lnTo>
                <a:lnTo>
                  <a:pt x="1119759" y="982980"/>
                </a:lnTo>
                <a:lnTo>
                  <a:pt x="1119797" y="974090"/>
                </a:lnTo>
                <a:lnTo>
                  <a:pt x="1132268" y="986790"/>
                </a:lnTo>
                <a:lnTo>
                  <a:pt x="1129804" y="975360"/>
                </a:lnTo>
                <a:lnTo>
                  <a:pt x="1121460" y="974090"/>
                </a:lnTo>
                <a:lnTo>
                  <a:pt x="1113878" y="970280"/>
                </a:lnTo>
                <a:lnTo>
                  <a:pt x="1115225" y="967740"/>
                </a:lnTo>
                <a:lnTo>
                  <a:pt x="1114894" y="963930"/>
                </a:lnTo>
                <a:lnTo>
                  <a:pt x="1113015" y="958850"/>
                </a:lnTo>
                <a:lnTo>
                  <a:pt x="1109103" y="957580"/>
                </a:lnTo>
                <a:lnTo>
                  <a:pt x="1089583" y="951230"/>
                </a:lnTo>
                <a:lnTo>
                  <a:pt x="1092530" y="948690"/>
                </a:lnTo>
                <a:lnTo>
                  <a:pt x="1096391" y="948690"/>
                </a:lnTo>
                <a:lnTo>
                  <a:pt x="1097432" y="947420"/>
                </a:lnTo>
                <a:lnTo>
                  <a:pt x="1098486" y="946150"/>
                </a:lnTo>
                <a:lnTo>
                  <a:pt x="1096073" y="939800"/>
                </a:lnTo>
                <a:lnTo>
                  <a:pt x="1090917" y="939800"/>
                </a:lnTo>
                <a:lnTo>
                  <a:pt x="1089164" y="943610"/>
                </a:lnTo>
                <a:lnTo>
                  <a:pt x="1086878" y="947420"/>
                </a:lnTo>
                <a:lnTo>
                  <a:pt x="1080084" y="943610"/>
                </a:lnTo>
                <a:lnTo>
                  <a:pt x="1079373" y="937260"/>
                </a:lnTo>
                <a:lnTo>
                  <a:pt x="1079284" y="932180"/>
                </a:lnTo>
                <a:lnTo>
                  <a:pt x="1077417" y="929640"/>
                </a:lnTo>
                <a:lnTo>
                  <a:pt x="1071384" y="925830"/>
                </a:lnTo>
                <a:lnTo>
                  <a:pt x="1072756" y="922020"/>
                </a:lnTo>
                <a:lnTo>
                  <a:pt x="1076096" y="923290"/>
                </a:lnTo>
                <a:lnTo>
                  <a:pt x="1080414" y="925830"/>
                </a:lnTo>
                <a:lnTo>
                  <a:pt x="1075842" y="922020"/>
                </a:lnTo>
                <a:lnTo>
                  <a:pt x="1072781" y="919480"/>
                </a:lnTo>
                <a:lnTo>
                  <a:pt x="1065364" y="913130"/>
                </a:lnTo>
                <a:lnTo>
                  <a:pt x="1058214" y="906780"/>
                </a:lnTo>
                <a:lnTo>
                  <a:pt x="1051369" y="905510"/>
                </a:lnTo>
                <a:lnTo>
                  <a:pt x="1046873" y="895350"/>
                </a:lnTo>
                <a:lnTo>
                  <a:pt x="1039291" y="886460"/>
                </a:lnTo>
                <a:lnTo>
                  <a:pt x="1033894" y="877570"/>
                </a:lnTo>
                <a:lnTo>
                  <a:pt x="1035964" y="871220"/>
                </a:lnTo>
                <a:lnTo>
                  <a:pt x="1030909" y="869950"/>
                </a:lnTo>
                <a:lnTo>
                  <a:pt x="1023607" y="866140"/>
                </a:lnTo>
                <a:lnTo>
                  <a:pt x="1015847" y="861060"/>
                </a:lnTo>
                <a:lnTo>
                  <a:pt x="1009446" y="855980"/>
                </a:lnTo>
                <a:lnTo>
                  <a:pt x="1015707" y="852170"/>
                </a:lnTo>
                <a:lnTo>
                  <a:pt x="999464" y="829310"/>
                </a:lnTo>
                <a:lnTo>
                  <a:pt x="1001483" y="820420"/>
                </a:lnTo>
                <a:lnTo>
                  <a:pt x="994562" y="817880"/>
                </a:lnTo>
                <a:lnTo>
                  <a:pt x="987767" y="814070"/>
                </a:lnTo>
                <a:lnTo>
                  <a:pt x="981011" y="807720"/>
                </a:lnTo>
                <a:lnTo>
                  <a:pt x="974242" y="800100"/>
                </a:lnTo>
                <a:lnTo>
                  <a:pt x="967536" y="792480"/>
                </a:lnTo>
                <a:lnTo>
                  <a:pt x="960691" y="784860"/>
                </a:lnTo>
                <a:lnTo>
                  <a:pt x="953579" y="778510"/>
                </a:lnTo>
                <a:lnTo>
                  <a:pt x="946111" y="772160"/>
                </a:lnTo>
                <a:lnTo>
                  <a:pt x="947775" y="772160"/>
                </a:lnTo>
                <a:lnTo>
                  <a:pt x="951039" y="773430"/>
                </a:lnTo>
                <a:lnTo>
                  <a:pt x="951801" y="774700"/>
                </a:lnTo>
                <a:lnTo>
                  <a:pt x="950404" y="772160"/>
                </a:lnTo>
                <a:lnTo>
                  <a:pt x="947597" y="767080"/>
                </a:lnTo>
                <a:lnTo>
                  <a:pt x="945375" y="762000"/>
                </a:lnTo>
                <a:lnTo>
                  <a:pt x="943978" y="755650"/>
                </a:lnTo>
                <a:lnTo>
                  <a:pt x="942225" y="750570"/>
                </a:lnTo>
                <a:lnTo>
                  <a:pt x="934186" y="750570"/>
                </a:lnTo>
                <a:lnTo>
                  <a:pt x="925004" y="746760"/>
                </a:lnTo>
                <a:lnTo>
                  <a:pt x="915403" y="740410"/>
                </a:lnTo>
                <a:lnTo>
                  <a:pt x="906068" y="735330"/>
                </a:lnTo>
                <a:lnTo>
                  <a:pt x="908342" y="726440"/>
                </a:lnTo>
                <a:lnTo>
                  <a:pt x="914463" y="726440"/>
                </a:lnTo>
                <a:lnTo>
                  <a:pt x="921702" y="728980"/>
                </a:lnTo>
                <a:lnTo>
                  <a:pt x="925474" y="726440"/>
                </a:lnTo>
                <a:lnTo>
                  <a:pt x="927354" y="725170"/>
                </a:lnTo>
                <a:lnTo>
                  <a:pt x="920851" y="725170"/>
                </a:lnTo>
                <a:lnTo>
                  <a:pt x="912876" y="720090"/>
                </a:lnTo>
                <a:lnTo>
                  <a:pt x="907427" y="716280"/>
                </a:lnTo>
                <a:lnTo>
                  <a:pt x="905611" y="715010"/>
                </a:lnTo>
                <a:lnTo>
                  <a:pt x="901255" y="716280"/>
                </a:lnTo>
                <a:lnTo>
                  <a:pt x="900023" y="708660"/>
                </a:lnTo>
                <a:lnTo>
                  <a:pt x="899312" y="704850"/>
                </a:lnTo>
                <a:lnTo>
                  <a:pt x="899642" y="701040"/>
                </a:lnTo>
                <a:lnTo>
                  <a:pt x="901090" y="697230"/>
                </a:lnTo>
                <a:lnTo>
                  <a:pt x="901573" y="695960"/>
                </a:lnTo>
                <a:lnTo>
                  <a:pt x="894842" y="697230"/>
                </a:lnTo>
                <a:lnTo>
                  <a:pt x="891298" y="693420"/>
                </a:lnTo>
                <a:lnTo>
                  <a:pt x="887730" y="688340"/>
                </a:lnTo>
                <a:lnTo>
                  <a:pt x="880986" y="683260"/>
                </a:lnTo>
                <a:lnTo>
                  <a:pt x="880427" y="673100"/>
                </a:lnTo>
                <a:lnTo>
                  <a:pt x="881875" y="669290"/>
                </a:lnTo>
                <a:lnTo>
                  <a:pt x="881583" y="665480"/>
                </a:lnTo>
                <a:lnTo>
                  <a:pt x="875766" y="657860"/>
                </a:lnTo>
                <a:lnTo>
                  <a:pt x="877189" y="654050"/>
                </a:lnTo>
                <a:lnTo>
                  <a:pt x="881227" y="655320"/>
                </a:lnTo>
                <a:lnTo>
                  <a:pt x="885444" y="659130"/>
                </a:lnTo>
                <a:lnTo>
                  <a:pt x="887399" y="660400"/>
                </a:lnTo>
                <a:lnTo>
                  <a:pt x="882269" y="654050"/>
                </a:lnTo>
                <a:lnTo>
                  <a:pt x="881253" y="652780"/>
                </a:lnTo>
                <a:lnTo>
                  <a:pt x="876376" y="652780"/>
                </a:lnTo>
                <a:lnTo>
                  <a:pt x="871931" y="655320"/>
                </a:lnTo>
                <a:lnTo>
                  <a:pt x="867054" y="657860"/>
                </a:lnTo>
                <a:lnTo>
                  <a:pt x="861187" y="647700"/>
                </a:lnTo>
                <a:lnTo>
                  <a:pt x="862317" y="642620"/>
                </a:lnTo>
                <a:lnTo>
                  <a:pt x="866267" y="640080"/>
                </a:lnTo>
                <a:lnTo>
                  <a:pt x="868832" y="635000"/>
                </a:lnTo>
                <a:lnTo>
                  <a:pt x="864031" y="629920"/>
                </a:lnTo>
                <a:lnTo>
                  <a:pt x="861631" y="627380"/>
                </a:lnTo>
                <a:lnTo>
                  <a:pt x="853833" y="621030"/>
                </a:lnTo>
                <a:lnTo>
                  <a:pt x="846937" y="614680"/>
                </a:lnTo>
                <a:lnTo>
                  <a:pt x="842403" y="608330"/>
                </a:lnTo>
                <a:lnTo>
                  <a:pt x="843635" y="605790"/>
                </a:lnTo>
                <a:lnTo>
                  <a:pt x="843381" y="604520"/>
                </a:lnTo>
                <a:lnTo>
                  <a:pt x="846251" y="605790"/>
                </a:lnTo>
                <a:lnTo>
                  <a:pt x="845273" y="604520"/>
                </a:lnTo>
                <a:lnTo>
                  <a:pt x="837526" y="594360"/>
                </a:lnTo>
                <a:lnTo>
                  <a:pt x="830757" y="579120"/>
                </a:lnTo>
                <a:lnTo>
                  <a:pt x="824077" y="563880"/>
                </a:lnTo>
                <a:lnTo>
                  <a:pt x="817295" y="553720"/>
                </a:lnTo>
                <a:lnTo>
                  <a:pt x="815606" y="551180"/>
                </a:lnTo>
                <a:lnTo>
                  <a:pt x="816254" y="549783"/>
                </a:lnTo>
                <a:lnTo>
                  <a:pt x="813206" y="552450"/>
                </a:lnTo>
                <a:lnTo>
                  <a:pt x="808240" y="553720"/>
                </a:lnTo>
                <a:lnTo>
                  <a:pt x="804506" y="553720"/>
                </a:lnTo>
                <a:lnTo>
                  <a:pt x="802005" y="548640"/>
                </a:lnTo>
                <a:lnTo>
                  <a:pt x="799211" y="543560"/>
                </a:lnTo>
                <a:lnTo>
                  <a:pt x="798042" y="538480"/>
                </a:lnTo>
                <a:lnTo>
                  <a:pt x="800417" y="534670"/>
                </a:lnTo>
                <a:lnTo>
                  <a:pt x="800950" y="539750"/>
                </a:lnTo>
                <a:lnTo>
                  <a:pt x="803821" y="539750"/>
                </a:lnTo>
                <a:lnTo>
                  <a:pt x="806500" y="542290"/>
                </a:lnTo>
                <a:lnTo>
                  <a:pt x="804697" y="539750"/>
                </a:lnTo>
                <a:lnTo>
                  <a:pt x="803351" y="535940"/>
                </a:lnTo>
                <a:lnTo>
                  <a:pt x="802640" y="534670"/>
                </a:lnTo>
                <a:lnTo>
                  <a:pt x="801941" y="533400"/>
                </a:lnTo>
                <a:lnTo>
                  <a:pt x="806107" y="528320"/>
                </a:lnTo>
                <a:lnTo>
                  <a:pt x="807415" y="532130"/>
                </a:lnTo>
                <a:lnTo>
                  <a:pt x="808494" y="535940"/>
                </a:lnTo>
                <a:lnTo>
                  <a:pt x="809510" y="539750"/>
                </a:lnTo>
                <a:lnTo>
                  <a:pt x="811326" y="544830"/>
                </a:lnTo>
                <a:lnTo>
                  <a:pt x="814705" y="543560"/>
                </a:lnTo>
                <a:lnTo>
                  <a:pt x="813714" y="541020"/>
                </a:lnTo>
                <a:lnTo>
                  <a:pt x="812736" y="539750"/>
                </a:lnTo>
                <a:lnTo>
                  <a:pt x="811720" y="537210"/>
                </a:lnTo>
                <a:lnTo>
                  <a:pt x="810856" y="535940"/>
                </a:lnTo>
                <a:lnTo>
                  <a:pt x="809980" y="533400"/>
                </a:lnTo>
                <a:lnTo>
                  <a:pt x="807897" y="528320"/>
                </a:lnTo>
                <a:lnTo>
                  <a:pt x="803706" y="518160"/>
                </a:lnTo>
                <a:lnTo>
                  <a:pt x="800265" y="509270"/>
                </a:lnTo>
                <a:lnTo>
                  <a:pt x="799249" y="500380"/>
                </a:lnTo>
                <a:lnTo>
                  <a:pt x="800011" y="494030"/>
                </a:lnTo>
                <a:lnTo>
                  <a:pt x="804811" y="496570"/>
                </a:lnTo>
                <a:lnTo>
                  <a:pt x="806818" y="505460"/>
                </a:lnTo>
                <a:lnTo>
                  <a:pt x="808494" y="511810"/>
                </a:lnTo>
                <a:lnTo>
                  <a:pt x="812266" y="506730"/>
                </a:lnTo>
                <a:lnTo>
                  <a:pt x="811034" y="513080"/>
                </a:lnTo>
                <a:lnTo>
                  <a:pt x="811428" y="519430"/>
                </a:lnTo>
                <a:lnTo>
                  <a:pt x="811364" y="523240"/>
                </a:lnTo>
                <a:lnTo>
                  <a:pt x="811149" y="527050"/>
                </a:lnTo>
                <a:lnTo>
                  <a:pt x="816737" y="521970"/>
                </a:lnTo>
                <a:lnTo>
                  <a:pt x="817918" y="524510"/>
                </a:lnTo>
                <a:lnTo>
                  <a:pt x="819327" y="528320"/>
                </a:lnTo>
                <a:lnTo>
                  <a:pt x="825614" y="523240"/>
                </a:lnTo>
                <a:lnTo>
                  <a:pt x="821461" y="494030"/>
                </a:lnTo>
                <a:lnTo>
                  <a:pt x="820877" y="491490"/>
                </a:lnTo>
                <a:lnTo>
                  <a:pt x="820318" y="485140"/>
                </a:lnTo>
                <a:lnTo>
                  <a:pt x="820496" y="477520"/>
                </a:lnTo>
                <a:lnTo>
                  <a:pt x="820839" y="474980"/>
                </a:lnTo>
                <a:lnTo>
                  <a:pt x="821347" y="471170"/>
                </a:lnTo>
                <a:lnTo>
                  <a:pt x="821512" y="469900"/>
                </a:lnTo>
                <a:lnTo>
                  <a:pt x="816546" y="463550"/>
                </a:lnTo>
                <a:lnTo>
                  <a:pt x="813689" y="471170"/>
                </a:lnTo>
                <a:lnTo>
                  <a:pt x="808710" y="464820"/>
                </a:lnTo>
                <a:lnTo>
                  <a:pt x="824306" y="431800"/>
                </a:lnTo>
                <a:lnTo>
                  <a:pt x="827570" y="429260"/>
                </a:lnTo>
                <a:lnTo>
                  <a:pt x="829564" y="425450"/>
                </a:lnTo>
                <a:lnTo>
                  <a:pt x="830618" y="424180"/>
                </a:lnTo>
                <a:lnTo>
                  <a:pt x="831672" y="422910"/>
                </a:lnTo>
                <a:lnTo>
                  <a:pt x="832027" y="419100"/>
                </a:lnTo>
                <a:lnTo>
                  <a:pt x="832053" y="416560"/>
                </a:lnTo>
                <a:lnTo>
                  <a:pt x="831596" y="410210"/>
                </a:lnTo>
                <a:lnTo>
                  <a:pt x="829741" y="406400"/>
                </a:lnTo>
                <a:lnTo>
                  <a:pt x="826236" y="402590"/>
                </a:lnTo>
                <a:lnTo>
                  <a:pt x="823328" y="392430"/>
                </a:lnTo>
                <a:lnTo>
                  <a:pt x="823696" y="386080"/>
                </a:lnTo>
                <a:lnTo>
                  <a:pt x="830910" y="378460"/>
                </a:lnTo>
                <a:lnTo>
                  <a:pt x="838085" y="388620"/>
                </a:lnTo>
                <a:lnTo>
                  <a:pt x="840841" y="378460"/>
                </a:lnTo>
                <a:lnTo>
                  <a:pt x="841883" y="374650"/>
                </a:lnTo>
                <a:lnTo>
                  <a:pt x="840409" y="367030"/>
                </a:lnTo>
                <a:lnTo>
                  <a:pt x="840422" y="359410"/>
                </a:lnTo>
                <a:lnTo>
                  <a:pt x="848639" y="345440"/>
                </a:lnTo>
                <a:lnTo>
                  <a:pt x="848309" y="351790"/>
                </a:lnTo>
                <a:lnTo>
                  <a:pt x="846353" y="358140"/>
                </a:lnTo>
                <a:lnTo>
                  <a:pt x="844689" y="363220"/>
                </a:lnTo>
                <a:lnTo>
                  <a:pt x="845197" y="363220"/>
                </a:lnTo>
                <a:lnTo>
                  <a:pt x="852043" y="355600"/>
                </a:lnTo>
                <a:lnTo>
                  <a:pt x="852144" y="350520"/>
                </a:lnTo>
                <a:lnTo>
                  <a:pt x="850811" y="345440"/>
                </a:lnTo>
                <a:lnTo>
                  <a:pt x="850480" y="344170"/>
                </a:lnTo>
                <a:lnTo>
                  <a:pt x="852043" y="336550"/>
                </a:lnTo>
                <a:lnTo>
                  <a:pt x="861695" y="339090"/>
                </a:lnTo>
                <a:lnTo>
                  <a:pt x="862863" y="336550"/>
                </a:lnTo>
                <a:lnTo>
                  <a:pt x="871067" y="318770"/>
                </a:lnTo>
                <a:lnTo>
                  <a:pt x="880554" y="297180"/>
                </a:lnTo>
                <a:lnTo>
                  <a:pt x="891006" y="275590"/>
                </a:lnTo>
                <a:lnTo>
                  <a:pt x="899680" y="260350"/>
                </a:lnTo>
                <a:lnTo>
                  <a:pt x="903287" y="254000"/>
                </a:lnTo>
                <a:lnTo>
                  <a:pt x="904557" y="256540"/>
                </a:lnTo>
                <a:lnTo>
                  <a:pt x="903795" y="262890"/>
                </a:lnTo>
                <a:lnTo>
                  <a:pt x="910539" y="259080"/>
                </a:lnTo>
                <a:lnTo>
                  <a:pt x="913663" y="254000"/>
                </a:lnTo>
                <a:lnTo>
                  <a:pt x="914450" y="252730"/>
                </a:lnTo>
                <a:lnTo>
                  <a:pt x="915238" y="251460"/>
                </a:lnTo>
                <a:lnTo>
                  <a:pt x="926198" y="233680"/>
                </a:lnTo>
                <a:lnTo>
                  <a:pt x="927760" y="231140"/>
                </a:lnTo>
                <a:lnTo>
                  <a:pt x="937120" y="219710"/>
                </a:lnTo>
                <a:lnTo>
                  <a:pt x="944397" y="210820"/>
                </a:lnTo>
                <a:lnTo>
                  <a:pt x="948550" y="205740"/>
                </a:lnTo>
                <a:lnTo>
                  <a:pt x="971257" y="182880"/>
                </a:lnTo>
                <a:lnTo>
                  <a:pt x="991489" y="163830"/>
                </a:lnTo>
                <a:lnTo>
                  <a:pt x="994194" y="161290"/>
                </a:lnTo>
                <a:lnTo>
                  <a:pt x="997635" y="143510"/>
                </a:lnTo>
                <a:lnTo>
                  <a:pt x="999959" y="140970"/>
                </a:lnTo>
                <a:lnTo>
                  <a:pt x="1004658" y="140970"/>
                </a:lnTo>
                <a:lnTo>
                  <a:pt x="1003439" y="144780"/>
                </a:lnTo>
                <a:lnTo>
                  <a:pt x="1006983" y="140970"/>
                </a:lnTo>
                <a:lnTo>
                  <a:pt x="1008164" y="139700"/>
                </a:lnTo>
                <a:lnTo>
                  <a:pt x="1006640" y="138430"/>
                </a:lnTo>
                <a:lnTo>
                  <a:pt x="1003249" y="137160"/>
                </a:lnTo>
                <a:lnTo>
                  <a:pt x="1002347" y="133350"/>
                </a:lnTo>
                <a:lnTo>
                  <a:pt x="1007719" y="125730"/>
                </a:lnTo>
                <a:lnTo>
                  <a:pt x="1013587" y="127000"/>
                </a:lnTo>
                <a:lnTo>
                  <a:pt x="1011809" y="133350"/>
                </a:lnTo>
                <a:lnTo>
                  <a:pt x="1015784" y="125730"/>
                </a:lnTo>
                <a:lnTo>
                  <a:pt x="1039799" y="86360"/>
                </a:lnTo>
                <a:lnTo>
                  <a:pt x="1077950" y="45720"/>
                </a:lnTo>
                <a:lnTo>
                  <a:pt x="1075956" y="52070"/>
                </a:lnTo>
                <a:lnTo>
                  <a:pt x="1080655" y="45720"/>
                </a:lnTo>
                <a:lnTo>
                  <a:pt x="1084402" y="40640"/>
                </a:lnTo>
                <a:lnTo>
                  <a:pt x="1087297" y="30480"/>
                </a:lnTo>
                <a:lnTo>
                  <a:pt x="1090231" y="20320"/>
                </a:lnTo>
                <a:lnTo>
                  <a:pt x="1090587" y="19050"/>
                </a:lnTo>
                <a:lnTo>
                  <a:pt x="1100251" y="10160"/>
                </a:lnTo>
                <a:lnTo>
                  <a:pt x="1098651" y="15240"/>
                </a:lnTo>
                <a:lnTo>
                  <a:pt x="1103058" y="10160"/>
                </a:lnTo>
                <a:lnTo>
                  <a:pt x="1105255" y="7620"/>
                </a:lnTo>
                <a:lnTo>
                  <a:pt x="1111808" y="1270"/>
                </a:lnTo>
                <a:lnTo>
                  <a:pt x="1113358" y="0"/>
                </a:lnTo>
                <a:lnTo>
                  <a:pt x="1097013" y="0"/>
                </a:lnTo>
                <a:lnTo>
                  <a:pt x="1095260" y="10160"/>
                </a:lnTo>
                <a:lnTo>
                  <a:pt x="1087996" y="20320"/>
                </a:lnTo>
                <a:lnTo>
                  <a:pt x="1089698" y="11430"/>
                </a:lnTo>
                <a:lnTo>
                  <a:pt x="1072921" y="27940"/>
                </a:lnTo>
                <a:lnTo>
                  <a:pt x="1058976" y="40640"/>
                </a:lnTo>
                <a:lnTo>
                  <a:pt x="1045464" y="50800"/>
                </a:lnTo>
                <a:lnTo>
                  <a:pt x="1029982" y="62230"/>
                </a:lnTo>
                <a:lnTo>
                  <a:pt x="1025220" y="55880"/>
                </a:lnTo>
                <a:lnTo>
                  <a:pt x="1020533" y="63500"/>
                </a:lnTo>
                <a:lnTo>
                  <a:pt x="1009459" y="76200"/>
                </a:lnTo>
                <a:lnTo>
                  <a:pt x="1004658" y="83820"/>
                </a:lnTo>
                <a:lnTo>
                  <a:pt x="981100" y="95250"/>
                </a:lnTo>
                <a:lnTo>
                  <a:pt x="960221" y="114554"/>
                </a:lnTo>
                <a:lnTo>
                  <a:pt x="959777" y="118110"/>
                </a:lnTo>
                <a:lnTo>
                  <a:pt x="954036" y="127000"/>
                </a:lnTo>
                <a:lnTo>
                  <a:pt x="945515" y="134620"/>
                </a:lnTo>
                <a:lnTo>
                  <a:pt x="936523" y="139700"/>
                </a:lnTo>
                <a:lnTo>
                  <a:pt x="930135" y="140843"/>
                </a:lnTo>
                <a:lnTo>
                  <a:pt x="929487" y="141401"/>
                </a:lnTo>
                <a:lnTo>
                  <a:pt x="930097" y="146050"/>
                </a:lnTo>
                <a:lnTo>
                  <a:pt x="929182" y="152400"/>
                </a:lnTo>
                <a:lnTo>
                  <a:pt x="926401" y="158750"/>
                </a:lnTo>
                <a:lnTo>
                  <a:pt x="924458" y="160743"/>
                </a:lnTo>
                <a:lnTo>
                  <a:pt x="924458" y="219710"/>
                </a:lnTo>
                <a:lnTo>
                  <a:pt x="921308" y="223520"/>
                </a:lnTo>
                <a:lnTo>
                  <a:pt x="917676" y="228600"/>
                </a:lnTo>
                <a:lnTo>
                  <a:pt x="913866" y="233680"/>
                </a:lnTo>
                <a:lnTo>
                  <a:pt x="910856" y="233680"/>
                </a:lnTo>
                <a:lnTo>
                  <a:pt x="909523" y="229870"/>
                </a:lnTo>
                <a:lnTo>
                  <a:pt x="912025" y="227330"/>
                </a:lnTo>
                <a:lnTo>
                  <a:pt x="912202" y="229870"/>
                </a:lnTo>
                <a:lnTo>
                  <a:pt x="914958" y="227330"/>
                </a:lnTo>
                <a:lnTo>
                  <a:pt x="919099" y="223520"/>
                </a:lnTo>
                <a:lnTo>
                  <a:pt x="924458" y="219710"/>
                </a:lnTo>
                <a:lnTo>
                  <a:pt x="924458" y="160743"/>
                </a:lnTo>
                <a:lnTo>
                  <a:pt x="921448" y="163830"/>
                </a:lnTo>
                <a:lnTo>
                  <a:pt x="918438" y="163830"/>
                </a:lnTo>
                <a:lnTo>
                  <a:pt x="919568" y="160020"/>
                </a:lnTo>
                <a:lnTo>
                  <a:pt x="920140" y="157480"/>
                </a:lnTo>
                <a:lnTo>
                  <a:pt x="906932" y="172720"/>
                </a:lnTo>
                <a:lnTo>
                  <a:pt x="891895" y="200660"/>
                </a:lnTo>
                <a:lnTo>
                  <a:pt x="881202" y="210820"/>
                </a:lnTo>
                <a:lnTo>
                  <a:pt x="878878" y="209550"/>
                </a:lnTo>
                <a:lnTo>
                  <a:pt x="877036" y="209550"/>
                </a:lnTo>
                <a:lnTo>
                  <a:pt x="875360" y="210820"/>
                </a:lnTo>
                <a:lnTo>
                  <a:pt x="885672" y="198120"/>
                </a:lnTo>
                <a:lnTo>
                  <a:pt x="894067" y="186690"/>
                </a:lnTo>
                <a:lnTo>
                  <a:pt x="899617" y="180340"/>
                </a:lnTo>
                <a:lnTo>
                  <a:pt x="901357" y="177800"/>
                </a:lnTo>
                <a:lnTo>
                  <a:pt x="896112" y="177800"/>
                </a:lnTo>
                <a:lnTo>
                  <a:pt x="895146" y="178003"/>
                </a:lnTo>
                <a:lnTo>
                  <a:pt x="888492" y="182880"/>
                </a:lnTo>
                <a:lnTo>
                  <a:pt x="878154" y="190220"/>
                </a:lnTo>
                <a:lnTo>
                  <a:pt x="874763" y="200660"/>
                </a:lnTo>
                <a:lnTo>
                  <a:pt x="867841" y="215900"/>
                </a:lnTo>
                <a:lnTo>
                  <a:pt x="858901" y="228600"/>
                </a:lnTo>
                <a:lnTo>
                  <a:pt x="856729" y="229870"/>
                </a:lnTo>
                <a:lnTo>
                  <a:pt x="855421" y="229870"/>
                </a:lnTo>
                <a:lnTo>
                  <a:pt x="855891" y="227330"/>
                </a:lnTo>
                <a:lnTo>
                  <a:pt x="852741" y="229870"/>
                </a:lnTo>
                <a:lnTo>
                  <a:pt x="851001" y="233680"/>
                </a:lnTo>
                <a:lnTo>
                  <a:pt x="849871" y="237490"/>
                </a:lnTo>
                <a:lnTo>
                  <a:pt x="845337" y="242570"/>
                </a:lnTo>
                <a:lnTo>
                  <a:pt x="842505" y="245110"/>
                </a:lnTo>
                <a:lnTo>
                  <a:pt x="839177" y="250190"/>
                </a:lnTo>
                <a:lnTo>
                  <a:pt x="834136" y="252730"/>
                </a:lnTo>
                <a:lnTo>
                  <a:pt x="837755" y="252730"/>
                </a:lnTo>
                <a:lnTo>
                  <a:pt x="836206" y="255270"/>
                </a:lnTo>
                <a:lnTo>
                  <a:pt x="834466" y="257810"/>
                </a:lnTo>
                <a:lnTo>
                  <a:pt x="832319" y="262890"/>
                </a:lnTo>
                <a:lnTo>
                  <a:pt x="832535" y="262890"/>
                </a:lnTo>
                <a:lnTo>
                  <a:pt x="832688" y="264160"/>
                </a:lnTo>
                <a:lnTo>
                  <a:pt x="831773" y="262890"/>
                </a:lnTo>
                <a:lnTo>
                  <a:pt x="830986" y="261620"/>
                </a:lnTo>
                <a:lnTo>
                  <a:pt x="830795" y="259080"/>
                </a:lnTo>
                <a:lnTo>
                  <a:pt x="832815" y="254241"/>
                </a:lnTo>
                <a:lnTo>
                  <a:pt x="828611" y="259080"/>
                </a:lnTo>
                <a:lnTo>
                  <a:pt x="818578" y="275590"/>
                </a:lnTo>
                <a:lnTo>
                  <a:pt x="821677" y="279400"/>
                </a:lnTo>
                <a:lnTo>
                  <a:pt x="822452" y="283210"/>
                </a:lnTo>
                <a:lnTo>
                  <a:pt x="824064" y="285750"/>
                </a:lnTo>
                <a:lnTo>
                  <a:pt x="828789" y="283616"/>
                </a:lnTo>
                <a:lnTo>
                  <a:pt x="829741" y="280670"/>
                </a:lnTo>
                <a:lnTo>
                  <a:pt x="833081" y="274320"/>
                </a:lnTo>
                <a:lnTo>
                  <a:pt x="833666" y="273050"/>
                </a:lnTo>
                <a:lnTo>
                  <a:pt x="834529" y="271780"/>
                </a:lnTo>
                <a:lnTo>
                  <a:pt x="834682" y="270510"/>
                </a:lnTo>
                <a:lnTo>
                  <a:pt x="834859" y="271780"/>
                </a:lnTo>
                <a:lnTo>
                  <a:pt x="835647" y="270510"/>
                </a:lnTo>
                <a:lnTo>
                  <a:pt x="839558" y="264160"/>
                </a:lnTo>
                <a:lnTo>
                  <a:pt x="842695" y="259080"/>
                </a:lnTo>
                <a:lnTo>
                  <a:pt x="847699" y="251460"/>
                </a:lnTo>
                <a:lnTo>
                  <a:pt x="846785" y="257810"/>
                </a:lnTo>
                <a:lnTo>
                  <a:pt x="844943" y="264160"/>
                </a:lnTo>
                <a:lnTo>
                  <a:pt x="841476" y="269240"/>
                </a:lnTo>
                <a:lnTo>
                  <a:pt x="835698" y="275590"/>
                </a:lnTo>
                <a:lnTo>
                  <a:pt x="837184" y="281940"/>
                </a:lnTo>
                <a:lnTo>
                  <a:pt x="838847" y="289560"/>
                </a:lnTo>
                <a:lnTo>
                  <a:pt x="839393" y="293370"/>
                </a:lnTo>
                <a:lnTo>
                  <a:pt x="833297" y="295910"/>
                </a:lnTo>
                <a:lnTo>
                  <a:pt x="821055" y="303530"/>
                </a:lnTo>
                <a:lnTo>
                  <a:pt x="815213" y="308610"/>
                </a:lnTo>
                <a:lnTo>
                  <a:pt x="807732" y="314960"/>
                </a:lnTo>
                <a:lnTo>
                  <a:pt x="801687" y="320040"/>
                </a:lnTo>
                <a:lnTo>
                  <a:pt x="797801" y="320040"/>
                </a:lnTo>
                <a:lnTo>
                  <a:pt x="795375" y="327660"/>
                </a:lnTo>
                <a:lnTo>
                  <a:pt x="781164" y="368300"/>
                </a:lnTo>
                <a:lnTo>
                  <a:pt x="777379" y="392430"/>
                </a:lnTo>
                <a:lnTo>
                  <a:pt x="777697" y="402590"/>
                </a:lnTo>
                <a:lnTo>
                  <a:pt x="780288" y="411480"/>
                </a:lnTo>
                <a:lnTo>
                  <a:pt x="779995" y="420370"/>
                </a:lnTo>
                <a:lnTo>
                  <a:pt x="773760" y="420370"/>
                </a:lnTo>
                <a:lnTo>
                  <a:pt x="770712" y="424180"/>
                </a:lnTo>
                <a:lnTo>
                  <a:pt x="770496" y="417830"/>
                </a:lnTo>
                <a:lnTo>
                  <a:pt x="772198" y="412750"/>
                </a:lnTo>
                <a:lnTo>
                  <a:pt x="770826" y="408940"/>
                </a:lnTo>
                <a:lnTo>
                  <a:pt x="770153" y="416560"/>
                </a:lnTo>
                <a:lnTo>
                  <a:pt x="768946" y="425450"/>
                </a:lnTo>
                <a:lnTo>
                  <a:pt x="767765" y="434340"/>
                </a:lnTo>
                <a:lnTo>
                  <a:pt x="767194" y="443230"/>
                </a:lnTo>
                <a:lnTo>
                  <a:pt x="766914" y="448310"/>
                </a:lnTo>
                <a:lnTo>
                  <a:pt x="766914" y="454660"/>
                </a:lnTo>
                <a:lnTo>
                  <a:pt x="767600" y="458470"/>
                </a:lnTo>
                <a:lnTo>
                  <a:pt x="768426" y="462280"/>
                </a:lnTo>
                <a:lnTo>
                  <a:pt x="770204" y="466090"/>
                </a:lnTo>
                <a:lnTo>
                  <a:pt x="772668" y="467360"/>
                </a:lnTo>
                <a:lnTo>
                  <a:pt x="768870" y="474980"/>
                </a:lnTo>
                <a:lnTo>
                  <a:pt x="766114" y="472440"/>
                </a:lnTo>
                <a:lnTo>
                  <a:pt x="764476" y="472440"/>
                </a:lnTo>
                <a:lnTo>
                  <a:pt x="763968" y="485140"/>
                </a:lnTo>
                <a:lnTo>
                  <a:pt x="761072" y="480060"/>
                </a:lnTo>
                <a:lnTo>
                  <a:pt x="757758" y="502920"/>
                </a:lnTo>
                <a:lnTo>
                  <a:pt x="759866" y="523240"/>
                </a:lnTo>
                <a:lnTo>
                  <a:pt x="765898" y="542290"/>
                </a:lnTo>
                <a:lnTo>
                  <a:pt x="774382" y="560070"/>
                </a:lnTo>
                <a:lnTo>
                  <a:pt x="783336" y="577850"/>
                </a:lnTo>
                <a:lnTo>
                  <a:pt x="792010" y="595630"/>
                </a:lnTo>
                <a:lnTo>
                  <a:pt x="799299" y="614680"/>
                </a:lnTo>
                <a:lnTo>
                  <a:pt x="804075" y="638810"/>
                </a:lnTo>
                <a:lnTo>
                  <a:pt x="803198" y="633730"/>
                </a:lnTo>
                <a:lnTo>
                  <a:pt x="802728" y="631190"/>
                </a:lnTo>
                <a:lnTo>
                  <a:pt x="803960" y="629920"/>
                </a:lnTo>
                <a:lnTo>
                  <a:pt x="814425" y="656590"/>
                </a:lnTo>
                <a:lnTo>
                  <a:pt x="827735" y="680720"/>
                </a:lnTo>
                <a:lnTo>
                  <a:pt x="842987" y="704850"/>
                </a:lnTo>
                <a:lnTo>
                  <a:pt x="859269" y="727710"/>
                </a:lnTo>
                <a:lnTo>
                  <a:pt x="876020" y="750570"/>
                </a:lnTo>
                <a:lnTo>
                  <a:pt x="892251" y="772160"/>
                </a:lnTo>
                <a:lnTo>
                  <a:pt x="907364" y="795020"/>
                </a:lnTo>
                <a:lnTo>
                  <a:pt x="927925" y="829310"/>
                </a:lnTo>
                <a:lnTo>
                  <a:pt x="949299" y="840740"/>
                </a:lnTo>
                <a:lnTo>
                  <a:pt x="945565" y="849630"/>
                </a:lnTo>
                <a:lnTo>
                  <a:pt x="966406" y="859790"/>
                </a:lnTo>
                <a:lnTo>
                  <a:pt x="980059" y="876300"/>
                </a:lnTo>
                <a:lnTo>
                  <a:pt x="988745" y="896620"/>
                </a:lnTo>
                <a:lnTo>
                  <a:pt x="999388" y="915670"/>
                </a:lnTo>
                <a:lnTo>
                  <a:pt x="1018921" y="933450"/>
                </a:lnTo>
                <a:lnTo>
                  <a:pt x="1020013" y="925830"/>
                </a:lnTo>
                <a:lnTo>
                  <a:pt x="1028090" y="934720"/>
                </a:lnTo>
                <a:lnTo>
                  <a:pt x="1037551" y="944880"/>
                </a:lnTo>
                <a:lnTo>
                  <a:pt x="1044308" y="953770"/>
                </a:lnTo>
                <a:lnTo>
                  <a:pt x="1044295" y="958850"/>
                </a:lnTo>
                <a:lnTo>
                  <a:pt x="1046010" y="958850"/>
                </a:lnTo>
                <a:lnTo>
                  <a:pt x="1051661" y="957580"/>
                </a:lnTo>
                <a:lnTo>
                  <a:pt x="1052969" y="963930"/>
                </a:lnTo>
                <a:lnTo>
                  <a:pt x="1049921" y="967740"/>
                </a:lnTo>
                <a:lnTo>
                  <a:pt x="1077544" y="986790"/>
                </a:lnTo>
                <a:lnTo>
                  <a:pt x="1081671" y="998220"/>
                </a:lnTo>
                <a:lnTo>
                  <a:pt x="1078230" y="1003300"/>
                </a:lnTo>
                <a:lnTo>
                  <a:pt x="1076604" y="1009650"/>
                </a:lnTo>
                <a:lnTo>
                  <a:pt x="1086180" y="1024890"/>
                </a:lnTo>
                <a:lnTo>
                  <a:pt x="1096238" y="1031240"/>
                </a:lnTo>
                <a:lnTo>
                  <a:pt x="1107986" y="1037590"/>
                </a:lnTo>
                <a:lnTo>
                  <a:pt x="1117523" y="1041400"/>
                </a:lnTo>
                <a:lnTo>
                  <a:pt x="1120914" y="1040130"/>
                </a:lnTo>
                <a:lnTo>
                  <a:pt x="1117320" y="1035050"/>
                </a:lnTo>
                <a:lnTo>
                  <a:pt x="1113370" y="1027430"/>
                </a:lnTo>
                <a:lnTo>
                  <a:pt x="1116393" y="1023620"/>
                </a:lnTo>
                <a:lnTo>
                  <a:pt x="1126604" y="1032510"/>
                </a:lnTo>
                <a:lnTo>
                  <a:pt x="1135430" y="1027430"/>
                </a:lnTo>
                <a:lnTo>
                  <a:pt x="1139888" y="1023620"/>
                </a:lnTo>
                <a:lnTo>
                  <a:pt x="1142873" y="1021080"/>
                </a:lnTo>
                <a:lnTo>
                  <a:pt x="1145565" y="101219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1" name="bg object 51"/>
          <p:cNvSpPr/>
          <p:nvPr/>
        </p:nvSpPr>
        <p:spPr>
          <a:xfrm>
            <a:off x="2416353" y="960272"/>
            <a:ext cx="10160" cy="9313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2230" y="8356"/>
                </a:moveTo>
                <a:lnTo>
                  <a:pt x="11899" y="4902"/>
                </a:lnTo>
                <a:lnTo>
                  <a:pt x="9575" y="2654"/>
                </a:lnTo>
                <a:lnTo>
                  <a:pt x="5727" y="1892"/>
                </a:lnTo>
                <a:lnTo>
                  <a:pt x="5664" y="863"/>
                </a:lnTo>
                <a:lnTo>
                  <a:pt x="6718" y="762"/>
                </a:lnTo>
                <a:lnTo>
                  <a:pt x="7226" y="431"/>
                </a:lnTo>
                <a:lnTo>
                  <a:pt x="4508" y="0"/>
                </a:lnTo>
                <a:lnTo>
                  <a:pt x="762" y="177"/>
                </a:lnTo>
                <a:lnTo>
                  <a:pt x="0" y="3263"/>
                </a:lnTo>
                <a:lnTo>
                  <a:pt x="3670" y="2616"/>
                </a:lnTo>
                <a:lnTo>
                  <a:pt x="3276" y="3924"/>
                </a:lnTo>
                <a:lnTo>
                  <a:pt x="7442" y="2908"/>
                </a:lnTo>
                <a:lnTo>
                  <a:pt x="9144" y="3962"/>
                </a:lnTo>
                <a:lnTo>
                  <a:pt x="9321" y="5956"/>
                </a:lnTo>
                <a:lnTo>
                  <a:pt x="8356" y="6578"/>
                </a:lnTo>
                <a:lnTo>
                  <a:pt x="9359" y="6464"/>
                </a:lnTo>
                <a:lnTo>
                  <a:pt x="10160" y="9118"/>
                </a:lnTo>
                <a:lnTo>
                  <a:pt x="12230" y="8356"/>
                </a:lnTo>
                <a:close/>
              </a:path>
              <a:path w="15239" h="13969">
                <a:moveTo>
                  <a:pt x="15201" y="11772"/>
                </a:moveTo>
                <a:lnTo>
                  <a:pt x="13487" y="10718"/>
                </a:lnTo>
                <a:lnTo>
                  <a:pt x="10414" y="12115"/>
                </a:lnTo>
                <a:lnTo>
                  <a:pt x="13246" y="13525"/>
                </a:lnTo>
                <a:lnTo>
                  <a:pt x="14287" y="13373"/>
                </a:lnTo>
                <a:lnTo>
                  <a:pt x="15201" y="1177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2" name="bg object 52"/>
          <p:cNvSpPr/>
          <p:nvPr/>
        </p:nvSpPr>
        <p:spPr>
          <a:xfrm>
            <a:off x="2311932" y="907883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325"/>
                </a:moveTo>
                <a:lnTo>
                  <a:pt x="909" y="0"/>
                </a:lnTo>
                <a:lnTo>
                  <a:pt x="1308" y="37"/>
                </a:lnTo>
                <a:lnTo>
                  <a:pt x="0" y="32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3" name="bg object 53"/>
          <p:cNvSpPr/>
          <p:nvPr/>
        </p:nvSpPr>
        <p:spPr>
          <a:xfrm>
            <a:off x="2248493" y="955980"/>
            <a:ext cx="3387" cy="12277"/>
          </a:xfrm>
          <a:custGeom>
            <a:avLst/>
            <a:gdLst/>
            <a:ahLst/>
            <a:cxnLst/>
            <a:rect l="l" t="t" r="r" b="b"/>
            <a:pathLst>
              <a:path w="5079" h="18415">
                <a:moveTo>
                  <a:pt x="1028" y="215"/>
                </a:moveTo>
                <a:lnTo>
                  <a:pt x="876" y="0"/>
                </a:lnTo>
                <a:lnTo>
                  <a:pt x="0" y="1308"/>
                </a:lnTo>
                <a:lnTo>
                  <a:pt x="330" y="1384"/>
                </a:lnTo>
                <a:lnTo>
                  <a:pt x="990" y="698"/>
                </a:lnTo>
                <a:lnTo>
                  <a:pt x="1028" y="215"/>
                </a:lnTo>
                <a:close/>
              </a:path>
              <a:path w="5079" h="18415">
                <a:moveTo>
                  <a:pt x="4686" y="17195"/>
                </a:moveTo>
                <a:lnTo>
                  <a:pt x="4356" y="17449"/>
                </a:lnTo>
                <a:lnTo>
                  <a:pt x="4076" y="17716"/>
                </a:lnTo>
                <a:lnTo>
                  <a:pt x="3746" y="17957"/>
                </a:lnTo>
                <a:lnTo>
                  <a:pt x="4241" y="17780"/>
                </a:lnTo>
                <a:lnTo>
                  <a:pt x="4686" y="17564"/>
                </a:lnTo>
                <a:lnTo>
                  <a:pt x="4686" y="1719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4" name="bg object 54"/>
          <p:cNvSpPr/>
          <p:nvPr/>
        </p:nvSpPr>
        <p:spPr>
          <a:xfrm>
            <a:off x="2309734" y="908100"/>
            <a:ext cx="2540" cy="1270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250" y="1749"/>
                </a:moveTo>
                <a:lnTo>
                  <a:pt x="0" y="735"/>
                </a:lnTo>
                <a:lnTo>
                  <a:pt x="3295" y="0"/>
                </a:lnTo>
                <a:lnTo>
                  <a:pt x="1810" y="586"/>
                </a:lnTo>
                <a:lnTo>
                  <a:pt x="250" y="174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5" name="bg object 55"/>
          <p:cNvSpPr/>
          <p:nvPr/>
        </p:nvSpPr>
        <p:spPr>
          <a:xfrm>
            <a:off x="2404733" y="952337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856" y="800"/>
                </a:moveTo>
                <a:lnTo>
                  <a:pt x="1197" y="763"/>
                </a:lnTo>
                <a:lnTo>
                  <a:pt x="621" y="623"/>
                </a:lnTo>
                <a:lnTo>
                  <a:pt x="0" y="297"/>
                </a:lnTo>
                <a:lnTo>
                  <a:pt x="399" y="0"/>
                </a:lnTo>
                <a:lnTo>
                  <a:pt x="1856" y="8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6" name="bg object 56"/>
          <p:cNvSpPr/>
          <p:nvPr/>
        </p:nvSpPr>
        <p:spPr>
          <a:xfrm>
            <a:off x="2348094" y="900980"/>
            <a:ext cx="25400" cy="14393"/>
          </a:xfrm>
          <a:custGeom>
            <a:avLst/>
            <a:gdLst/>
            <a:ahLst/>
            <a:cxnLst/>
            <a:rect l="l" t="t" r="r" b="b"/>
            <a:pathLst>
              <a:path w="38100" h="21590">
                <a:moveTo>
                  <a:pt x="2209" y="0"/>
                </a:moveTo>
                <a:lnTo>
                  <a:pt x="0" y="685"/>
                </a:lnTo>
                <a:lnTo>
                  <a:pt x="1003" y="952"/>
                </a:lnTo>
                <a:lnTo>
                  <a:pt x="1409" y="685"/>
                </a:lnTo>
                <a:lnTo>
                  <a:pt x="2209" y="0"/>
                </a:lnTo>
                <a:close/>
              </a:path>
              <a:path w="38100" h="21590">
                <a:moveTo>
                  <a:pt x="38036" y="19304"/>
                </a:moveTo>
                <a:lnTo>
                  <a:pt x="37299" y="18694"/>
                </a:lnTo>
                <a:lnTo>
                  <a:pt x="35572" y="20688"/>
                </a:lnTo>
                <a:lnTo>
                  <a:pt x="34620" y="21412"/>
                </a:lnTo>
                <a:lnTo>
                  <a:pt x="35674" y="20828"/>
                </a:lnTo>
                <a:lnTo>
                  <a:pt x="36512" y="20789"/>
                </a:lnTo>
                <a:lnTo>
                  <a:pt x="37299" y="21094"/>
                </a:lnTo>
                <a:lnTo>
                  <a:pt x="37604" y="20688"/>
                </a:lnTo>
                <a:lnTo>
                  <a:pt x="37846" y="20142"/>
                </a:lnTo>
                <a:lnTo>
                  <a:pt x="38036" y="1930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7" name="bg object 57"/>
          <p:cNvSpPr/>
          <p:nvPr/>
        </p:nvSpPr>
        <p:spPr>
          <a:xfrm>
            <a:off x="2404906" y="943253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86" y="465"/>
                </a:moveTo>
                <a:lnTo>
                  <a:pt x="0" y="0"/>
                </a:lnTo>
                <a:lnTo>
                  <a:pt x="362" y="139"/>
                </a:lnTo>
                <a:lnTo>
                  <a:pt x="1086" y="46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8" name="bg object 58"/>
          <p:cNvSpPr/>
          <p:nvPr/>
        </p:nvSpPr>
        <p:spPr>
          <a:xfrm>
            <a:off x="2326555" y="899766"/>
            <a:ext cx="423" cy="847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621" y="837"/>
                </a:moveTo>
                <a:lnTo>
                  <a:pt x="297" y="577"/>
                </a:lnTo>
                <a:lnTo>
                  <a:pt x="74" y="325"/>
                </a:lnTo>
                <a:lnTo>
                  <a:pt x="0" y="0"/>
                </a:lnTo>
                <a:lnTo>
                  <a:pt x="222" y="139"/>
                </a:lnTo>
                <a:lnTo>
                  <a:pt x="436" y="474"/>
                </a:lnTo>
                <a:lnTo>
                  <a:pt x="621" y="83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59" name="bg object 59"/>
          <p:cNvSpPr/>
          <p:nvPr/>
        </p:nvSpPr>
        <p:spPr>
          <a:xfrm>
            <a:off x="2413170" y="937581"/>
            <a:ext cx="14817" cy="29633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508" y="215"/>
                </a:moveTo>
                <a:lnTo>
                  <a:pt x="330" y="0"/>
                </a:lnTo>
                <a:lnTo>
                  <a:pt x="177" y="76"/>
                </a:lnTo>
                <a:lnTo>
                  <a:pt x="101" y="215"/>
                </a:lnTo>
                <a:lnTo>
                  <a:pt x="368" y="292"/>
                </a:lnTo>
                <a:lnTo>
                  <a:pt x="508" y="215"/>
                </a:lnTo>
                <a:close/>
              </a:path>
              <a:path w="22225" h="44450">
                <a:moveTo>
                  <a:pt x="21653" y="43383"/>
                </a:moveTo>
                <a:lnTo>
                  <a:pt x="21094" y="43014"/>
                </a:lnTo>
                <a:lnTo>
                  <a:pt x="20662" y="43268"/>
                </a:lnTo>
                <a:lnTo>
                  <a:pt x="20269" y="43561"/>
                </a:lnTo>
                <a:lnTo>
                  <a:pt x="19900" y="43878"/>
                </a:lnTo>
                <a:lnTo>
                  <a:pt x="21653" y="4338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0" name="bg object 60"/>
          <p:cNvSpPr/>
          <p:nvPr/>
        </p:nvSpPr>
        <p:spPr>
          <a:xfrm>
            <a:off x="2260611" y="804986"/>
            <a:ext cx="6350" cy="4233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2608" y="4365"/>
                </a:moveTo>
                <a:lnTo>
                  <a:pt x="0" y="0"/>
                </a:lnTo>
                <a:lnTo>
                  <a:pt x="1365" y="342"/>
                </a:lnTo>
                <a:lnTo>
                  <a:pt x="2608" y="4365"/>
                </a:lnTo>
                <a:close/>
              </a:path>
              <a:path w="9525" h="6350">
                <a:moveTo>
                  <a:pt x="1806" y="452"/>
                </a:moveTo>
                <a:lnTo>
                  <a:pt x="1365" y="342"/>
                </a:lnTo>
                <a:lnTo>
                  <a:pt x="1271" y="37"/>
                </a:lnTo>
                <a:lnTo>
                  <a:pt x="1806" y="452"/>
                </a:lnTo>
                <a:close/>
              </a:path>
              <a:path w="9525" h="6350">
                <a:moveTo>
                  <a:pt x="9319" y="6292"/>
                </a:moveTo>
                <a:lnTo>
                  <a:pt x="1806" y="452"/>
                </a:lnTo>
                <a:lnTo>
                  <a:pt x="6386" y="1600"/>
                </a:lnTo>
                <a:lnTo>
                  <a:pt x="7156" y="1600"/>
                </a:lnTo>
                <a:lnTo>
                  <a:pt x="9319" y="6292"/>
                </a:lnTo>
                <a:close/>
              </a:path>
              <a:path w="9525" h="6350">
                <a:moveTo>
                  <a:pt x="7156" y="1600"/>
                </a:moveTo>
                <a:lnTo>
                  <a:pt x="6386" y="1600"/>
                </a:lnTo>
                <a:lnTo>
                  <a:pt x="6637" y="474"/>
                </a:lnTo>
                <a:lnTo>
                  <a:pt x="7156" y="16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1" name="bg object 61"/>
          <p:cNvSpPr/>
          <p:nvPr/>
        </p:nvSpPr>
        <p:spPr>
          <a:xfrm>
            <a:off x="2403551" y="95117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34" y="1051"/>
                </a:moveTo>
                <a:lnTo>
                  <a:pt x="872" y="912"/>
                </a:lnTo>
                <a:lnTo>
                  <a:pt x="510" y="577"/>
                </a:lnTo>
                <a:lnTo>
                  <a:pt x="0" y="0"/>
                </a:lnTo>
                <a:lnTo>
                  <a:pt x="399" y="400"/>
                </a:lnTo>
                <a:lnTo>
                  <a:pt x="1234" y="105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2" name="bg object 62"/>
          <p:cNvSpPr/>
          <p:nvPr/>
        </p:nvSpPr>
        <p:spPr>
          <a:xfrm>
            <a:off x="2264869" y="804918"/>
            <a:ext cx="423" cy="423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50" y="577"/>
                </a:moveTo>
                <a:lnTo>
                  <a:pt x="0" y="0"/>
                </a:lnTo>
                <a:lnTo>
                  <a:pt x="176" y="363"/>
                </a:lnTo>
                <a:lnTo>
                  <a:pt x="250" y="57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3" name="bg object 63"/>
          <p:cNvSpPr/>
          <p:nvPr/>
        </p:nvSpPr>
        <p:spPr>
          <a:xfrm>
            <a:off x="2303812" y="903254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213" y="437"/>
                </a:moveTo>
                <a:lnTo>
                  <a:pt x="0" y="325"/>
                </a:lnTo>
                <a:lnTo>
                  <a:pt x="464" y="186"/>
                </a:lnTo>
                <a:lnTo>
                  <a:pt x="937" y="0"/>
                </a:lnTo>
                <a:lnTo>
                  <a:pt x="1448" y="74"/>
                </a:lnTo>
                <a:lnTo>
                  <a:pt x="612" y="400"/>
                </a:lnTo>
                <a:lnTo>
                  <a:pt x="213" y="43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4" name="bg object 64"/>
          <p:cNvSpPr/>
          <p:nvPr/>
        </p:nvSpPr>
        <p:spPr>
          <a:xfrm>
            <a:off x="2276738" y="936315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986"/>
                </a:moveTo>
                <a:lnTo>
                  <a:pt x="324" y="660"/>
                </a:lnTo>
                <a:lnTo>
                  <a:pt x="724" y="335"/>
                </a:lnTo>
                <a:lnTo>
                  <a:pt x="1299" y="0"/>
                </a:lnTo>
                <a:lnTo>
                  <a:pt x="0" y="98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5" name="bg object 65"/>
          <p:cNvSpPr/>
          <p:nvPr/>
        </p:nvSpPr>
        <p:spPr>
          <a:xfrm>
            <a:off x="2306659" y="854607"/>
            <a:ext cx="4657" cy="25400"/>
          </a:xfrm>
          <a:custGeom>
            <a:avLst/>
            <a:gdLst/>
            <a:ahLst/>
            <a:cxnLst/>
            <a:rect l="l" t="t" r="r" b="b"/>
            <a:pathLst>
              <a:path w="6985" h="38100">
                <a:moveTo>
                  <a:pt x="508" y="1930"/>
                </a:moveTo>
                <a:lnTo>
                  <a:pt x="215" y="0"/>
                </a:lnTo>
                <a:lnTo>
                  <a:pt x="101" y="292"/>
                </a:lnTo>
                <a:lnTo>
                  <a:pt x="0" y="838"/>
                </a:lnTo>
                <a:lnTo>
                  <a:pt x="139" y="1206"/>
                </a:lnTo>
                <a:lnTo>
                  <a:pt x="368" y="1562"/>
                </a:lnTo>
                <a:lnTo>
                  <a:pt x="508" y="1930"/>
                </a:lnTo>
                <a:close/>
              </a:path>
              <a:path w="6985" h="38100">
                <a:moveTo>
                  <a:pt x="6654" y="36436"/>
                </a:moveTo>
                <a:lnTo>
                  <a:pt x="6413" y="36614"/>
                </a:lnTo>
                <a:lnTo>
                  <a:pt x="6057" y="37528"/>
                </a:lnTo>
                <a:lnTo>
                  <a:pt x="6604" y="36614"/>
                </a:lnTo>
                <a:lnTo>
                  <a:pt x="6654" y="36436"/>
                </a:lnTo>
                <a:close/>
              </a:path>
              <a:path w="6985" h="38100">
                <a:moveTo>
                  <a:pt x="6781" y="36334"/>
                </a:moveTo>
                <a:lnTo>
                  <a:pt x="6527" y="34937"/>
                </a:lnTo>
                <a:lnTo>
                  <a:pt x="6273" y="35166"/>
                </a:lnTo>
                <a:lnTo>
                  <a:pt x="6172" y="35306"/>
                </a:lnTo>
                <a:lnTo>
                  <a:pt x="6489" y="35814"/>
                </a:lnTo>
                <a:lnTo>
                  <a:pt x="6654" y="36436"/>
                </a:lnTo>
                <a:lnTo>
                  <a:pt x="6781" y="3633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6" name="bg object 66"/>
          <p:cNvSpPr/>
          <p:nvPr/>
        </p:nvSpPr>
        <p:spPr>
          <a:xfrm>
            <a:off x="2373698" y="883793"/>
            <a:ext cx="2540" cy="3387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518" y="4942"/>
                </a:moveTo>
                <a:lnTo>
                  <a:pt x="1624" y="1014"/>
                </a:lnTo>
                <a:lnTo>
                  <a:pt x="0" y="1991"/>
                </a:lnTo>
                <a:lnTo>
                  <a:pt x="1336" y="828"/>
                </a:lnTo>
                <a:lnTo>
                  <a:pt x="1884" y="0"/>
                </a:lnTo>
                <a:lnTo>
                  <a:pt x="3518" y="494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7" name="bg object 67"/>
          <p:cNvSpPr/>
          <p:nvPr/>
        </p:nvSpPr>
        <p:spPr>
          <a:xfrm>
            <a:off x="2404374" y="951785"/>
            <a:ext cx="1270" cy="847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937" y="828"/>
                </a:moveTo>
                <a:lnTo>
                  <a:pt x="0" y="139"/>
                </a:lnTo>
                <a:lnTo>
                  <a:pt x="464" y="400"/>
                </a:lnTo>
                <a:lnTo>
                  <a:pt x="900" y="363"/>
                </a:lnTo>
                <a:lnTo>
                  <a:pt x="1522" y="0"/>
                </a:lnTo>
                <a:lnTo>
                  <a:pt x="1559" y="325"/>
                </a:lnTo>
                <a:lnTo>
                  <a:pt x="937" y="82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8" name="bg object 68"/>
          <p:cNvSpPr/>
          <p:nvPr/>
        </p:nvSpPr>
        <p:spPr>
          <a:xfrm>
            <a:off x="2297159" y="874362"/>
            <a:ext cx="847" cy="2963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4253"/>
                </a:moveTo>
                <a:lnTo>
                  <a:pt x="74" y="2727"/>
                </a:lnTo>
                <a:lnTo>
                  <a:pt x="297" y="1200"/>
                </a:lnTo>
                <a:lnTo>
                  <a:pt x="659" y="0"/>
                </a:lnTo>
                <a:lnTo>
                  <a:pt x="0" y="425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69" name="bg object 69"/>
          <p:cNvSpPr/>
          <p:nvPr/>
        </p:nvSpPr>
        <p:spPr>
          <a:xfrm>
            <a:off x="2393253" y="802758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051"/>
                </a:moveTo>
                <a:lnTo>
                  <a:pt x="74" y="614"/>
                </a:lnTo>
                <a:lnTo>
                  <a:pt x="324" y="251"/>
                </a:lnTo>
                <a:lnTo>
                  <a:pt x="724" y="0"/>
                </a:lnTo>
                <a:lnTo>
                  <a:pt x="0" y="105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0" name="bg object 70"/>
          <p:cNvSpPr/>
          <p:nvPr/>
        </p:nvSpPr>
        <p:spPr>
          <a:xfrm>
            <a:off x="2239044" y="776798"/>
            <a:ext cx="194310" cy="193887"/>
          </a:xfrm>
          <a:custGeom>
            <a:avLst/>
            <a:gdLst/>
            <a:ahLst/>
            <a:cxnLst/>
            <a:rect l="l" t="t" r="r" b="b"/>
            <a:pathLst>
              <a:path w="291464" h="290830">
                <a:moveTo>
                  <a:pt x="17919" y="285750"/>
                </a:moveTo>
                <a:lnTo>
                  <a:pt x="16637" y="286867"/>
                </a:lnTo>
                <a:lnTo>
                  <a:pt x="16827" y="287020"/>
                </a:lnTo>
                <a:lnTo>
                  <a:pt x="17919" y="285750"/>
                </a:lnTo>
                <a:close/>
              </a:path>
              <a:path w="291464" h="290830">
                <a:moveTo>
                  <a:pt x="24841" y="6350"/>
                </a:moveTo>
                <a:lnTo>
                  <a:pt x="24447" y="6032"/>
                </a:lnTo>
                <a:lnTo>
                  <a:pt x="24282" y="6350"/>
                </a:lnTo>
                <a:lnTo>
                  <a:pt x="24841" y="6350"/>
                </a:lnTo>
                <a:close/>
              </a:path>
              <a:path w="291464" h="290830">
                <a:moveTo>
                  <a:pt x="24942" y="5080"/>
                </a:moveTo>
                <a:lnTo>
                  <a:pt x="23901" y="3810"/>
                </a:lnTo>
                <a:lnTo>
                  <a:pt x="23241" y="5080"/>
                </a:lnTo>
                <a:lnTo>
                  <a:pt x="24447" y="6032"/>
                </a:lnTo>
                <a:lnTo>
                  <a:pt x="24942" y="5080"/>
                </a:lnTo>
                <a:close/>
              </a:path>
              <a:path w="291464" h="290830">
                <a:moveTo>
                  <a:pt x="38303" y="268986"/>
                </a:moveTo>
                <a:lnTo>
                  <a:pt x="38112" y="269240"/>
                </a:lnTo>
                <a:lnTo>
                  <a:pt x="37350" y="271780"/>
                </a:lnTo>
                <a:lnTo>
                  <a:pt x="38303" y="268986"/>
                </a:lnTo>
                <a:close/>
              </a:path>
              <a:path w="291464" h="290830">
                <a:moveTo>
                  <a:pt x="42430" y="228600"/>
                </a:moveTo>
                <a:lnTo>
                  <a:pt x="41414" y="231140"/>
                </a:lnTo>
                <a:lnTo>
                  <a:pt x="39306" y="232410"/>
                </a:lnTo>
                <a:lnTo>
                  <a:pt x="40868" y="233680"/>
                </a:lnTo>
                <a:lnTo>
                  <a:pt x="41592" y="231140"/>
                </a:lnTo>
                <a:lnTo>
                  <a:pt x="41770" y="231140"/>
                </a:lnTo>
                <a:lnTo>
                  <a:pt x="42430" y="228600"/>
                </a:lnTo>
                <a:close/>
              </a:path>
              <a:path w="291464" h="290830">
                <a:moveTo>
                  <a:pt x="43510" y="227647"/>
                </a:moveTo>
                <a:lnTo>
                  <a:pt x="42938" y="228638"/>
                </a:lnTo>
                <a:lnTo>
                  <a:pt x="42430" y="229870"/>
                </a:lnTo>
                <a:lnTo>
                  <a:pt x="42710" y="229463"/>
                </a:lnTo>
                <a:lnTo>
                  <a:pt x="43510" y="227647"/>
                </a:lnTo>
                <a:close/>
              </a:path>
              <a:path w="291464" h="290830">
                <a:moveTo>
                  <a:pt x="43713" y="256755"/>
                </a:moveTo>
                <a:lnTo>
                  <a:pt x="43700" y="255600"/>
                </a:lnTo>
                <a:lnTo>
                  <a:pt x="43611" y="255854"/>
                </a:lnTo>
                <a:lnTo>
                  <a:pt x="43713" y="256755"/>
                </a:lnTo>
                <a:close/>
              </a:path>
              <a:path w="291464" h="290830">
                <a:moveTo>
                  <a:pt x="44945" y="259080"/>
                </a:moveTo>
                <a:lnTo>
                  <a:pt x="44564" y="259080"/>
                </a:lnTo>
                <a:lnTo>
                  <a:pt x="43738" y="260197"/>
                </a:lnTo>
                <a:lnTo>
                  <a:pt x="43738" y="260350"/>
                </a:lnTo>
                <a:lnTo>
                  <a:pt x="43586" y="260426"/>
                </a:lnTo>
                <a:lnTo>
                  <a:pt x="43078" y="261620"/>
                </a:lnTo>
                <a:lnTo>
                  <a:pt x="44945" y="259080"/>
                </a:lnTo>
                <a:close/>
              </a:path>
              <a:path w="291464" h="290830">
                <a:moveTo>
                  <a:pt x="53200" y="250634"/>
                </a:moveTo>
                <a:lnTo>
                  <a:pt x="52438" y="251117"/>
                </a:lnTo>
                <a:lnTo>
                  <a:pt x="52578" y="251460"/>
                </a:lnTo>
                <a:lnTo>
                  <a:pt x="53200" y="250634"/>
                </a:lnTo>
                <a:close/>
              </a:path>
              <a:path w="291464" h="290830">
                <a:moveTo>
                  <a:pt x="62293" y="246341"/>
                </a:moveTo>
                <a:lnTo>
                  <a:pt x="61785" y="243890"/>
                </a:lnTo>
                <a:lnTo>
                  <a:pt x="59397" y="246849"/>
                </a:lnTo>
                <a:lnTo>
                  <a:pt x="62293" y="246341"/>
                </a:lnTo>
                <a:close/>
              </a:path>
              <a:path w="291464" h="290830">
                <a:moveTo>
                  <a:pt x="68237" y="195783"/>
                </a:moveTo>
                <a:lnTo>
                  <a:pt x="65341" y="198120"/>
                </a:lnTo>
                <a:lnTo>
                  <a:pt x="66725" y="199263"/>
                </a:lnTo>
                <a:lnTo>
                  <a:pt x="68237" y="195783"/>
                </a:lnTo>
                <a:close/>
              </a:path>
              <a:path w="291464" h="290830">
                <a:moveTo>
                  <a:pt x="68503" y="240157"/>
                </a:moveTo>
                <a:lnTo>
                  <a:pt x="61353" y="242570"/>
                </a:lnTo>
                <a:lnTo>
                  <a:pt x="64947" y="243840"/>
                </a:lnTo>
                <a:lnTo>
                  <a:pt x="68503" y="240157"/>
                </a:lnTo>
                <a:close/>
              </a:path>
              <a:path w="291464" h="290830">
                <a:moveTo>
                  <a:pt x="68897" y="240030"/>
                </a:moveTo>
                <a:lnTo>
                  <a:pt x="68694" y="239966"/>
                </a:lnTo>
                <a:lnTo>
                  <a:pt x="68503" y="240157"/>
                </a:lnTo>
                <a:lnTo>
                  <a:pt x="68897" y="240030"/>
                </a:lnTo>
                <a:close/>
              </a:path>
              <a:path w="291464" h="290830">
                <a:moveTo>
                  <a:pt x="78092" y="113906"/>
                </a:moveTo>
                <a:lnTo>
                  <a:pt x="76796" y="113030"/>
                </a:lnTo>
                <a:lnTo>
                  <a:pt x="78028" y="114300"/>
                </a:lnTo>
                <a:lnTo>
                  <a:pt x="78092" y="113906"/>
                </a:lnTo>
                <a:close/>
              </a:path>
              <a:path w="291464" h="290830">
                <a:moveTo>
                  <a:pt x="86779" y="130746"/>
                </a:moveTo>
                <a:lnTo>
                  <a:pt x="86512" y="130632"/>
                </a:lnTo>
                <a:lnTo>
                  <a:pt x="86309" y="130454"/>
                </a:lnTo>
                <a:lnTo>
                  <a:pt x="85979" y="130429"/>
                </a:lnTo>
                <a:lnTo>
                  <a:pt x="85686" y="133705"/>
                </a:lnTo>
                <a:lnTo>
                  <a:pt x="86372" y="132715"/>
                </a:lnTo>
                <a:lnTo>
                  <a:pt x="86664" y="131737"/>
                </a:lnTo>
                <a:lnTo>
                  <a:pt x="86779" y="130746"/>
                </a:lnTo>
                <a:close/>
              </a:path>
              <a:path w="291464" h="290830">
                <a:moveTo>
                  <a:pt x="93116" y="219710"/>
                </a:moveTo>
                <a:close/>
              </a:path>
              <a:path w="291464" h="290830">
                <a:moveTo>
                  <a:pt x="106172" y="147320"/>
                </a:moveTo>
                <a:lnTo>
                  <a:pt x="105664" y="146050"/>
                </a:lnTo>
                <a:lnTo>
                  <a:pt x="105346" y="147066"/>
                </a:lnTo>
                <a:lnTo>
                  <a:pt x="105371" y="147320"/>
                </a:lnTo>
                <a:lnTo>
                  <a:pt x="106172" y="147320"/>
                </a:lnTo>
                <a:close/>
              </a:path>
              <a:path w="291464" h="290830">
                <a:moveTo>
                  <a:pt x="108051" y="125120"/>
                </a:moveTo>
                <a:lnTo>
                  <a:pt x="106172" y="122237"/>
                </a:lnTo>
                <a:lnTo>
                  <a:pt x="103708" y="123990"/>
                </a:lnTo>
                <a:lnTo>
                  <a:pt x="104724" y="125653"/>
                </a:lnTo>
                <a:lnTo>
                  <a:pt x="108051" y="125120"/>
                </a:lnTo>
                <a:close/>
              </a:path>
              <a:path w="291464" h="290830">
                <a:moveTo>
                  <a:pt x="140690" y="189230"/>
                </a:moveTo>
                <a:lnTo>
                  <a:pt x="140233" y="188544"/>
                </a:lnTo>
                <a:lnTo>
                  <a:pt x="139534" y="189230"/>
                </a:lnTo>
                <a:lnTo>
                  <a:pt x="140690" y="189230"/>
                </a:lnTo>
                <a:close/>
              </a:path>
              <a:path w="291464" h="290830">
                <a:moveTo>
                  <a:pt x="142138" y="186690"/>
                </a:moveTo>
                <a:lnTo>
                  <a:pt x="139014" y="186690"/>
                </a:lnTo>
                <a:lnTo>
                  <a:pt x="140233" y="188544"/>
                </a:lnTo>
                <a:lnTo>
                  <a:pt x="142138" y="186690"/>
                </a:lnTo>
                <a:close/>
              </a:path>
              <a:path w="291464" h="290830">
                <a:moveTo>
                  <a:pt x="142176" y="189230"/>
                </a:moveTo>
                <a:lnTo>
                  <a:pt x="140982" y="189230"/>
                </a:lnTo>
                <a:lnTo>
                  <a:pt x="141147" y="190157"/>
                </a:lnTo>
                <a:lnTo>
                  <a:pt x="142176" y="189230"/>
                </a:lnTo>
                <a:close/>
              </a:path>
              <a:path w="291464" h="290830">
                <a:moveTo>
                  <a:pt x="165747" y="200634"/>
                </a:moveTo>
                <a:lnTo>
                  <a:pt x="165569" y="200304"/>
                </a:lnTo>
                <a:lnTo>
                  <a:pt x="165303" y="199948"/>
                </a:lnTo>
                <a:lnTo>
                  <a:pt x="165303" y="200190"/>
                </a:lnTo>
                <a:lnTo>
                  <a:pt x="165417" y="200482"/>
                </a:lnTo>
                <a:lnTo>
                  <a:pt x="165747" y="200825"/>
                </a:lnTo>
                <a:lnTo>
                  <a:pt x="165747" y="200634"/>
                </a:lnTo>
                <a:close/>
              </a:path>
              <a:path w="291464" h="290830">
                <a:moveTo>
                  <a:pt x="170599" y="106680"/>
                </a:moveTo>
                <a:lnTo>
                  <a:pt x="134810" y="106680"/>
                </a:lnTo>
                <a:lnTo>
                  <a:pt x="134162" y="110490"/>
                </a:lnTo>
                <a:lnTo>
                  <a:pt x="143637" y="113030"/>
                </a:lnTo>
                <a:lnTo>
                  <a:pt x="148488" y="113030"/>
                </a:lnTo>
                <a:lnTo>
                  <a:pt x="158559" y="111760"/>
                </a:lnTo>
                <a:lnTo>
                  <a:pt x="166916" y="109220"/>
                </a:lnTo>
                <a:lnTo>
                  <a:pt x="170599" y="106680"/>
                </a:lnTo>
                <a:close/>
              </a:path>
              <a:path w="291464" h="290830">
                <a:moveTo>
                  <a:pt x="179920" y="204304"/>
                </a:moveTo>
                <a:lnTo>
                  <a:pt x="177380" y="200660"/>
                </a:lnTo>
                <a:lnTo>
                  <a:pt x="176301" y="203200"/>
                </a:lnTo>
                <a:lnTo>
                  <a:pt x="179565" y="204470"/>
                </a:lnTo>
                <a:lnTo>
                  <a:pt x="179920" y="204304"/>
                </a:lnTo>
                <a:close/>
              </a:path>
              <a:path w="291464" h="290830">
                <a:moveTo>
                  <a:pt x="181533" y="79375"/>
                </a:moveTo>
                <a:lnTo>
                  <a:pt x="180327" y="78740"/>
                </a:lnTo>
                <a:lnTo>
                  <a:pt x="179743" y="81280"/>
                </a:lnTo>
                <a:lnTo>
                  <a:pt x="181533" y="79375"/>
                </a:lnTo>
                <a:close/>
              </a:path>
              <a:path w="291464" h="290830">
                <a:moveTo>
                  <a:pt x="183337" y="77470"/>
                </a:moveTo>
                <a:lnTo>
                  <a:pt x="181533" y="79375"/>
                </a:lnTo>
                <a:lnTo>
                  <a:pt x="182181" y="79717"/>
                </a:lnTo>
                <a:lnTo>
                  <a:pt x="183337" y="77470"/>
                </a:lnTo>
                <a:close/>
              </a:path>
              <a:path w="291464" h="290830">
                <a:moveTo>
                  <a:pt x="188112" y="213283"/>
                </a:moveTo>
                <a:lnTo>
                  <a:pt x="187210" y="212090"/>
                </a:lnTo>
                <a:lnTo>
                  <a:pt x="186448" y="211315"/>
                </a:lnTo>
                <a:lnTo>
                  <a:pt x="185801" y="210743"/>
                </a:lnTo>
                <a:lnTo>
                  <a:pt x="188112" y="213283"/>
                </a:lnTo>
                <a:close/>
              </a:path>
              <a:path w="291464" h="290830">
                <a:moveTo>
                  <a:pt x="199466" y="156210"/>
                </a:moveTo>
                <a:lnTo>
                  <a:pt x="198602" y="157073"/>
                </a:lnTo>
                <a:lnTo>
                  <a:pt x="198894" y="157480"/>
                </a:lnTo>
                <a:lnTo>
                  <a:pt x="199237" y="158064"/>
                </a:lnTo>
                <a:lnTo>
                  <a:pt x="199466" y="156210"/>
                </a:lnTo>
                <a:close/>
              </a:path>
              <a:path w="291464" h="290830">
                <a:moveTo>
                  <a:pt x="201066" y="221322"/>
                </a:moveTo>
                <a:lnTo>
                  <a:pt x="200113" y="222046"/>
                </a:lnTo>
                <a:lnTo>
                  <a:pt x="200596" y="221830"/>
                </a:lnTo>
                <a:lnTo>
                  <a:pt x="201066" y="221361"/>
                </a:lnTo>
                <a:close/>
              </a:path>
              <a:path w="291464" h="290830">
                <a:moveTo>
                  <a:pt x="202730" y="93700"/>
                </a:moveTo>
                <a:lnTo>
                  <a:pt x="202412" y="92748"/>
                </a:lnTo>
                <a:lnTo>
                  <a:pt x="201942" y="93522"/>
                </a:lnTo>
                <a:lnTo>
                  <a:pt x="201828" y="93776"/>
                </a:lnTo>
                <a:lnTo>
                  <a:pt x="201866" y="93954"/>
                </a:lnTo>
                <a:lnTo>
                  <a:pt x="201676" y="94246"/>
                </a:lnTo>
                <a:lnTo>
                  <a:pt x="202082" y="94068"/>
                </a:lnTo>
                <a:lnTo>
                  <a:pt x="202730" y="93700"/>
                </a:lnTo>
                <a:close/>
              </a:path>
              <a:path w="291464" h="290830">
                <a:moveTo>
                  <a:pt x="209003" y="211975"/>
                </a:moveTo>
                <a:lnTo>
                  <a:pt x="206794" y="209067"/>
                </a:lnTo>
                <a:lnTo>
                  <a:pt x="207302" y="208699"/>
                </a:lnTo>
                <a:lnTo>
                  <a:pt x="204393" y="208051"/>
                </a:lnTo>
                <a:lnTo>
                  <a:pt x="205955" y="210261"/>
                </a:lnTo>
                <a:lnTo>
                  <a:pt x="209003" y="211975"/>
                </a:lnTo>
                <a:close/>
              </a:path>
              <a:path w="291464" h="290830">
                <a:moveTo>
                  <a:pt x="209296" y="114300"/>
                </a:moveTo>
                <a:lnTo>
                  <a:pt x="208711" y="113030"/>
                </a:lnTo>
                <a:lnTo>
                  <a:pt x="208241" y="113461"/>
                </a:lnTo>
                <a:lnTo>
                  <a:pt x="207873" y="114300"/>
                </a:lnTo>
                <a:lnTo>
                  <a:pt x="209296" y="114300"/>
                </a:lnTo>
                <a:close/>
              </a:path>
              <a:path w="291464" h="290830">
                <a:moveTo>
                  <a:pt x="212877" y="231140"/>
                </a:moveTo>
                <a:lnTo>
                  <a:pt x="211645" y="230581"/>
                </a:lnTo>
                <a:lnTo>
                  <a:pt x="211226" y="231140"/>
                </a:lnTo>
                <a:lnTo>
                  <a:pt x="211810" y="231838"/>
                </a:lnTo>
                <a:lnTo>
                  <a:pt x="212877" y="231140"/>
                </a:lnTo>
                <a:close/>
              </a:path>
              <a:path w="291464" h="290830">
                <a:moveTo>
                  <a:pt x="214439" y="234950"/>
                </a:moveTo>
                <a:lnTo>
                  <a:pt x="211810" y="231838"/>
                </a:lnTo>
                <a:lnTo>
                  <a:pt x="210959" y="232410"/>
                </a:lnTo>
                <a:lnTo>
                  <a:pt x="214439" y="234950"/>
                </a:lnTo>
                <a:close/>
              </a:path>
              <a:path w="291464" h="290830">
                <a:moveTo>
                  <a:pt x="218033" y="48260"/>
                </a:moveTo>
                <a:lnTo>
                  <a:pt x="217347" y="49530"/>
                </a:lnTo>
                <a:lnTo>
                  <a:pt x="216115" y="52070"/>
                </a:lnTo>
                <a:lnTo>
                  <a:pt x="216217" y="52298"/>
                </a:lnTo>
                <a:lnTo>
                  <a:pt x="218033" y="48260"/>
                </a:lnTo>
                <a:close/>
              </a:path>
              <a:path w="291464" h="290830">
                <a:moveTo>
                  <a:pt x="218287" y="223520"/>
                </a:moveTo>
                <a:lnTo>
                  <a:pt x="215188" y="221869"/>
                </a:lnTo>
                <a:lnTo>
                  <a:pt x="214909" y="222580"/>
                </a:lnTo>
                <a:lnTo>
                  <a:pt x="218287" y="223520"/>
                </a:lnTo>
                <a:close/>
              </a:path>
              <a:path w="291464" h="290830">
                <a:moveTo>
                  <a:pt x="219240" y="185737"/>
                </a:moveTo>
                <a:lnTo>
                  <a:pt x="218757" y="185420"/>
                </a:lnTo>
                <a:lnTo>
                  <a:pt x="218846" y="186842"/>
                </a:lnTo>
                <a:lnTo>
                  <a:pt x="219240" y="185737"/>
                </a:lnTo>
                <a:close/>
              </a:path>
              <a:path w="291464" h="290830">
                <a:moveTo>
                  <a:pt x="222542" y="187960"/>
                </a:moveTo>
                <a:lnTo>
                  <a:pt x="219811" y="184150"/>
                </a:lnTo>
                <a:lnTo>
                  <a:pt x="219240" y="185737"/>
                </a:lnTo>
                <a:lnTo>
                  <a:pt x="222542" y="187960"/>
                </a:lnTo>
                <a:close/>
              </a:path>
              <a:path w="291464" h="290830">
                <a:moveTo>
                  <a:pt x="240398" y="257810"/>
                </a:moveTo>
                <a:lnTo>
                  <a:pt x="239649" y="252704"/>
                </a:lnTo>
                <a:lnTo>
                  <a:pt x="237286" y="252818"/>
                </a:lnTo>
                <a:lnTo>
                  <a:pt x="238518" y="254114"/>
                </a:lnTo>
                <a:lnTo>
                  <a:pt x="239356" y="257276"/>
                </a:lnTo>
                <a:lnTo>
                  <a:pt x="240398" y="257810"/>
                </a:lnTo>
                <a:close/>
              </a:path>
              <a:path w="291464" h="290830">
                <a:moveTo>
                  <a:pt x="241198" y="258216"/>
                </a:moveTo>
                <a:lnTo>
                  <a:pt x="240398" y="257810"/>
                </a:lnTo>
                <a:lnTo>
                  <a:pt x="240474" y="258330"/>
                </a:lnTo>
                <a:lnTo>
                  <a:pt x="241198" y="258216"/>
                </a:lnTo>
                <a:close/>
              </a:path>
              <a:path w="291464" h="290830">
                <a:moveTo>
                  <a:pt x="242290" y="258051"/>
                </a:moveTo>
                <a:lnTo>
                  <a:pt x="241198" y="258216"/>
                </a:lnTo>
                <a:lnTo>
                  <a:pt x="241642" y="258445"/>
                </a:lnTo>
                <a:lnTo>
                  <a:pt x="242290" y="258051"/>
                </a:lnTo>
                <a:close/>
              </a:path>
              <a:path w="291464" h="290830">
                <a:moveTo>
                  <a:pt x="243128" y="257492"/>
                </a:moveTo>
                <a:lnTo>
                  <a:pt x="242290" y="258051"/>
                </a:lnTo>
                <a:lnTo>
                  <a:pt x="242544" y="258013"/>
                </a:lnTo>
                <a:lnTo>
                  <a:pt x="242836" y="257835"/>
                </a:lnTo>
                <a:lnTo>
                  <a:pt x="243128" y="257492"/>
                </a:lnTo>
                <a:close/>
              </a:path>
              <a:path w="291464" h="290830">
                <a:moveTo>
                  <a:pt x="252996" y="60960"/>
                </a:moveTo>
                <a:lnTo>
                  <a:pt x="248424" y="62230"/>
                </a:lnTo>
                <a:lnTo>
                  <a:pt x="249834" y="62230"/>
                </a:lnTo>
                <a:lnTo>
                  <a:pt x="249618" y="63500"/>
                </a:lnTo>
                <a:lnTo>
                  <a:pt x="252996" y="60960"/>
                </a:lnTo>
                <a:close/>
              </a:path>
              <a:path w="291464" h="290830">
                <a:moveTo>
                  <a:pt x="254914" y="262890"/>
                </a:moveTo>
                <a:lnTo>
                  <a:pt x="252996" y="259080"/>
                </a:lnTo>
                <a:lnTo>
                  <a:pt x="252399" y="260197"/>
                </a:lnTo>
                <a:lnTo>
                  <a:pt x="254914" y="262890"/>
                </a:lnTo>
                <a:close/>
              </a:path>
              <a:path w="291464" h="290830">
                <a:moveTo>
                  <a:pt x="260565" y="271780"/>
                </a:moveTo>
                <a:lnTo>
                  <a:pt x="259626" y="271068"/>
                </a:lnTo>
                <a:lnTo>
                  <a:pt x="259486" y="271780"/>
                </a:lnTo>
                <a:lnTo>
                  <a:pt x="260565" y="271780"/>
                </a:lnTo>
                <a:close/>
              </a:path>
              <a:path w="291464" h="290830">
                <a:moveTo>
                  <a:pt x="261759" y="275310"/>
                </a:moveTo>
                <a:lnTo>
                  <a:pt x="260832" y="274878"/>
                </a:lnTo>
                <a:lnTo>
                  <a:pt x="261442" y="275539"/>
                </a:lnTo>
                <a:lnTo>
                  <a:pt x="261759" y="275310"/>
                </a:lnTo>
                <a:close/>
              </a:path>
              <a:path w="291464" h="290830">
                <a:moveTo>
                  <a:pt x="262750" y="275755"/>
                </a:moveTo>
                <a:lnTo>
                  <a:pt x="262382" y="275424"/>
                </a:lnTo>
                <a:lnTo>
                  <a:pt x="262051" y="275170"/>
                </a:lnTo>
                <a:lnTo>
                  <a:pt x="261759" y="275310"/>
                </a:lnTo>
                <a:lnTo>
                  <a:pt x="262750" y="275755"/>
                </a:lnTo>
                <a:close/>
              </a:path>
              <a:path w="291464" h="290830">
                <a:moveTo>
                  <a:pt x="264731" y="276656"/>
                </a:moveTo>
                <a:lnTo>
                  <a:pt x="262750" y="275755"/>
                </a:lnTo>
                <a:lnTo>
                  <a:pt x="263867" y="276872"/>
                </a:lnTo>
                <a:lnTo>
                  <a:pt x="264731" y="276656"/>
                </a:lnTo>
                <a:close/>
              </a:path>
              <a:path w="291464" h="290830">
                <a:moveTo>
                  <a:pt x="266407" y="271780"/>
                </a:moveTo>
                <a:lnTo>
                  <a:pt x="265277" y="270510"/>
                </a:lnTo>
                <a:lnTo>
                  <a:pt x="266039" y="272008"/>
                </a:lnTo>
                <a:lnTo>
                  <a:pt x="266407" y="271780"/>
                </a:lnTo>
                <a:close/>
              </a:path>
              <a:path w="291464" h="290830">
                <a:moveTo>
                  <a:pt x="266560" y="273050"/>
                </a:moveTo>
                <a:lnTo>
                  <a:pt x="266039" y="272008"/>
                </a:lnTo>
                <a:lnTo>
                  <a:pt x="264375" y="273050"/>
                </a:lnTo>
                <a:lnTo>
                  <a:pt x="263283" y="271780"/>
                </a:lnTo>
                <a:lnTo>
                  <a:pt x="260565" y="271780"/>
                </a:lnTo>
                <a:lnTo>
                  <a:pt x="263969" y="274320"/>
                </a:lnTo>
                <a:lnTo>
                  <a:pt x="266560" y="273050"/>
                </a:lnTo>
                <a:close/>
              </a:path>
              <a:path w="291464" h="290830">
                <a:moveTo>
                  <a:pt x="275082" y="261772"/>
                </a:moveTo>
                <a:lnTo>
                  <a:pt x="274764" y="260908"/>
                </a:lnTo>
                <a:lnTo>
                  <a:pt x="274320" y="261620"/>
                </a:lnTo>
                <a:lnTo>
                  <a:pt x="275082" y="261772"/>
                </a:lnTo>
                <a:close/>
              </a:path>
              <a:path w="291464" h="290830">
                <a:moveTo>
                  <a:pt x="278447" y="261620"/>
                </a:moveTo>
                <a:lnTo>
                  <a:pt x="277863" y="260350"/>
                </a:lnTo>
                <a:lnTo>
                  <a:pt x="276694" y="257810"/>
                </a:lnTo>
                <a:lnTo>
                  <a:pt x="273583" y="257810"/>
                </a:lnTo>
                <a:lnTo>
                  <a:pt x="274764" y="260908"/>
                </a:lnTo>
                <a:lnTo>
                  <a:pt x="275107" y="260350"/>
                </a:lnTo>
                <a:lnTo>
                  <a:pt x="278447" y="261620"/>
                </a:lnTo>
                <a:close/>
              </a:path>
              <a:path w="291464" h="290830">
                <a:moveTo>
                  <a:pt x="285699" y="270510"/>
                </a:moveTo>
                <a:lnTo>
                  <a:pt x="285407" y="266700"/>
                </a:lnTo>
                <a:lnTo>
                  <a:pt x="282473" y="266700"/>
                </a:lnTo>
                <a:lnTo>
                  <a:pt x="285699" y="270510"/>
                </a:lnTo>
                <a:close/>
              </a:path>
              <a:path w="291464" h="290830">
                <a:moveTo>
                  <a:pt x="290842" y="279400"/>
                </a:moveTo>
                <a:lnTo>
                  <a:pt x="290334" y="278130"/>
                </a:lnTo>
                <a:lnTo>
                  <a:pt x="287807" y="271780"/>
                </a:lnTo>
                <a:lnTo>
                  <a:pt x="282105" y="269240"/>
                </a:lnTo>
                <a:lnTo>
                  <a:pt x="282473" y="266700"/>
                </a:lnTo>
                <a:lnTo>
                  <a:pt x="280835" y="266700"/>
                </a:lnTo>
                <a:lnTo>
                  <a:pt x="281343" y="265430"/>
                </a:lnTo>
                <a:lnTo>
                  <a:pt x="281330" y="263931"/>
                </a:lnTo>
                <a:lnTo>
                  <a:pt x="280974" y="262890"/>
                </a:lnTo>
                <a:lnTo>
                  <a:pt x="275082" y="261772"/>
                </a:lnTo>
                <a:lnTo>
                  <a:pt x="275513" y="262890"/>
                </a:lnTo>
                <a:lnTo>
                  <a:pt x="271729" y="260350"/>
                </a:lnTo>
                <a:lnTo>
                  <a:pt x="271449" y="256540"/>
                </a:lnTo>
                <a:lnTo>
                  <a:pt x="273151" y="256540"/>
                </a:lnTo>
                <a:lnTo>
                  <a:pt x="269811" y="255270"/>
                </a:lnTo>
                <a:lnTo>
                  <a:pt x="270357" y="254000"/>
                </a:lnTo>
                <a:lnTo>
                  <a:pt x="269671" y="254000"/>
                </a:lnTo>
                <a:lnTo>
                  <a:pt x="267246" y="248920"/>
                </a:lnTo>
                <a:lnTo>
                  <a:pt x="264591" y="250190"/>
                </a:lnTo>
                <a:lnTo>
                  <a:pt x="264553" y="246380"/>
                </a:lnTo>
                <a:lnTo>
                  <a:pt x="257924" y="243840"/>
                </a:lnTo>
                <a:lnTo>
                  <a:pt x="261188" y="241300"/>
                </a:lnTo>
                <a:lnTo>
                  <a:pt x="259880" y="241300"/>
                </a:lnTo>
                <a:lnTo>
                  <a:pt x="255562" y="238760"/>
                </a:lnTo>
                <a:lnTo>
                  <a:pt x="253784" y="237490"/>
                </a:lnTo>
                <a:lnTo>
                  <a:pt x="255752" y="236220"/>
                </a:lnTo>
                <a:lnTo>
                  <a:pt x="254127" y="233680"/>
                </a:lnTo>
                <a:lnTo>
                  <a:pt x="251688" y="229870"/>
                </a:lnTo>
                <a:lnTo>
                  <a:pt x="252590" y="227330"/>
                </a:lnTo>
                <a:lnTo>
                  <a:pt x="250748" y="227330"/>
                </a:lnTo>
                <a:lnTo>
                  <a:pt x="250748" y="256806"/>
                </a:lnTo>
                <a:lnTo>
                  <a:pt x="249516" y="256540"/>
                </a:lnTo>
                <a:lnTo>
                  <a:pt x="249428" y="255841"/>
                </a:lnTo>
                <a:lnTo>
                  <a:pt x="249364" y="255270"/>
                </a:lnTo>
                <a:lnTo>
                  <a:pt x="249453" y="255854"/>
                </a:lnTo>
                <a:lnTo>
                  <a:pt x="250748" y="256806"/>
                </a:lnTo>
                <a:lnTo>
                  <a:pt x="250748" y="227330"/>
                </a:lnTo>
                <a:lnTo>
                  <a:pt x="247040" y="227330"/>
                </a:lnTo>
                <a:lnTo>
                  <a:pt x="243090" y="219710"/>
                </a:lnTo>
                <a:lnTo>
                  <a:pt x="241350" y="218541"/>
                </a:lnTo>
                <a:lnTo>
                  <a:pt x="241350" y="241973"/>
                </a:lnTo>
                <a:lnTo>
                  <a:pt x="238404" y="242570"/>
                </a:lnTo>
                <a:lnTo>
                  <a:pt x="238455" y="240322"/>
                </a:lnTo>
                <a:lnTo>
                  <a:pt x="240728" y="241300"/>
                </a:lnTo>
                <a:lnTo>
                  <a:pt x="241350" y="241973"/>
                </a:lnTo>
                <a:lnTo>
                  <a:pt x="241350" y="218541"/>
                </a:lnTo>
                <a:lnTo>
                  <a:pt x="239318" y="217170"/>
                </a:lnTo>
                <a:lnTo>
                  <a:pt x="238823" y="216839"/>
                </a:lnTo>
                <a:lnTo>
                  <a:pt x="238150" y="215900"/>
                </a:lnTo>
                <a:lnTo>
                  <a:pt x="237223" y="214630"/>
                </a:lnTo>
                <a:lnTo>
                  <a:pt x="237617" y="212090"/>
                </a:lnTo>
                <a:lnTo>
                  <a:pt x="236855" y="210820"/>
                </a:lnTo>
                <a:lnTo>
                  <a:pt x="236562" y="210947"/>
                </a:lnTo>
                <a:lnTo>
                  <a:pt x="236562" y="240030"/>
                </a:lnTo>
                <a:lnTo>
                  <a:pt x="229425" y="238760"/>
                </a:lnTo>
                <a:lnTo>
                  <a:pt x="229958" y="234391"/>
                </a:lnTo>
                <a:lnTo>
                  <a:pt x="230873" y="236220"/>
                </a:lnTo>
                <a:lnTo>
                  <a:pt x="232638" y="235115"/>
                </a:lnTo>
                <a:lnTo>
                  <a:pt x="232892" y="234950"/>
                </a:lnTo>
                <a:lnTo>
                  <a:pt x="232638" y="235115"/>
                </a:lnTo>
                <a:lnTo>
                  <a:pt x="235102" y="238201"/>
                </a:lnTo>
                <a:lnTo>
                  <a:pt x="234784" y="238760"/>
                </a:lnTo>
                <a:lnTo>
                  <a:pt x="235940" y="239255"/>
                </a:lnTo>
                <a:lnTo>
                  <a:pt x="236562" y="240030"/>
                </a:lnTo>
                <a:lnTo>
                  <a:pt x="236562" y="210947"/>
                </a:lnTo>
                <a:lnTo>
                  <a:pt x="236194" y="211099"/>
                </a:lnTo>
                <a:lnTo>
                  <a:pt x="236194" y="236220"/>
                </a:lnTo>
                <a:lnTo>
                  <a:pt x="235953" y="236664"/>
                </a:lnTo>
                <a:lnTo>
                  <a:pt x="234022" y="235381"/>
                </a:lnTo>
                <a:lnTo>
                  <a:pt x="236194" y="236220"/>
                </a:lnTo>
                <a:lnTo>
                  <a:pt x="236194" y="211099"/>
                </a:lnTo>
                <a:lnTo>
                  <a:pt x="233768" y="212090"/>
                </a:lnTo>
                <a:lnTo>
                  <a:pt x="229882" y="208280"/>
                </a:lnTo>
                <a:lnTo>
                  <a:pt x="226377" y="208280"/>
                </a:lnTo>
                <a:lnTo>
                  <a:pt x="226517" y="203200"/>
                </a:lnTo>
                <a:lnTo>
                  <a:pt x="226555" y="201930"/>
                </a:lnTo>
                <a:lnTo>
                  <a:pt x="231305" y="207010"/>
                </a:lnTo>
                <a:lnTo>
                  <a:pt x="232206" y="205740"/>
                </a:lnTo>
                <a:lnTo>
                  <a:pt x="233121" y="204470"/>
                </a:lnTo>
                <a:lnTo>
                  <a:pt x="230911" y="205740"/>
                </a:lnTo>
                <a:lnTo>
                  <a:pt x="227558" y="201930"/>
                </a:lnTo>
                <a:lnTo>
                  <a:pt x="226441" y="200660"/>
                </a:lnTo>
                <a:lnTo>
                  <a:pt x="225361" y="203200"/>
                </a:lnTo>
                <a:lnTo>
                  <a:pt x="225259" y="200660"/>
                </a:lnTo>
                <a:lnTo>
                  <a:pt x="225221" y="199390"/>
                </a:lnTo>
                <a:lnTo>
                  <a:pt x="224599" y="200660"/>
                </a:lnTo>
                <a:lnTo>
                  <a:pt x="225082" y="199390"/>
                </a:lnTo>
                <a:lnTo>
                  <a:pt x="226047" y="196850"/>
                </a:lnTo>
                <a:lnTo>
                  <a:pt x="222097" y="199390"/>
                </a:lnTo>
                <a:lnTo>
                  <a:pt x="223659" y="195580"/>
                </a:lnTo>
                <a:lnTo>
                  <a:pt x="219951" y="194310"/>
                </a:lnTo>
                <a:lnTo>
                  <a:pt x="219265" y="189230"/>
                </a:lnTo>
                <a:lnTo>
                  <a:pt x="222821" y="191770"/>
                </a:lnTo>
                <a:lnTo>
                  <a:pt x="220218" y="189230"/>
                </a:lnTo>
                <a:lnTo>
                  <a:pt x="218909" y="187960"/>
                </a:lnTo>
                <a:lnTo>
                  <a:pt x="218846" y="186842"/>
                </a:lnTo>
                <a:lnTo>
                  <a:pt x="218427" y="187960"/>
                </a:lnTo>
                <a:lnTo>
                  <a:pt x="216217" y="187960"/>
                </a:lnTo>
                <a:lnTo>
                  <a:pt x="212267" y="184150"/>
                </a:lnTo>
                <a:lnTo>
                  <a:pt x="216877" y="184150"/>
                </a:lnTo>
                <a:lnTo>
                  <a:pt x="217347" y="181610"/>
                </a:lnTo>
                <a:lnTo>
                  <a:pt x="214591" y="179070"/>
                </a:lnTo>
                <a:lnTo>
                  <a:pt x="210629" y="179070"/>
                </a:lnTo>
                <a:lnTo>
                  <a:pt x="209435" y="176530"/>
                </a:lnTo>
                <a:lnTo>
                  <a:pt x="209842" y="175260"/>
                </a:lnTo>
                <a:lnTo>
                  <a:pt x="210667" y="175260"/>
                </a:lnTo>
                <a:lnTo>
                  <a:pt x="206324" y="172720"/>
                </a:lnTo>
                <a:lnTo>
                  <a:pt x="205892" y="165100"/>
                </a:lnTo>
                <a:lnTo>
                  <a:pt x="203581" y="163830"/>
                </a:lnTo>
                <a:lnTo>
                  <a:pt x="201282" y="162560"/>
                </a:lnTo>
                <a:lnTo>
                  <a:pt x="201714" y="162560"/>
                </a:lnTo>
                <a:lnTo>
                  <a:pt x="201942" y="161290"/>
                </a:lnTo>
                <a:lnTo>
                  <a:pt x="200482" y="162560"/>
                </a:lnTo>
                <a:lnTo>
                  <a:pt x="198894" y="163830"/>
                </a:lnTo>
                <a:lnTo>
                  <a:pt x="197662" y="163830"/>
                </a:lnTo>
                <a:lnTo>
                  <a:pt x="197002" y="161290"/>
                </a:lnTo>
                <a:lnTo>
                  <a:pt x="194462" y="160020"/>
                </a:lnTo>
                <a:lnTo>
                  <a:pt x="196392" y="158750"/>
                </a:lnTo>
                <a:lnTo>
                  <a:pt x="196710" y="160020"/>
                </a:lnTo>
                <a:lnTo>
                  <a:pt x="197624" y="160020"/>
                </a:lnTo>
                <a:lnTo>
                  <a:pt x="198462" y="161290"/>
                </a:lnTo>
                <a:lnTo>
                  <a:pt x="197675" y="160020"/>
                </a:lnTo>
                <a:lnTo>
                  <a:pt x="196900" y="158750"/>
                </a:lnTo>
                <a:lnTo>
                  <a:pt x="198602" y="157073"/>
                </a:lnTo>
                <a:lnTo>
                  <a:pt x="195262" y="152400"/>
                </a:lnTo>
                <a:lnTo>
                  <a:pt x="196062" y="148590"/>
                </a:lnTo>
                <a:lnTo>
                  <a:pt x="198958" y="148590"/>
                </a:lnTo>
                <a:lnTo>
                  <a:pt x="198056" y="156210"/>
                </a:lnTo>
                <a:lnTo>
                  <a:pt x="200190" y="152400"/>
                </a:lnTo>
                <a:lnTo>
                  <a:pt x="199834" y="157480"/>
                </a:lnTo>
                <a:lnTo>
                  <a:pt x="203974" y="152400"/>
                </a:lnTo>
                <a:lnTo>
                  <a:pt x="200228" y="159791"/>
                </a:lnTo>
                <a:lnTo>
                  <a:pt x="199237" y="158064"/>
                </a:lnTo>
                <a:lnTo>
                  <a:pt x="198818" y="161290"/>
                </a:lnTo>
                <a:lnTo>
                  <a:pt x="201104" y="161290"/>
                </a:lnTo>
                <a:lnTo>
                  <a:pt x="200367" y="160020"/>
                </a:lnTo>
                <a:lnTo>
                  <a:pt x="200266" y="159854"/>
                </a:lnTo>
                <a:lnTo>
                  <a:pt x="204622" y="154940"/>
                </a:lnTo>
                <a:lnTo>
                  <a:pt x="204597" y="152400"/>
                </a:lnTo>
                <a:lnTo>
                  <a:pt x="204584" y="149860"/>
                </a:lnTo>
                <a:lnTo>
                  <a:pt x="201866" y="148590"/>
                </a:lnTo>
                <a:lnTo>
                  <a:pt x="202946" y="143510"/>
                </a:lnTo>
                <a:lnTo>
                  <a:pt x="201282" y="142240"/>
                </a:lnTo>
                <a:lnTo>
                  <a:pt x="200342" y="143510"/>
                </a:lnTo>
                <a:lnTo>
                  <a:pt x="198666" y="142240"/>
                </a:lnTo>
                <a:lnTo>
                  <a:pt x="199123" y="137160"/>
                </a:lnTo>
                <a:lnTo>
                  <a:pt x="201955" y="134620"/>
                </a:lnTo>
                <a:lnTo>
                  <a:pt x="204711" y="133350"/>
                </a:lnTo>
                <a:lnTo>
                  <a:pt x="204863" y="130810"/>
                </a:lnTo>
                <a:lnTo>
                  <a:pt x="204939" y="129540"/>
                </a:lnTo>
                <a:lnTo>
                  <a:pt x="203593" y="127000"/>
                </a:lnTo>
                <a:lnTo>
                  <a:pt x="200012" y="124460"/>
                </a:lnTo>
                <a:lnTo>
                  <a:pt x="203936" y="120650"/>
                </a:lnTo>
                <a:lnTo>
                  <a:pt x="205600" y="123190"/>
                </a:lnTo>
                <a:lnTo>
                  <a:pt x="206540" y="123190"/>
                </a:lnTo>
                <a:lnTo>
                  <a:pt x="208064" y="120650"/>
                </a:lnTo>
                <a:lnTo>
                  <a:pt x="209588" y="118110"/>
                </a:lnTo>
                <a:lnTo>
                  <a:pt x="208178" y="118110"/>
                </a:lnTo>
                <a:lnTo>
                  <a:pt x="212699" y="114300"/>
                </a:lnTo>
                <a:lnTo>
                  <a:pt x="209296" y="114300"/>
                </a:lnTo>
                <a:lnTo>
                  <a:pt x="207302" y="118110"/>
                </a:lnTo>
                <a:lnTo>
                  <a:pt x="203200" y="118110"/>
                </a:lnTo>
                <a:lnTo>
                  <a:pt x="208241" y="113461"/>
                </a:lnTo>
                <a:lnTo>
                  <a:pt x="209550" y="110490"/>
                </a:lnTo>
                <a:lnTo>
                  <a:pt x="212636" y="111760"/>
                </a:lnTo>
                <a:lnTo>
                  <a:pt x="213271" y="110490"/>
                </a:lnTo>
                <a:lnTo>
                  <a:pt x="215823" y="105410"/>
                </a:lnTo>
                <a:lnTo>
                  <a:pt x="218363" y="97790"/>
                </a:lnTo>
                <a:lnTo>
                  <a:pt x="222161" y="91440"/>
                </a:lnTo>
                <a:lnTo>
                  <a:pt x="222923" y="90170"/>
                </a:lnTo>
                <a:lnTo>
                  <a:pt x="223367" y="91351"/>
                </a:lnTo>
                <a:lnTo>
                  <a:pt x="223367" y="92710"/>
                </a:lnTo>
                <a:lnTo>
                  <a:pt x="225285" y="91440"/>
                </a:lnTo>
                <a:lnTo>
                  <a:pt x="226161" y="90170"/>
                </a:lnTo>
                <a:lnTo>
                  <a:pt x="229666" y="85090"/>
                </a:lnTo>
                <a:lnTo>
                  <a:pt x="232956" y="81280"/>
                </a:lnTo>
                <a:lnTo>
                  <a:pt x="235140" y="78740"/>
                </a:lnTo>
                <a:lnTo>
                  <a:pt x="236664" y="77470"/>
                </a:lnTo>
                <a:lnTo>
                  <a:pt x="241211" y="73660"/>
                </a:lnTo>
                <a:lnTo>
                  <a:pt x="247370" y="67310"/>
                </a:lnTo>
                <a:lnTo>
                  <a:pt x="247802" y="63500"/>
                </a:lnTo>
                <a:lnTo>
                  <a:pt x="248424" y="62230"/>
                </a:lnTo>
                <a:lnTo>
                  <a:pt x="248856" y="59690"/>
                </a:lnTo>
                <a:lnTo>
                  <a:pt x="250164" y="58420"/>
                </a:lnTo>
                <a:lnTo>
                  <a:pt x="252006" y="58420"/>
                </a:lnTo>
                <a:lnTo>
                  <a:pt x="251688" y="60960"/>
                </a:lnTo>
                <a:lnTo>
                  <a:pt x="252793" y="58420"/>
                </a:lnTo>
                <a:lnTo>
                  <a:pt x="254469" y="54610"/>
                </a:lnTo>
                <a:lnTo>
                  <a:pt x="258394" y="48260"/>
                </a:lnTo>
                <a:lnTo>
                  <a:pt x="263118" y="41910"/>
                </a:lnTo>
                <a:lnTo>
                  <a:pt x="268325" y="38100"/>
                </a:lnTo>
                <a:lnTo>
                  <a:pt x="267970" y="40640"/>
                </a:lnTo>
                <a:lnTo>
                  <a:pt x="272643" y="36830"/>
                </a:lnTo>
                <a:lnTo>
                  <a:pt x="271335" y="35344"/>
                </a:lnTo>
                <a:lnTo>
                  <a:pt x="276136" y="30480"/>
                </a:lnTo>
                <a:lnTo>
                  <a:pt x="277393" y="29210"/>
                </a:lnTo>
                <a:lnTo>
                  <a:pt x="277279" y="31750"/>
                </a:lnTo>
                <a:lnTo>
                  <a:pt x="279869" y="29210"/>
                </a:lnTo>
                <a:lnTo>
                  <a:pt x="281165" y="27940"/>
                </a:lnTo>
                <a:lnTo>
                  <a:pt x="279285" y="25069"/>
                </a:lnTo>
                <a:lnTo>
                  <a:pt x="282740" y="19875"/>
                </a:lnTo>
                <a:lnTo>
                  <a:pt x="284035" y="20320"/>
                </a:lnTo>
                <a:lnTo>
                  <a:pt x="286016" y="19050"/>
                </a:lnTo>
                <a:lnTo>
                  <a:pt x="290601" y="15240"/>
                </a:lnTo>
                <a:lnTo>
                  <a:pt x="288721" y="13385"/>
                </a:lnTo>
                <a:lnTo>
                  <a:pt x="289433" y="12700"/>
                </a:lnTo>
                <a:lnTo>
                  <a:pt x="277863" y="1270"/>
                </a:lnTo>
                <a:lnTo>
                  <a:pt x="277063" y="1828"/>
                </a:lnTo>
                <a:lnTo>
                  <a:pt x="275209" y="0"/>
                </a:lnTo>
                <a:lnTo>
                  <a:pt x="270573" y="3810"/>
                </a:lnTo>
                <a:lnTo>
                  <a:pt x="265861" y="7620"/>
                </a:lnTo>
                <a:lnTo>
                  <a:pt x="263842" y="13614"/>
                </a:lnTo>
                <a:lnTo>
                  <a:pt x="263499" y="13690"/>
                </a:lnTo>
                <a:lnTo>
                  <a:pt x="262712" y="12700"/>
                </a:lnTo>
                <a:lnTo>
                  <a:pt x="263537" y="11430"/>
                </a:lnTo>
                <a:lnTo>
                  <a:pt x="260718" y="13970"/>
                </a:lnTo>
                <a:lnTo>
                  <a:pt x="260134" y="14414"/>
                </a:lnTo>
                <a:lnTo>
                  <a:pt x="256324" y="15240"/>
                </a:lnTo>
                <a:lnTo>
                  <a:pt x="257378" y="16548"/>
                </a:lnTo>
                <a:lnTo>
                  <a:pt x="253682" y="19405"/>
                </a:lnTo>
                <a:lnTo>
                  <a:pt x="253682" y="22072"/>
                </a:lnTo>
                <a:lnTo>
                  <a:pt x="252780" y="22567"/>
                </a:lnTo>
                <a:lnTo>
                  <a:pt x="252653" y="22860"/>
                </a:lnTo>
                <a:lnTo>
                  <a:pt x="252768" y="22555"/>
                </a:lnTo>
                <a:lnTo>
                  <a:pt x="252196" y="22860"/>
                </a:lnTo>
                <a:lnTo>
                  <a:pt x="252361" y="22352"/>
                </a:lnTo>
                <a:lnTo>
                  <a:pt x="252768" y="22555"/>
                </a:lnTo>
                <a:lnTo>
                  <a:pt x="253161" y="21602"/>
                </a:lnTo>
                <a:lnTo>
                  <a:pt x="252780" y="22542"/>
                </a:lnTo>
                <a:lnTo>
                  <a:pt x="253682" y="22072"/>
                </a:lnTo>
                <a:lnTo>
                  <a:pt x="253682" y="19405"/>
                </a:lnTo>
                <a:lnTo>
                  <a:pt x="250850" y="21590"/>
                </a:lnTo>
                <a:lnTo>
                  <a:pt x="242112" y="26670"/>
                </a:lnTo>
                <a:lnTo>
                  <a:pt x="243522" y="30480"/>
                </a:lnTo>
                <a:lnTo>
                  <a:pt x="241388" y="33020"/>
                </a:lnTo>
                <a:lnTo>
                  <a:pt x="239509" y="31800"/>
                </a:lnTo>
                <a:lnTo>
                  <a:pt x="239712" y="31051"/>
                </a:lnTo>
                <a:lnTo>
                  <a:pt x="238988" y="31597"/>
                </a:lnTo>
                <a:lnTo>
                  <a:pt x="239356" y="32004"/>
                </a:lnTo>
                <a:lnTo>
                  <a:pt x="237985" y="36830"/>
                </a:lnTo>
                <a:lnTo>
                  <a:pt x="233921" y="35560"/>
                </a:lnTo>
                <a:lnTo>
                  <a:pt x="232029" y="38100"/>
                </a:lnTo>
                <a:lnTo>
                  <a:pt x="235305" y="38100"/>
                </a:lnTo>
                <a:lnTo>
                  <a:pt x="232435" y="41910"/>
                </a:lnTo>
                <a:lnTo>
                  <a:pt x="228295" y="43319"/>
                </a:lnTo>
                <a:lnTo>
                  <a:pt x="228295" y="81280"/>
                </a:lnTo>
                <a:lnTo>
                  <a:pt x="227469" y="82550"/>
                </a:lnTo>
                <a:lnTo>
                  <a:pt x="225501" y="85090"/>
                </a:lnTo>
                <a:lnTo>
                  <a:pt x="224561" y="85090"/>
                </a:lnTo>
                <a:lnTo>
                  <a:pt x="224091" y="83820"/>
                </a:lnTo>
                <a:lnTo>
                  <a:pt x="224739" y="82550"/>
                </a:lnTo>
                <a:lnTo>
                  <a:pt x="224878" y="83820"/>
                </a:lnTo>
                <a:lnTo>
                  <a:pt x="226783" y="82550"/>
                </a:lnTo>
                <a:lnTo>
                  <a:pt x="228295" y="81280"/>
                </a:lnTo>
                <a:lnTo>
                  <a:pt x="228295" y="43319"/>
                </a:lnTo>
                <a:lnTo>
                  <a:pt x="224917" y="44450"/>
                </a:lnTo>
                <a:lnTo>
                  <a:pt x="223913" y="43180"/>
                </a:lnTo>
                <a:lnTo>
                  <a:pt x="221259" y="46901"/>
                </a:lnTo>
                <a:lnTo>
                  <a:pt x="221259" y="91351"/>
                </a:lnTo>
                <a:lnTo>
                  <a:pt x="221259" y="46901"/>
                </a:lnTo>
                <a:lnTo>
                  <a:pt x="219290" y="49657"/>
                </a:lnTo>
                <a:lnTo>
                  <a:pt x="219290" y="75349"/>
                </a:lnTo>
                <a:lnTo>
                  <a:pt x="216877" y="76504"/>
                </a:lnTo>
                <a:lnTo>
                  <a:pt x="217741" y="72390"/>
                </a:lnTo>
                <a:lnTo>
                  <a:pt x="219290" y="75349"/>
                </a:lnTo>
                <a:lnTo>
                  <a:pt x="219290" y="49657"/>
                </a:lnTo>
                <a:lnTo>
                  <a:pt x="216662" y="53340"/>
                </a:lnTo>
                <a:lnTo>
                  <a:pt x="216217" y="52298"/>
                </a:lnTo>
                <a:lnTo>
                  <a:pt x="215176" y="54610"/>
                </a:lnTo>
                <a:lnTo>
                  <a:pt x="215277" y="46990"/>
                </a:lnTo>
                <a:lnTo>
                  <a:pt x="212674" y="52070"/>
                </a:lnTo>
                <a:lnTo>
                  <a:pt x="213639" y="52070"/>
                </a:lnTo>
                <a:lnTo>
                  <a:pt x="213423" y="54610"/>
                </a:lnTo>
                <a:lnTo>
                  <a:pt x="210464" y="54610"/>
                </a:lnTo>
                <a:lnTo>
                  <a:pt x="205498" y="59690"/>
                </a:lnTo>
                <a:lnTo>
                  <a:pt x="202260" y="62230"/>
                </a:lnTo>
                <a:lnTo>
                  <a:pt x="201752" y="60960"/>
                </a:lnTo>
                <a:lnTo>
                  <a:pt x="191439" y="68580"/>
                </a:lnTo>
                <a:lnTo>
                  <a:pt x="186118" y="72390"/>
                </a:lnTo>
                <a:lnTo>
                  <a:pt x="180505" y="76200"/>
                </a:lnTo>
                <a:lnTo>
                  <a:pt x="183730" y="74930"/>
                </a:lnTo>
                <a:lnTo>
                  <a:pt x="184937" y="78740"/>
                </a:lnTo>
                <a:lnTo>
                  <a:pt x="182753" y="80010"/>
                </a:lnTo>
                <a:lnTo>
                  <a:pt x="182181" y="79717"/>
                </a:lnTo>
                <a:lnTo>
                  <a:pt x="181381" y="81280"/>
                </a:lnTo>
                <a:lnTo>
                  <a:pt x="178181" y="82550"/>
                </a:lnTo>
                <a:lnTo>
                  <a:pt x="177952" y="81280"/>
                </a:lnTo>
                <a:lnTo>
                  <a:pt x="177711" y="80010"/>
                </a:lnTo>
                <a:lnTo>
                  <a:pt x="178866" y="77470"/>
                </a:lnTo>
                <a:lnTo>
                  <a:pt x="175831" y="81280"/>
                </a:lnTo>
                <a:lnTo>
                  <a:pt x="175209" y="80010"/>
                </a:lnTo>
                <a:lnTo>
                  <a:pt x="175831" y="78740"/>
                </a:lnTo>
                <a:lnTo>
                  <a:pt x="175463" y="77470"/>
                </a:lnTo>
                <a:lnTo>
                  <a:pt x="174891" y="81280"/>
                </a:lnTo>
                <a:lnTo>
                  <a:pt x="168173" y="78740"/>
                </a:lnTo>
                <a:lnTo>
                  <a:pt x="167487" y="82550"/>
                </a:lnTo>
                <a:lnTo>
                  <a:pt x="166903" y="81280"/>
                </a:lnTo>
                <a:lnTo>
                  <a:pt x="159334" y="85090"/>
                </a:lnTo>
                <a:lnTo>
                  <a:pt x="156171" y="86360"/>
                </a:lnTo>
                <a:lnTo>
                  <a:pt x="149974" y="87630"/>
                </a:lnTo>
                <a:lnTo>
                  <a:pt x="150088" y="90170"/>
                </a:lnTo>
                <a:lnTo>
                  <a:pt x="147535" y="88900"/>
                </a:lnTo>
                <a:lnTo>
                  <a:pt x="145580" y="91440"/>
                </a:lnTo>
                <a:lnTo>
                  <a:pt x="140538" y="90170"/>
                </a:lnTo>
                <a:lnTo>
                  <a:pt x="138112" y="88900"/>
                </a:lnTo>
                <a:lnTo>
                  <a:pt x="135686" y="87630"/>
                </a:lnTo>
                <a:lnTo>
                  <a:pt x="129997" y="86360"/>
                </a:lnTo>
                <a:lnTo>
                  <a:pt x="128117" y="86360"/>
                </a:lnTo>
                <a:lnTo>
                  <a:pt x="128117" y="87630"/>
                </a:lnTo>
                <a:lnTo>
                  <a:pt x="125755" y="88900"/>
                </a:lnTo>
                <a:lnTo>
                  <a:pt x="126174" y="86664"/>
                </a:lnTo>
                <a:lnTo>
                  <a:pt x="128117" y="87630"/>
                </a:lnTo>
                <a:lnTo>
                  <a:pt x="128117" y="86360"/>
                </a:lnTo>
                <a:lnTo>
                  <a:pt x="126225" y="86360"/>
                </a:lnTo>
                <a:lnTo>
                  <a:pt x="120421" y="85090"/>
                </a:lnTo>
                <a:lnTo>
                  <a:pt x="124040" y="83820"/>
                </a:lnTo>
                <a:lnTo>
                  <a:pt x="114871" y="81280"/>
                </a:lnTo>
                <a:lnTo>
                  <a:pt x="111798" y="80010"/>
                </a:lnTo>
                <a:lnTo>
                  <a:pt x="105625" y="77470"/>
                </a:lnTo>
                <a:lnTo>
                  <a:pt x="106032" y="78740"/>
                </a:lnTo>
                <a:lnTo>
                  <a:pt x="106870" y="80010"/>
                </a:lnTo>
                <a:lnTo>
                  <a:pt x="105879" y="80010"/>
                </a:lnTo>
                <a:lnTo>
                  <a:pt x="104101" y="78740"/>
                </a:lnTo>
                <a:lnTo>
                  <a:pt x="102831" y="76200"/>
                </a:lnTo>
                <a:lnTo>
                  <a:pt x="104241" y="76200"/>
                </a:lnTo>
                <a:lnTo>
                  <a:pt x="96418" y="71120"/>
                </a:lnTo>
                <a:lnTo>
                  <a:pt x="89865" y="63500"/>
                </a:lnTo>
                <a:lnTo>
                  <a:pt x="87363" y="60960"/>
                </a:lnTo>
                <a:lnTo>
                  <a:pt x="83616" y="57150"/>
                </a:lnTo>
                <a:lnTo>
                  <a:pt x="78981" y="54610"/>
                </a:lnTo>
                <a:lnTo>
                  <a:pt x="76657" y="53340"/>
                </a:lnTo>
                <a:lnTo>
                  <a:pt x="77203" y="53340"/>
                </a:lnTo>
                <a:lnTo>
                  <a:pt x="68059" y="49530"/>
                </a:lnTo>
                <a:lnTo>
                  <a:pt x="64947" y="45720"/>
                </a:lnTo>
                <a:lnTo>
                  <a:pt x="71297" y="49530"/>
                </a:lnTo>
                <a:lnTo>
                  <a:pt x="69697" y="45720"/>
                </a:lnTo>
                <a:lnTo>
                  <a:pt x="59778" y="42164"/>
                </a:lnTo>
                <a:lnTo>
                  <a:pt x="59778" y="59690"/>
                </a:lnTo>
                <a:lnTo>
                  <a:pt x="59626" y="61379"/>
                </a:lnTo>
                <a:lnTo>
                  <a:pt x="58153" y="59690"/>
                </a:lnTo>
                <a:lnTo>
                  <a:pt x="59778" y="59690"/>
                </a:lnTo>
                <a:lnTo>
                  <a:pt x="59778" y="42164"/>
                </a:lnTo>
                <a:lnTo>
                  <a:pt x="59105" y="41910"/>
                </a:lnTo>
                <a:lnTo>
                  <a:pt x="58839" y="40640"/>
                </a:lnTo>
                <a:lnTo>
                  <a:pt x="58013" y="36830"/>
                </a:lnTo>
                <a:lnTo>
                  <a:pt x="57467" y="34290"/>
                </a:lnTo>
                <a:lnTo>
                  <a:pt x="49212" y="30480"/>
                </a:lnTo>
                <a:lnTo>
                  <a:pt x="47358" y="26670"/>
                </a:lnTo>
                <a:lnTo>
                  <a:pt x="46139" y="24130"/>
                </a:lnTo>
                <a:lnTo>
                  <a:pt x="39458" y="19050"/>
                </a:lnTo>
                <a:lnTo>
                  <a:pt x="32169" y="12712"/>
                </a:lnTo>
                <a:lnTo>
                  <a:pt x="32169" y="21602"/>
                </a:lnTo>
                <a:lnTo>
                  <a:pt x="30416" y="21590"/>
                </a:lnTo>
                <a:lnTo>
                  <a:pt x="32156" y="21590"/>
                </a:lnTo>
                <a:lnTo>
                  <a:pt x="32169" y="12712"/>
                </a:lnTo>
                <a:lnTo>
                  <a:pt x="28168" y="7620"/>
                </a:lnTo>
                <a:lnTo>
                  <a:pt x="27647" y="6972"/>
                </a:lnTo>
                <a:lnTo>
                  <a:pt x="27647" y="21602"/>
                </a:lnTo>
                <a:lnTo>
                  <a:pt x="25933" y="21590"/>
                </a:lnTo>
                <a:lnTo>
                  <a:pt x="24066" y="20459"/>
                </a:lnTo>
                <a:lnTo>
                  <a:pt x="27622" y="21590"/>
                </a:lnTo>
                <a:lnTo>
                  <a:pt x="27647" y="6972"/>
                </a:lnTo>
                <a:lnTo>
                  <a:pt x="27165" y="6350"/>
                </a:lnTo>
                <a:lnTo>
                  <a:pt x="26428" y="7620"/>
                </a:lnTo>
                <a:lnTo>
                  <a:pt x="23609" y="7620"/>
                </a:lnTo>
                <a:lnTo>
                  <a:pt x="24282" y="6350"/>
                </a:lnTo>
                <a:lnTo>
                  <a:pt x="23139" y="6350"/>
                </a:lnTo>
                <a:lnTo>
                  <a:pt x="20345" y="3810"/>
                </a:lnTo>
                <a:lnTo>
                  <a:pt x="18986" y="2540"/>
                </a:lnTo>
                <a:lnTo>
                  <a:pt x="17627" y="1270"/>
                </a:lnTo>
                <a:lnTo>
                  <a:pt x="14973" y="0"/>
                </a:lnTo>
                <a:lnTo>
                  <a:pt x="0" y="13970"/>
                </a:lnTo>
                <a:lnTo>
                  <a:pt x="8115" y="24130"/>
                </a:lnTo>
                <a:lnTo>
                  <a:pt x="15748" y="34290"/>
                </a:lnTo>
                <a:lnTo>
                  <a:pt x="23164" y="45720"/>
                </a:lnTo>
                <a:lnTo>
                  <a:pt x="30645" y="55880"/>
                </a:lnTo>
                <a:lnTo>
                  <a:pt x="34061" y="58420"/>
                </a:lnTo>
                <a:lnTo>
                  <a:pt x="40411" y="58420"/>
                </a:lnTo>
                <a:lnTo>
                  <a:pt x="43014" y="63500"/>
                </a:lnTo>
                <a:lnTo>
                  <a:pt x="38938" y="62230"/>
                </a:lnTo>
                <a:lnTo>
                  <a:pt x="47472" y="69850"/>
                </a:lnTo>
                <a:lnTo>
                  <a:pt x="54787" y="78740"/>
                </a:lnTo>
                <a:lnTo>
                  <a:pt x="61747" y="87630"/>
                </a:lnTo>
                <a:lnTo>
                  <a:pt x="68186" y="95250"/>
                </a:lnTo>
                <a:lnTo>
                  <a:pt x="67411" y="96520"/>
                </a:lnTo>
                <a:lnTo>
                  <a:pt x="66611" y="95250"/>
                </a:lnTo>
                <a:lnTo>
                  <a:pt x="66573" y="99060"/>
                </a:lnTo>
                <a:lnTo>
                  <a:pt x="72783" y="104140"/>
                </a:lnTo>
                <a:lnTo>
                  <a:pt x="74333" y="102870"/>
                </a:lnTo>
                <a:lnTo>
                  <a:pt x="75311" y="105410"/>
                </a:lnTo>
                <a:lnTo>
                  <a:pt x="73215" y="104140"/>
                </a:lnTo>
                <a:lnTo>
                  <a:pt x="73139" y="106680"/>
                </a:lnTo>
                <a:lnTo>
                  <a:pt x="73583" y="109220"/>
                </a:lnTo>
                <a:lnTo>
                  <a:pt x="79476" y="110490"/>
                </a:lnTo>
                <a:lnTo>
                  <a:pt x="78219" y="113030"/>
                </a:lnTo>
                <a:lnTo>
                  <a:pt x="78092" y="113906"/>
                </a:lnTo>
                <a:lnTo>
                  <a:pt x="78689" y="114300"/>
                </a:lnTo>
                <a:lnTo>
                  <a:pt x="80683" y="120650"/>
                </a:lnTo>
                <a:lnTo>
                  <a:pt x="82092" y="118110"/>
                </a:lnTo>
                <a:lnTo>
                  <a:pt x="83185" y="123190"/>
                </a:lnTo>
                <a:lnTo>
                  <a:pt x="87071" y="125730"/>
                </a:lnTo>
                <a:lnTo>
                  <a:pt x="86779" y="129540"/>
                </a:lnTo>
                <a:lnTo>
                  <a:pt x="88442" y="130810"/>
                </a:lnTo>
                <a:lnTo>
                  <a:pt x="88696" y="133350"/>
                </a:lnTo>
                <a:lnTo>
                  <a:pt x="88950" y="134620"/>
                </a:lnTo>
                <a:lnTo>
                  <a:pt x="89065" y="137160"/>
                </a:lnTo>
                <a:lnTo>
                  <a:pt x="89242" y="138430"/>
                </a:lnTo>
                <a:lnTo>
                  <a:pt x="87350" y="138430"/>
                </a:lnTo>
                <a:lnTo>
                  <a:pt x="88760" y="146050"/>
                </a:lnTo>
                <a:lnTo>
                  <a:pt x="90284" y="149860"/>
                </a:lnTo>
                <a:lnTo>
                  <a:pt x="89103" y="148590"/>
                </a:lnTo>
                <a:lnTo>
                  <a:pt x="88798" y="151130"/>
                </a:lnTo>
                <a:lnTo>
                  <a:pt x="87172" y="149860"/>
                </a:lnTo>
                <a:lnTo>
                  <a:pt x="86664" y="153670"/>
                </a:lnTo>
                <a:lnTo>
                  <a:pt x="86995" y="156210"/>
                </a:lnTo>
                <a:lnTo>
                  <a:pt x="89128" y="156210"/>
                </a:lnTo>
                <a:lnTo>
                  <a:pt x="85864" y="158750"/>
                </a:lnTo>
                <a:lnTo>
                  <a:pt x="86004" y="161290"/>
                </a:lnTo>
                <a:lnTo>
                  <a:pt x="85902" y="163830"/>
                </a:lnTo>
                <a:lnTo>
                  <a:pt x="85725" y="165100"/>
                </a:lnTo>
                <a:lnTo>
                  <a:pt x="85623" y="167640"/>
                </a:lnTo>
                <a:lnTo>
                  <a:pt x="84848" y="171450"/>
                </a:lnTo>
                <a:lnTo>
                  <a:pt x="81267" y="171450"/>
                </a:lnTo>
                <a:lnTo>
                  <a:pt x="78917" y="179070"/>
                </a:lnTo>
                <a:lnTo>
                  <a:pt x="75882" y="186690"/>
                </a:lnTo>
                <a:lnTo>
                  <a:pt x="74193" y="190309"/>
                </a:lnTo>
                <a:lnTo>
                  <a:pt x="70815" y="189230"/>
                </a:lnTo>
                <a:lnTo>
                  <a:pt x="68237" y="195783"/>
                </a:lnTo>
                <a:lnTo>
                  <a:pt x="73698" y="191376"/>
                </a:lnTo>
                <a:lnTo>
                  <a:pt x="72326" y="194310"/>
                </a:lnTo>
                <a:lnTo>
                  <a:pt x="68427" y="200660"/>
                </a:lnTo>
                <a:lnTo>
                  <a:pt x="66725" y="199263"/>
                </a:lnTo>
                <a:lnTo>
                  <a:pt x="63385" y="207010"/>
                </a:lnTo>
                <a:lnTo>
                  <a:pt x="59220" y="212090"/>
                </a:lnTo>
                <a:lnTo>
                  <a:pt x="58127" y="212763"/>
                </a:lnTo>
                <a:lnTo>
                  <a:pt x="58127" y="236220"/>
                </a:lnTo>
                <a:lnTo>
                  <a:pt x="56984" y="236842"/>
                </a:lnTo>
                <a:lnTo>
                  <a:pt x="56997" y="234950"/>
                </a:lnTo>
                <a:lnTo>
                  <a:pt x="57035" y="232410"/>
                </a:lnTo>
                <a:lnTo>
                  <a:pt x="57150" y="235115"/>
                </a:lnTo>
                <a:lnTo>
                  <a:pt x="58127" y="236220"/>
                </a:lnTo>
                <a:lnTo>
                  <a:pt x="58127" y="212763"/>
                </a:lnTo>
                <a:lnTo>
                  <a:pt x="57150" y="213360"/>
                </a:lnTo>
                <a:lnTo>
                  <a:pt x="58674" y="209550"/>
                </a:lnTo>
                <a:lnTo>
                  <a:pt x="58635" y="208280"/>
                </a:lnTo>
                <a:lnTo>
                  <a:pt x="54597" y="214630"/>
                </a:lnTo>
                <a:lnTo>
                  <a:pt x="50101" y="219684"/>
                </a:lnTo>
                <a:lnTo>
                  <a:pt x="45694" y="226060"/>
                </a:lnTo>
                <a:lnTo>
                  <a:pt x="42062" y="231140"/>
                </a:lnTo>
                <a:lnTo>
                  <a:pt x="45542" y="231140"/>
                </a:lnTo>
                <a:lnTo>
                  <a:pt x="43738" y="234988"/>
                </a:lnTo>
                <a:lnTo>
                  <a:pt x="43738" y="256806"/>
                </a:lnTo>
                <a:lnTo>
                  <a:pt x="43510" y="256540"/>
                </a:lnTo>
                <a:lnTo>
                  <a:pt x="43637" y="255651"/>
                </a:lnTo>
                <a:lnTo>
                  <a:pt x="43700" y="255270"/>
                </a:lnTo>
                <a:lnTo>
                  <a:pt x="43700" y="255600"/>
                </a:lnTo>
                <a:lnTo>
                  <a:pt x="43738" y="256806"/>
                </a:lnTo>
                <a:lnTo>
                  <a:pt x="43738" y="234988"/>
                </a:lnTo>
                <a:lnTo>
                  <a:pt x="41402" y="239966"/>
                </a:lnTo>
                <a:lnTo>
                  <a:pt x="41465" y="240157"/>
                </a:lnTo>
                <a:lnTo>
                  <a:pt x="42227" y="241261"/>
                </a:lnTo>
                <a:lnTo>
                  <a:pt x="40233" y="240030"/>
                </a:lnTo>
                <a:lnTo>
                  <a:pt x="36880" y="241757"/>
                </a:lnTo>
                <a:lnTo>
                  <a:pt x="36880" y="246380"/>
                </a:lnTo>
                <a:lnTo>
                  <a:pt x="36855" y="247802"/>
                </a:lnTo>
                <a:lnTo>
                  <a:pt x="35306" y="248145"/>
                </a:lnTo>
                <a:lnTo>
                  <a:pt x="36880" y="246380"/>
                </a:lnTo>
                <a:lnTo>
                  <a:pt x="36880" y="241757"/>
                </a:lnTo>
                <a:lnTo>
                  <a:pt x="35267" y="242570"/>
                </a:lnTo>
                <a:lnTo>
                  <a:pt x="33324" y="238760"/>
                </a:lnTo>
                <a:lnTo>
                  <a:pt x="32842" y="239966"/>
                </a:lnTo>
                <a:lnTo>
                  <a:pt x="32778" y="240322"/>
                </a:lnTo>
                <a:lnTo>
                  <a:pt x="32524" y="242570"/>
                </a:lnTo>
                <a:lnTo>
                  <a:pt x="33693" y="242570"/>
                </a:lnTo>
                <a:lnTo>
                  <a:pt x="32245" y="243840"/>
                </a:lnTo>
                <a:lnTo>
                  <a:pt x="31330" y="243840"/>
                </a:lnTo>
                <a:lnTo>
                  <a:pt x="31407" y="241300"/>
                </a:lnTo>
                <a:lnTo>
                  <a:pt x="27965" y="246380"/>
                </a:lnTo>
                <a:lnTo>
                  <a:pt x="30975" y="246380"/>
                </a:lnTo>
                <a:lnTo>
                  <a:pt x="27127" y="251460"/>
                </a:lnTo>
                <a:lnTo>
                  <a:pt x="26504" y="250329"/>
                </a:lnTo>
                <a:lnTo>
                  <a:pt x="26454" y="250113"/>
                </a:lnTo>
                <a:lnTo>
                  <a:pt x="26936" y="248920"/>
                </a:lnTo>
                <a:lnTo>
                  <a:pt x="26543" y="247650"/>
                </a:lnTo>
                <a:lnTo>
                  <a:pt x="25590" y="253758"/>
                </a:lnTo>
                <a:lnTo>
                  <a:pt x="25387" y="254000"/>
                </a:lnTo>
                <a:lnTo>
                  <a:pt x="24218" y="254508"/>
                </a:lnTo>
                <a:lnTo>
                  <a:pt x="24218" y="274320"/>
                </a:lnTo>
                <a:lnTo>
                  <a:pt x="23380" y="277444"/>
                </a:lnTo>
                <a:lnTo>
                  <a:pt x="21209" y="278091"/>
                </a:lnTo>
                <a:lnTo>
                  <a:pt x="21209" y="279400"/>
                </a:lnTo>
                <a:lnTo>
                  <a:pt x="20980" y="279819"/>
                </a:lnTo>
                <a:lnTo>
                  <a:pt x="18643" y="280314"/>
                </a:lnTo>
                <a:lnTo>
                  <a:pt x="21209" y="279400"/>
                </a:lnTo>
                <a:lnTo>
                  <a:pt x="21209" y="278091"/>
                </a:lnTo>
                <a:lnTo>
                  <a:pt x="21069" y="278130"/>
                </a:lnTo>
                <a:lnTo>
                  <a:pt x="22491" y="275564"/>
                </a:lnTo>
                <a:lnTo>
                  <a:pt x="20662" y="276860"/>
                </a:lnTo>
                <a:lnTo>
                  <a:pt x="22440" y="275590"/>
                </a:lnTo>
                <a:lnTo>
                  <a:pt x="24218" y="274320"/>
                </a:lnTo>
                <a:lnTo>
                  <a:pt x="24218" y="254508"/>
                </a:lnTo>
                <a:lnTo>
                  <a:pt x="19507" y="256540"/>
                </a:lnTo>
                <a:lnTo>
                  <a:pt x="20447" y="257619"/>
                </a:lnTo>
                <a:lnTo>
                  <a:pt x="20624" y="257810"/>
                </a:lnTo>
                <a:lnTo>
                  <a:pt x="20383" y="257810"/>
                </a:lnTo>
                <a:lnTo>
                  <a:pt x="20447" y="257619"/>
                </a:lnTo>
                <a:lnTo>
                  <a:pt x="15989" y="262890"/>
                </a:lnTo>
                <a:lnTo>
                  <a:pt x="15786" y="265430"/>
                </a:lnTo>
                <a:lnTo>
                  <a:pt x="15659" y="265430"/>
                </a:lnTo>
                <a:lnTo>
                  <a:pt x="15659" y="267195"/>
                </a:lnTo>
                <a:lnTo>
                  <a:pt x="15417" y="270510"/>
                </a:lnTo>
                <a:lnTo>
                  <a:pt x="12700" y="272364"/>
                </a:lnTo>
                <a:lnTo>
                  <a:pt x="11861" y="271780"/>
                </a:lnTo>
                <a:lnTo>
                  <a:pt x="12661" y="270510"/>
                </a:lnTo>
                <a:lnTo>
                  <a:pt x="13449" y="269240"/>
                </a:lnTo>
                <a:lnTo>
                  <a:pt x="14211" y="267970"/>
                </a:lnTo>
                <a:lnTo>
                  <a:pt x="15049" y="267970"/>
                </a:lnTo>
                <a:lnTo>
                  <a:pt x="15659" y="267195"/>
                </a:lnTo>
                <a:lnTo>
                  <a:pt x="15659" y="265430"/>
                </a:lnTo>
                <a:lnTo>
                  <a:pt x="14897" y="265430"/>
                </a:lnTo>
                <a:lnTo>
                  <a:pt x="15201" y="266700"/>
                </a:lnTo>
                <a:lnTo>
                  <a:pt x="12725" y="267970"/>
                </a:lnTo>
                <a:lnTo>
                  <a:pt x="9144" y="270916"/>
                </a:lnTo>
                <a:lnTo>
                  <a:pt x="8064" y="271272"/>
                </a:lnTo>
                <a:lnTo>
                  <a:pt x="7975" y="269240"/>
                </a:lnTo>
                <a:lnTo>
                  <a:pt x="7226" y="270725"/>
                </a:lnTo>
                <a:lnTo>
                  <a:pt x="7226" y="272313"/>
                </a:lnTo>
                <a:lnTo>
                  <a:pt x="7150" y="272046"/>
                </a:lnTo>
                <a:lnTo>
                  <a:pt x="7226" y="272313"/>
                </a:lnTo>
                <a:lnTo>
                  <a:pt x="7226" y="270725"/>
                </a:lnTo>
                <a:lnTo>
                  <a:pt x="7048" y="271068"/>
                </a:lnTo>
                <a:lnTo>
                  <a:pt x="7061" y="271602"/>
                </a:lnTo>
                <a:lnTo>
                  <a:pt x="6985" y="271221"/>
                </a:lnTo>
                <a:lnTo>
                  <a:pt x="6908" y="270916"/>
                </a:lnTo>
                <a:lnTo>
                  <a:pt x="6819" y="270510"/>
                </a:lnTo>
                <a:lnTo>
                  <a:pt x="6362" y="271995"/>
                </a:lnTo>
                <a:lnTo>
                  <a:pt x="4648" y="274320"/>
                </a:lnTo>
                <a:lnTo>
                  <a:pt x="2921" y="275996"/>
                </a:lnTo>
                <a:lnTo>
                  <a:pt x="1993" y="275590"/>
                </a:lnTo>
                <a:lnTo>
                  <a:pt x="914" y="276860"/>
                </a:lnTo>
                <a:lnTo>
                  <a:pt x="14135" y="290830"/>
                </a:lnTo>
                <a:lnTo>
                  <a:pt x="14998" y="289560"/>
                </a:lnTo>
                <a:lnTo>
                  <a:pt x="15849" y="288290"/>
                </a:lnTo>
                <a:lnTo>
                  <a:pt x="15379" y="288290"/>
                </a:lnTo>
                <a:lnTo>
                  <a:pt x="16459" y="287020"/>
                </a:lnTo>
                <a:lnTo>
                  <a:pt x="16637" y="286867"/>
                </a:lnTo>
                <a:lnTo>
                  <a:pt x="15862" y="286245"/>
                </a:lnTo>
                <a:lnTo>
                  <a:pt x="16497" y="285750"/>
                </a:lnTo>
                <a:lnTo>
                  <a:pt x="16649" y="285089"/>
                </a:lnTo>
                <a:lnTo>
                  <a:pt x="20116" y="281940"/>
                </a:lnTo>
                <a:lnTo>
                  <a:pt x="22923" y="279400"/>
                </a:lnTo>
                <a:lnTo>
                  <a:pt x="22466" y="279501"/>
                </a:lnTo>
                <a:lnTo>
                  <a:pt x="22936" y="279069"/>
                </a:lnTo>
                <a:lnTo>
                  <a:pt x="22847" y="279400"/>
                </a:lnTo>
                <a:lnTo>
                  <a:pt x="23164" y="278866"/>
                </a:lnTo>
                <a:lnTo>
                  <a:pt x="25387" y="276860"/>
                </a:lnTo>
                <a:lnTo>
                  <a:pt x="24130" y="277228"/>
                </a:lnTo>
                <a:lnTo>
                  <a:pt x="24942" y="275856"/>
                </a:lnTo>
                <a:lnTo>
                  <a:pt x="26174" y="275310"/>
                </a:lnTo>
                <a:lnTo>
                  <a:pt x="27089" y="274332"/>
                </a:lnTo>
                <a:lnTo>
                  <a:pt x="27736" y="273278"/>
                </a:lnTo>
                <a:lnTo>
                  <a:pt x="26695" y="274002"/>
                </a:lnTo>
                <a:lnTo>
                  <a:pt x="25679" y="274599"/>
                </a:lnTo>
                <a:lnTo>
                  <a:pt x="25857" y="274320"/>
                </a:lnTo>
                <a:lnTo>
                  <a:pt x="28194" y="272529"/>
                </a:lnTo>
                <a:lnTo>
                  <a:pt x="27736" y="273278"/>
                </a:lnTo>
                <a:lnTo>
                  <a:pt x="29044" y="272364"/>
                </a:lnTo>
                <a:lnTo>
                  <a:pt x="28244" y="276860"/>
                </a:lnTo>
                <a:lnTo>
                  <a:pt x="30391" y="271780"/>
                </a:lnTo>
                <a:lnTo>
                  <a:pt x="36220" y="270510"/>
                </a:lnTo>
                <a:lnTo>
                  <a:pt x="38658" y="267970"/>
                </a:lnTo>
                <a:lnTo>
                  <a:pt x="38303" y="268986"/>
                </a:lnTo>
                <a:lnTo>
                  <a:pt x="39090" y="267970"/>
                </a:lnTo>
                <a:lnTo>
                  <a:pt x="40068" y="267970"/>
                </a:lnTo>
                <a:lnTo>
                  <a:pt x="37312" y="266700"/>
                </a:lnTo>
                <a:lnTo>
                  <a:pt x="38773" y="266700"/>
                </a:lnTo>
                <a:lnTo>
                  <a:pt x="39700" y="265430"/>
                </a:lnTo>
                <a:lnTo>
                  <a:pt x="40386" y="265430"/>
                </a:lnTo>
                <a:lnTo>
                  <a:pt x="40424" y="264160"/>
                </a:lnTo>
                <a:lnTo>
                  <a:pt x="40462" y="262890"/>
                </a:lnTo>
                <a:lnTo>
                  <a:pt x="36741" y="264160"/>
                </a:lnTo>
                <a:lnTo>
                  <a:pt x="36791" y="263931"/>
                </a:lnTo>
                <a:lnTo>
                  <a:pt x="43586" y="260426"/>
                </a:lnTo>
                <a:lnTo>
                  <a:pt x="43713" y="257962"/>
                </a:lnTo>
                <a:lnTo>
                  <a:pt x="44488" y="257606"/>
                </a:lnTo>
                <a:lnTo>
                  <a:pt x="44665" y="257810"/>
                </a:lnTo>
                <a:lnTo>
                  <a:pt x="45148" y="257810"/>
                </a:lnTo>
                <a:lnTo>
                  <a:pt x="45110" y="257327"/>
                </a:lnTo>
                <a:lnTo>
                  <a:pt x="46812" y="256540"/>
                </a:lnTo>
                <a:lnTo>
                  <a:pt x="44945" y="259080"/>
                </a:lnTo>
                <a:lnTo>
                  <a:pt x="46126" y="259080"/>
                </a:lnTo>
                <a:lnTo>
                  <a:pt x="52692" y="256540"/>
                </a:lnTo>
                <a:lnTo>
                  <a:pt x="48958" y="255854"/>
                </a:lnTo>
                <a:lnTo>
                  <a:pt x="52908" y="252730"/>
                </a:lnTo>
                <a:lnTo>
                  <a:pt x="48082" y="253403"/>
                </a:lnTo>
                <a:lnTo>
                  <a:pt x="48082" y="256540"/>
                </a:lnTo>
                <a:lnTo>
                  <a:pt x="47561" y="255600"/>
                </a:lnTo>
                <a:lnTo>
                  <a:pt x="45770" y="255270"/>
                </a:lnTo>
                <a:lnTo>
                  <a:pt x="47396" y="255270"/>
                </a:lnTo>
                <a:lnTo>
                  <a:pt x="47561" y="255600"/>
                </a:lnTo>
                <a:lnTo>
                  <a:pt x="48082" y="256540"/>
                </a:lnTo>
                <a:lnTo>
                  <a:pt x="48082" y="253403"/>
                </a:lnTo>
                <a:lnTo>
                  <a:pt x="47421" y="253492"/>
                </a:lnTo>
                <a:lnTo>
                  <a:pt x="50368" y="250329"/>
                </a:lnTo>
                <a:lnTo>
                  <a:pt x="50507" y="250190"/>
                </a:lnTo>
                <a:lnTo>
                  <a:pt x="50393" y="250317"/>
                </a:lnTo>
                <a:lnTo>
                  <a:pt x="50114" y="251460"/>
                </a:lnTo>
                <a:lnTo>
                  <a:pt x="50507" y="251460"/>
                </a:lnTo>
                <a:lnTo>
                  <a:pt x="49898" y="252730"/>
                </a:lnTo>
                <a:lnTo>
                  <a:pt x="52438" y="251117"/>
                </a:lnTo>
                <a:lnTo>
                  <a:pt x="52362" y="250926"/>
                </a:lnTo>
                <a:lnTo>
                  <a:pt x="53314" y="250494"/>
                </a:lnTo>
                <a:lnTo>
                  <a:pt x="53200" y="250634"/>
                </a:lnTo>
                <a:lnTo>
                  <a:pt x="53708" y="250317"/>
                </a:lnTo>
                <a:lnTo>
                  <a:pt x="53987" y="250190"/>
                </a:lnTo>
                <a:lnTo>
                  <a:pt x="55918" y="248920"/>
                </a:lnTo>
                <a:lnTo>
                  <a:pt x="59397" y="242570"/>
                </a:lnTo>
                <a:lnTo>
                  <a:pt x="63233" y="240030"/>
                </a:lnTo>
                <a:lnTo>
                  <a:pt x="65163" y="238760"/>
                </a:lnTo>
                <a:lnTo>
                  <a:pt x="68694" y="239966"/>
                </a:lnTo>
                <a:lnTo>
                  <a:pt x="69862" y="238760"/>
                </a:lnTo>
                <a:lnTo>
                  <a:pt x="70815" y="237490"/>
                </a:lnTo>
                <a:lnTo>
                  <a:pt x="73698" y="233680"/>
                </a:lnTo>
                <a:lnTo>
                  <a:pt x="74650" y="232410"/>
                </a:lnTo>
                <a:lnTo>
                  <a:pt x="77139" y="229870"/>
                </a:lnTo>
                <a:lnTo>
                  <a:pt x="79629" y="227330"/>
                </a:lnTo>
                <a:lnTo>
                  <a:pt x="83286" y="224790"/>
                </a:lnTo>
                <a:lnTo>
                  <a:pt x="85102" y="223520"/>
                </a:lnTo>
                <a:lnTo>
                  <a:pt x="83515" y="223520"/>
                </a:lnTo>
                <a:lnTo>
                  <a:pt x="81508" y="219710"/>
                </a:lnTo>
                <a:lnTo>
                  <a:pt x="90398" y="222250"/>
                </a:lnTo>
                <a:lnTo>
                  <a:pt x="91554" y="219710"/>
                </a:lnTo>
                <a:lnTo>
                  <a:pt x="92087" y="218541"/>
                </a:lnTo>
                <a:lnTo>
                  <a:pt x="93091" y="219684"/>
                </a:lnTo>
                <a:lnTo>
                  <a:pt x="98513" y="217170"/>
                </a:lnTo>
                <a:lnTo>
                  <a:pt x="102590" y="210820"/>
                </a:lnTo>
                <a:lnTo>
                  <a:pt x="104432" y="209550"/>
                </a:lnTo>
                <a:lnTo>
                  <a:pt x="109943" y="205740"/>
                </a:lnTo>
                <a:lnTo>
                  <a:pt x="109588" y="207010"/>
                </a:lnTo>
                <a:lnTo>
                  <a:pt x="113207" y="205740"/>
                </a:lnTo>
                <a:lnTo>
                  <a:pt x="118173" y="203200"/>
                </a:lnTo>
                <a:lnTo>
                  <a:pt x="121843" y="201930"/>
                </a:lnTo>
                <a:lnTo>
                  <a:pt x="122377" y="200660"/>
                </a:lnTo>
                <a:lnTo>
                  <a:pt x="124523" y="200660"/>
                </a:lnTo>
                <a:lnTo>
                  <a:pt x="122593" y="199390"/>
                </a:lnTo>
                <a:lnTo>
                  <a:pt x="129374" y="200660"/>
                </a:lnTo>
                <a:lnTo>
                  <a:pt x="131699" y="199390"/>
                </a:lnTo>
                <a:lnTo>
                  <a:pt x="134010" y="198120"/>
                </a:lnTo>
                <a:lnTo>
                  <a:pt x="139128" y="195580"/>
                </a:lnTo>
                <a:lnTo>
                  <a:pt x="144132" y="194310"/>
                </a:lnTo>
                <a:lnTo>
                  <a:pt x="149821" y="193040"/>
                </a:lnTo>
                <a:lnTo>
                  <a:pt x="154368" y="196850"/>
                </a:lnTo>
                <a:lnTo>
                  <a:pt x="153162" y="196850"/>
                </a:lnTo>
                <a:lnTo>
                  <a:pt x="151422" y="198120"/>
                </a:lnTo>
                <a:lnTo>
                  <a:pt x="160858" y="198120"/>
                </a:lnTo>
                <a:lnTo>
                  <a:pt x="160782" y="196850"/>
                </a:lnTo>
                <a:lnTo>
                  <a:pt x="160134" y="196850"/>
                </a:lnTo>
                <a:lnTo>
                  <a:pt x="158711" y="194310"/>
                </a:lnTo>
                <a:lnTo>
                  <a:pt x="160096" y="194310"/>
                </a:lnTo>
                <a:lnTo>
                  <a:pt x="162890" y="193040"/>
                </a:lnTo>
                <a:lnTo>
                  <a:pt x="165138" y="194310"/>
                </a:lnTo>
                <a:lnTo>
                  <a:pt x="160667" y="194310"/>
                </a:lnTo>
                <a:lnTo>
                  <a:pt x="164185" y="196850"/>
                </a:lnTo>
                <a:lnTo>
                  <a:pt x="165303" y="199390"/>
                </a:lnTo>
                <a:lnTo>
                  <a:pt x="165277" y="198120"/>
                </a:lnTo>
                <a:lnTo>
                  <a:pt x="166039" y="198120"/>
                </a:lnTo>
                <a:lnTo>
                  <a:pt x="166141" y="196850"/>
                </a:lnTo>
                <a:lnTo>
                  <a:pt x="169151" y="203200"/>
                </a:lnTo>
                <a:lnTo>
                  <a:pt x="168719" y="196850"/>
                </a:lnTo>
                <a:lnTo>
                  <a:pt x="168465" y="193040"/>
                </a:lnTo>
                <a:lnTo>
                  <a:pt x="173583" y="198120"/>
                </a:lnTo>
                <a:lnTo>
                  <a:pt x="172821" y="199390"/>
                </a:lnTo>
                <a:lnTo>
                  <a:pt x="178041" y="199390"/>
                </a:lnTo>
                <a:lnTo>
                  <a:pt x="180213" y="200660"/>
                </a:lnTo>
                <a:lnTo>
                  <a:pt x="180035" y="204254"/>
                </a:lnTo>
                <a:lnTo>
                  <a:pt x="185039" y="201930"/>
                </a:lnTo>
                <a:lnTo>
                  <a:pt x="186702" y="205740"/>
                </a:lnTo>
                <a:lnTo>
                  <a:pt x="185039" y="205740"/>
                </a:lnTo>
                <a:lnTo>
                  <a:pt x="183007" y="204470"/>
                </a:lnTo>
                <a:lnTo>
                  <a:pt x="181305" y="204470"/>
                </a:lnTo>
                <a:lnTo>
                  <a:pt x="183083" y="208280"/>
                </a:lnTo>
                <a:lnTo>
                  <a:pt x="183769" y="208280"/>
                </a:lnTo>
                <a:lnTo>
                  <a:pt x="185801" y="209550"/>
                </a:lnTo>
                <a:lnTo>
                  <a:pt x="185623" y="209550"/>
                </a:lnTo>
                <a:lnTo>
                  <a:pt x="190144" y="214630"/>
                </a:lnTo>
                <a:lnTo>
                  <a:pt x="189242" y="213360"/>
                </a:lnTo>
                <a:lnTo>
                  <a:pt x="196672" y="209550"/>
                </a:lnTo>
                <a:lnTo>
                  <a:pt x="197764" y="217170"/>
                </a:lnTo>
                <a:lnTo>
                  <a:pt x="197980" y="217170"/>
                </a:lnTo>
                <a:lnTo>
                  <a:pt x="203136" y="218440"/>
                </a:lnTo>
                <a:lnTo>
                  <a:pt x="201066" y="220980"/>
                </a:lnTo>
                <a:lnTo>
                  <a:pt x="201904" y="222250"/>
                </a:lnTo>
                <a:lnTo>
                  <a:pt x="203314" y="224790"/>
                </a:lnTo>
                <a:lnTo>
                  <a:pt x="206032" y="224790"/>
                </a:lnTo>
                <a:lnTo>
                  <a:pt x="205130" y="228600"/>
                </a:lnTo>
                <a:lnTo>
                  <a:pt x="210464" y="228600"/>
                </a:lnTo>
                <a:lnTo>
                  <a:pt x="210058" y="229870"/>
                </a:lnTo>
                <a:lnTo>
                  <a:pt x="212191" y="229870"/>
                </a:lnTo>
                <a:lnTo>
                  <a:pt x="223672" y="229870"/>
                </a:lnTo>
                <a:lnTo>
                  <a:pt x="222427" y="226060"/>
                </a:lnTo>
                <a:lnTo>
                  <a:pt x="214045" y="224790"/>
                </a:lnTo>
                <a:lnTo>
                  <a:pt x="214909" y="222580"/>
                </a:lnTo>
                <a:lnTo>
                  <a:pt x="213715" y="222250"/>
                </a:lnTo>
                <a:lnTo>
                  <a:pt x="214083" y="221284"/>
                </a:lnTo>
                <a:lnTo>
                  <a:pt x="215188" y="221869"/>
                </a:lnTo>
                <a:lnTo>
                  <a:pt x="216039" y="219710"/>
                </a:lnTo>
                <a:lnTo>
                  <a:pt x="214363" y="220548"/>
                </a:lnTo>
                <a:lnTo>
                  <a:pt x="214680" y="219710"/>
                </a:lnTo>
                <a:lnTo>
                  <a:pt x="215633" y="217170"/>
                </a:lnTo>
                <a:lnTo>
                  <a:pt x="209003" y="219710"/>
                </a:lnTo>
                <a:lnTo>
                  <a:pt x="207111" y="215900"/>
                </a:lnTo>
                <a:lnTo>
                  <a:pt x="209588" y="214630"/>
                </a:lnTo>
                <a:lnTo>
                  <a:pt x="211874" y="217170"/>
                </a:lnTo>
                <a:lnTo>
                  <a:pt x="210616" y="214630"/>
                </a:lnTo>
                <a:lnTo>
                  <a:pt x="209981" y="213360"/>
                </a:lnTo>
                <a:lnTo>
                  <a:pt x="205524" y="215900"/>
                </a:lnTo>
                <a:lnTo>
                  <a:pt x="204254" y="208280"/>
                </a:lnTo>
                <a:lnTo>
                  <a:pt x="200875" y="207010"/>
                </a:lnTo>
                <a:lnTo>
                  <a:pt x="198894" y="209550"/>
                </a:lnTo>
                <a:lnTo>
                  <a:pt x="195948" y="205740"/>
                </a:lnTo>
                <a:lnTo>
                  <a:pt x="193992" y="203200"/>
                </a:lnTo>
                <a:lnTo>
                  <a:pt x="188493" y="201930"/>
                </a:lnTo>
                <a:lnTo>
                  <a:pt x="189420" y="200660"/>
                </a:lnTo>
                <a:lnTo>
                  <a:pt x="179997" y="194310"/>
                </a:lnTo>
                <a:lnTo>
                  <a:pt x="175348" y="191770"/>
                </a:lnTo>
                <a:lnTo>
                  <a:pt x="175717" y="190500"/>
                </a:lnTo>
                <a:lnTo>
                  <a:pt x="173405" y="193040"/>
                </a:lnTo>
                <a:lnTo>
                  <a:pt x="168427" y="190500"/>
                </a:lnTo>
                <a:lnTo>
                  <a:pt x="164261" y="190500"/>
                </a:lnTo>
                <a:lnTo>
                  <a:pt x="164985" y="187960"/>
                </a:lnTo>
                <a:lnTo>
                  <a:pt x="168465" y="187960"/>
                </a:lnTo>
                <a:lnTo>
                  <a:pt x="167233" y="186690"/>
                </a:lnTo>
                <a:lnTo>
                  <a:pt x="164579" y="186690"/>
                </a:lnTo>
                <a:lnTo>
                  <a:pt x="163385" y="187960"/>
                </a:lnTo>
                <a:lnTo>
                  <a:pt x="159473" y="187960"/>
                </a:lnTo>
                <a:lnTo>
                  <a:pt x="160248" y="186690"/>
                </a:lnTo>
                <a:lnTo>
                  <a:pt x="161023" y="185420"/>
                </a:lnTo>
                <a:lnTo>
                  <a:pt x="155524" y="184150"/>
                </a:lnTo>
                <a:lnTo>
                  <a:pt x="149898" y="186690"/>
                </a:lnTo>
                <a:lnTo>
                  <a:pt x="143014" y="184150"/>
                </a:lnTo>
                <a:lnTo>
                  <a:pt x="142938" y="186690"/>
                </a:lnTo>
                <a:lnTo>
                  <a:pt x="148196" y="190500"/>
                </a:lnTo>
                <a:lnTo>
                  <a:pt x="141782" y="193040"/>
                </a:lnTo>
                <a:lnTo>
                  <a:pt x="141452" y="191770"/>
                </a:lnTo>
                <a:lnTo>
                  <a:pt x="141211" y="190500"/>
                </a:lnTo>
                <a:lnTo>
                  <a:pt x="141147" y="190157"/>
                </a:lnTo>
                <a:lnTo>
                  <a:pt x="140766" y="190500"/>
                </a:lnTo>
                <a:lnTo>
                  <a:pt x="139534" y="189230"/>
                </a:lnTo>
                <a:lnTo>
                  <a:pt x="138328" y="189230"/>
                </a:lnTo>
                <a:lnTo>
                  <a:pt x="138150" y="187960"/>
                </a:lnTo>
                <a:lnTo>
                  <a:pt x="136372" y="187960"/>
                </a:lnTo>
                <a:lnTo>
                  <a:pt x="136525" y="186690"/>
                </a:lnTo>
                <a:lnTo>
                  <a:pt x="136817" y="186690"/>
                </a:lnTo>
                <a:lnTo>
                  <a:pt x="133286" y="185420"/>
                </a:lnTo>
                <a:lnTo>
                  <a:pt x="131876" y="184150"/>
                </a:lnTo>
                <a:lnTo>
                  <a:pt x="132359" y="185420"/>
                </a:lnTo>
                <a:lnTo>
                  <a:pt x="132321" y="186690"/>
                </a:lnTo>
                <a:lnTo>
                  <a:pt x="130429" y="187960"/>
                </a:lnTo>
                <a:lnTo>
                  <a:pt x="125387" y="189230"/>
                </a:lnTo>
                <a:lnTo>
                  <a:pt x="128155" y="186690"/>
                </a:lnTo>
                <a:lnTo>
                  <a:pt x="124802" y="185420"/>
                </a:lnTo>
                <a:lnTo>
                  <a:pt x="123913" y="187960"/>
                </a:lnTo>
                <a:lnTo>
                  <a:pt x="120357" y="187960"/>
                </a:lnTo>
                <a:lnTo>
                  <a:pt x="121183" y="190500"/>
                </a:lnTo>
                <a:lnTo>
                  <a:pt x="119773" y="190500"/>
                </a:lnTo>
                <a:lnTo>
                  <a:pt x="119049" y="189230"/>
                </a:lnTo>
                <a:lnTo>
                  <a:pt x="118173" y="189230"/>
                </a:lnTo>
                <a:lnTo>
                  <a:pt x="116039" y="191770"/>
                </a:lnTo>
                <a:lnTo>
                  <a:pt x="106870" y="194310"/>
                </a:lnTo>
                <a:lnTo>
                  <a:pt x="110845" y="195580"/>
                </a:lnTo>
                <a:lnTo>
                  <a:pt x="111569" y="195580"/>
                </a:lnTo>
                <a:lnTo>
                  <a:pt x="106108" y="199390"/>
                </a:lnTo>
                <a:lnTo>
                  <a:pt x="100050" y="203200"/>
                </a:lnTo>
                <a:lnTo>
                  <a:pt x="94043" y="205740"/>
                </a:lnTo>
                <a:lnTo>
                  <a:pt x="88760" y="209550"/>
                </a:lnTo>
                <a:lnTo>
                  <a:pt x="88265" y="208280"/>
                </a:lnTo>
                <a:lnTo>
                  <a:pt x="86067" y="210680"/>
                </a:lnTo>
                <a:lnTo>
                  <a:pt x="85763" y="208229"/>
                </a:lnTo>
                <a:lnTo>
                  <a:pt x="85763" y="211010"/>
                </a:lnTo>
                <a:lnTo>
                  <a:pt x="84785" y="212090"/>
                </a:lnTo>
                <a:lnTo>
                  <a:pt x="79590" y="215900"/>
                </a:lnTo>
                <a:lnTo>
                  <a:pt x="78041" y="219684"/>
                </a:lnTo>
                <a:lnTo>
                  <a:pt x="75933" y="219710"/>
                </a:lnTo>
                <a:lnTo>
                  <a:pt x="76835" y="215900"/>
                </a:lnTo>
                <a:lnTo>
                  <a:pt x="74320" y="220548"/>
                </a:lnTo>
                <a:lnTo>
                  <a:pt x="74269" y="220980"/>
                </a:lnTo>
                <a:lnTo>
                  <a:pt x="74231" y="220713"/>
                </a:lnTo>
                <a:lnTo>
                  <a:pt x="74079" y="219710"/>
                </a:lnTo>
                <a:lnTo>
                  <a:pt x="72669" y="221119"/>
                </a:lnTo>
                <a:lnTo>
                  <a:pt x="72669" y="223583"/>
                </a:lnTo>
                <a:lnTo>
                  <a:pt x="72021" y="224790"/>
                </a:lnTo>
                <a:lnTo>
                  <a:pt x="72123" y="224193"/>
                </a:lnTo>
                <a:lnTo>
                  <a:pt x="72034" y="224713"/>
                </a:lnTo>
                <a:lnTo>
                  <a:pt x="72478" y="223520"/>
                </a:lnTo>
                <a:lnTo>
                  <a:pt x="72669" y="223583"/>
                </a:lnTo>
                <a:lnTo>
                  <a:pt x="72669" y="221119"/>
                </a:lnTo>
                <a:lnTo>
                  <a:pt x="73355" y="217170"/>
                </a:lnTo>
                <a:lnTo>
                  <a:pt x="72364" y="218541"/>
                </a:lnTo>
                <a:lnTo>
                  <a:pt x="71920" y="219138"/>
                </a:lnTo>
                <a:lnTo>
                  <a:pt x="72351" y="218541"/>
                </a:lnTo>
                <a:lnTo>
                  <a:pt x="71437" y="215061"/>
                </a:lnTo>
                <a:lnTo>
                  <a:pt x="71437" y="220014"/>
                </a:lnTo>
                <a:lnTo>
                  <a:pt x="70637" y="223520"/>
                </a:lnTo>
                <a:lnTo>
                  <a:pt x="69227" y="223520"/>
                </a:lnTo>
                <a:lnTo>
                  <a:pt x="69456" y="222250"/>
                </a:lnTo>
                <a:lnTo>
                  <a:pt x="69697" y="220980"/>
                </a:lnTo>
                <a:lnTo>
                  <a:pt x="68427" y="220980"/>
                </a:lnTo>
                <a:lnTo>
                  <a:pt x="68427" y="222554"/>
                </a:lnTo>
                <a:lnTo>
                  <a:pt x="64693" y="224790"/>
                </a:lnTo>
                <a:lnTo>
                  <a:pt x="68414" y="222554"/>
                </a:lnTo>
                <a:lnTo>
                  <a:pt x="68427" y="220980"/>
                </a:lnTo>
                <a:lnTo>
                  <a:pt x="67589" y="220980"/>
                </a:lnTo>
                <a:lnTo>
                  <a:pt x="71437" y="220014"/>
                </a:lnTo>
                <a:lnTo>
                  <a:pt x="71437" y="215061"/>
                </a:lnTo>
                <a:lnTo>
                  <a:pt x="70993" y="213360"/>
                </a:lnTo>
                <a:lnTo>
                  <a:pt x="75565" y="212090"/>
                </a:lnTo>
                <a:lnTo>
                  <a:pt x="79844" y="214630"/>
                </a:lnTo>
                <a:lnTo>
                  <a:pt x="83997" y="212090"/>
                </a:lnTo>
                <a:lnTo>
                  <a:pt x="85763" y="211010"/>
                </a:lnTo>
                <a:lnTo>
                  <a:pt x="85763" y="208229"/>
                </a:lnTo>
                <a:lnTo>
                  <a:pt x="85140" y="203200"/>
                </a:lnTo>
                <a:lnTo>
                  <a:pt x="87198" y="200660"/>
                </a:lnTo>
                <a:lnTo>
                  <a:pt x="89255" y="198120"/>
                </a:lnTo>
                <a:lnTo>
                  <a:pt x="91313" y="195580"/>
                </a:lnTo>
                <a:lnTo>
                  <a:pt x="88874" y="198120"/>
                </a:lnTo>
                <a:lnTo>
                  <a:pt x="87757" y="195580"/>
                </a:lnTo>
                <a:lnTo>
                  <a:pt x="91706" y="193040"/>
                </a:lnTo>
                <a:lnTo>
                  <a:pt x="92544" y="190500"/>
                </a:lnTo>
                <a:lnTo>
                  <a:pt x="93992" y="191770"/>
                </a:lnTo>
                <a:lnTo>
                  <a:pt x="95516" y="190500"/>
                </a:lnTo>
                <a:lnTo>
                  <a:pt x="97142" y="189230"/>
                </a:lnTo>
                <a:lnTo>
                  <a:pt x="95834" y="189230"/>
                </a:lnTo>
                <a:lnTo>
                  <a:pt x="100698" y="182880"/>
                </a:lnTo>
                <a:lnTo>
                  <a:pt x="97726" y="180340"/>
                </a:lnTo>
                <a:lnTo>
                  <a:pt x="101714" y="177800"/>
                </a:lnTo>
                <a:lnTo>
                  <a:pt x="105727" y="171450"/>
                </a:lnTo>
                <a:lnTo>
                  <a:pt x="100368" y="167640"/>
                </a:lnTo>
                <a:lnTo>
                  <a:pt x="102831" y="161290"/>
                </a:lnTo>
                <a:lnTo>
                  <a:pt x="104178" y="163830"/>
                </a:lnTo>
                <a:lnTo>
                  <a:pt x="105625" y="161290"/>
                </a:lnTo>
                <a:lnTo>
                  <a:pt x="106349" y="160020"/>
                </a:lnTo>
                <a:lnTo>
                  <a:pt x="106349" y="166370"/>
                </a:lnTo>
                <a:lnTo>
                  <a:pt x="107073" y="163830"/>
                </a:lnTo>
                <a:lnTo>
                  <a:pt x="108026" y="161290"/>
                </a:lnTo>
                <a:lnTo>
                  <a:pt x="106794" y="161290"/>
                </a:lnTo>
                <a:lnTo>
                  <a:pt x="108280" y="160020"/>
                </a:lnTo>
                <a:lnTo>
                  <a:pt x="105727" y="153670"/>
                </a:lnTo>
                <a:lnTo>
                  <a:pt x="107594" y="151130"/>
                </a:lnTo>
                <a:lnTo>
                  <a:pt x="106870" y="149860"/>
                </a:lnTo>
                <a:lnTo>
                  <a:pt x="104940" y="149860"/>
                </a:lnTo>
                <a:lnTo>
                  <a:pt x="105270" y="147320"/>
                </a:lnTo>
                <a:lnTo>
                  <a:pt x="105257" y="146050"/>
                </a:lnTo>
                <a:lnTo>
                  <a:pt x="105156" y="144780"/>
                </a:lnTo>
                <a:lnTo>
                  <a:pt x="104940" y="142240"/>
                </a:lnTo>
                <a:lnTo>
                  <a:pt x="104419" y="142913"/>
                </a:lnTo>
                <a:lnTo>
                  <a:pt x="104825" y="141185"/>
                </a:lnTo>
                <a:lnTo>
                  <a:pt x="104940" y="137160"/>
                </a:lnTo>
                <a:lnTo>
                  <a:pt x="104863" y="135890"/>
                </a:lnTo>
                <a:lnTo>
                  <a:pt x="104470" y="133350"/>
                </a:lnTo>
                <a:lnTo>
                  <a:pt x="103784" y="130810"/>
                </a:lnTo>
                <a:lnTo>
                  <a:pt x="102362" y="125730"/>
                </a:lnTo>
                <a:lnTo>
                  <a:pt x="100368" y="120650"/>
                </a:lnTo>
                <a:lnTo>
                  <a:pt x="101066" y="118110"/>
                </a:lnTo>
                <a:lnTo>
                  <a:pt x="101422" y="116840"/>
                </a:lnTo>
                <a:lnTo>
                  <a:pt x="98742" y="111760"/>
                </a:lnTo>
                <a:lnTo>
                  <a:pt x="95288" y="106680"/>
                </a:lnTo>
                <a:lnTo>
                  <a:pt x="94462" y="105410"/>
                </a:lnTo>
                <a:lnTo>
                  <a:pt x="92798" y="102870"/>
                </a:lnTo>
                <a:lnTo>
                  <a:pt x="93840" y="102870"/>
                </a:lnTo>
                <a:lnTo>
                  <a:pt x="91960" y="96520"/>
                </a:lnTo>
                <a:lnTo>
                  <a:pt x="87274" y="102870"/>
                </a:lnTo>
                <a:lnTo>
                  <a:pt x="85407" y="96520"/>
                </a:lnTo>
                <a:lnTo>
                  <a:pt x="85039" y="95262"/>
                </a:lnTo>
                <a:lnTo>
                  <a:pt x="85394" y="90170"/>
                </a:lnTo>
                <a:lnTo>
                  <a:pt x="88519" y="97790"/>
                </a:lnTo>
                <a:lnTo>
                  <a:pt x="88150" y="95262"/>
                </a:lnTo>
                <a:lnTo>
                  <a:pt x="92608" y="90170"/>
                </a:lnTo>
                <a:lnTo>
                  <a:pt x="82499" y="87630"/>
                </a:lnTo>
                <a:lnTo>
                  <a:pt x="82461" y="84797"/>
                </a:lnTo>
                <a:lnTo>
                  <a:pt x="85661" y="86360"/>
                </a:lnTo>
                <a:lnTo>
                  <a:pt x="93078" y="90170"/>
                </a:lnTo>
                <a:lnTo>
                  <a:pt x="98767" y="95250"/>
                </a:lnTo>
                <a:lnTo>
                  <a:pt x="97358" y="95250"/>
                </a:lnTo>
                <a:lnTo>
                  <a:pt x="99314" y="96520"/>
                </a:lnTo>
                <a:lnTo>
                  <a:pt x="101790" y="95250"/>
                </a:lnTo>
                <a:lnTo>
                  <a:pt x="103378" y="97790"/>
                </a:lnTo>
                <a:lnTo>
                  <a:pt x="102984" y="97790"/>
                </a:lnTo>
                <a:lnTo>
                  <a:pt x="101968" y="99060"/>
                </a:lnTo>
                <a:lnTo>
                  <a:pt x="104038" y="99060"/>
                </a:lnTo>
                <a:lnTo>
                  <a:pt x="108788" y="100330"/>
                </a:lnTo>
                <a:lnTo>
                  <a:pt x="111036" y="101600"/>
                </a:lnTo>
                <a:lnTo>
                  <a:pt x="108165" y="101600"/>
                </a:lnTo>
                <a:lnTo>
                  <a:pt x="115049" y="105410"/>
                </a:lnTo>
                <a:lnTo>
                  <a:pt x="128295" y="105410"/>
                </a:lnTo>
                <a:lnTo>
                  <a:pt x="135039" y="105410"/>
                </a:lnTo>
                <a:lnTo>
                  <a:pt x="172453" y="105410"/>
                </a:lnTo>
                <a:lnTo>
                  <a:pt x="174294" y="104140"/>
                </a:lnTo>
                <a:lnTo>
                  <a:pt x="181444" y="99060"/>
                </a:lnTo>
                <a:lnTo>
                  <a:pt x="188810" y="97790"/>
                </a:lnTo>
                <a:lnTo>
                  <a:pt x="197192" y="93980"/>
                </a:lnTo>
                <a:lnTo>
                  <a:pt x="198285" y="93179"/>
                </a:lnTo>
                <a:lnTo>
                  <a:pt x="199758" y="93980"/>
                </a:lnTo>
                <a:lnTo>
                  <a:pt x="197662" y="96520"/>
                </a:lnTo>
                <a:lnTo>
                  <a:pt x="201142" y="95250"/>
                </a:lnTo>
                <a:lnTo>
                  <a:pt x="200736" y="95250"/>
                </a:lnTo>
                <a:lnTo>
                  <a:pt x="201104" y="93980"/>
                </a:lnTo>
                <a:lnTo>
                  <a:pt x="201942" y="92710"/>
                </a:lnTo>
                <a:lnTo>
                  <a:pt x="202298" y="92710"/>
                </a:lnTo>
                <a:lnTo>
                  <a:pt x="202361" y="91351"/>
                </a:lnTo>
                <a:lnTo>
                  <a:pt x="203276" y="90170"/>
                </a:lnTo>
                <a:lnTo>
                  <a:pt x="204470" y="88900"/>
                </a:lnTo>
                <a:lnTo>
                  <a:pt x="204698" y="88468"/>
                </a:lnTo>
                <a:lnTo>
                  <a:pt x="205778" y="87680"/>
                </a:lnTo>
                <a:lnTo>
                  <a:pt x="205524" y="91440"/>
                </a:lnTo>
                <a:lnTo>
                  <a:pt x="202730" y="92710"/>
                </a:lnTo>
                <a:lnTo>
                  <a:pt x="204152" y="97790"/>
                </a:lnTo>
                <a:lnTo>
                  <a:pt x="204393" y="97790"/>
                </a:lnTo>
                <a:lnTo>
                  <a:pt x="199466" y="99060"/>
                </a:lnTo>
                <a:lnTo>
                  <a:pt x="194386" y="104140"/>
                </a:lnTo>
                <a:lnTo>
                  <a:pt x="191998" y="104140"/>
                </a:lnTo>
                <a:lnTo>
                  <a:pt x="189788" y="110490"/>
                </a:lnTo>
                <a:lnTo>
                  <a:pt x="187769" y="116840"/>
                </a:lnTo>
                <a:lnTo>
                  <a:pt x="186918" y="123190"/>
                </a:lnTo>
                <a:lnTo>
                  <a:pt x="188264" y="128270"/>
                </a:lnTo>
                <a:lnTo>
                  <a:pt x="188302" y="130810"/>
                </a:lnTo>
                <a:lnTo>
                  <a:pt x="186626" y="130810"/>
                </a:lnTo>
                <a:lnTo>
                  <a:pt x="186626" y="142240"/>
                </a:lnTo>
                <a:lnTo>
                  <a:pt x="184861" y="148590"/>
                </a:lnTo>
                <a:lnTo>
                  <a:pt x="184658" y="147320"/>
                </a:lnTo>
                <a:lnTo>
                  <a:pt x="183705" y="141185"/>
                </a:lnTo>
                <a:lnTo>
                  <a:pt x="186626" y="142240"/>
                </a:lnTo>
                <a:lnTo>
                  <a:pt x="186626" y="130810"/>
                </a:lnTo>
                <a:lnTo>
                  <a:pt x="185254" y="130810"/>
                </a:lnTo>
                <a:lnTo>
                  <a:pt x="185077" y="129540"/>
                </a:lnTo>
                <a:lnTo>
                  <a:pt x="185623" y="128270"/>
                </a:lnTo>
                <a:lnTo>
                  <a:pt x="185102" y="127000"/>
                </a:lnTo>
                <a:lnTo>
                  <a:pt x="184785" y="132080"/>
                </a:lnTo>
                <a:lnTo>
                  <a:pt x="183349" y="139700"/>
                </a:lnTo>
                <a:lnTo>
                  <a:pt x="183108" y="140970"/>
                </a:lnTo>
                <a:lnTo>
                  <a:pt x="183565" y="141135"/>
                </a:lnTo>
                <a:lnTo>
                  <a:pt x="183984" y="147320"/>
                </a:lnTo>
                <a:lnTo>
                  <a:pt x="182867" y="146050"/>
                </a:lnTo>
                <a:lnTo>
                  <a:pt x="180251" y="154940"/>
                </a:lnTo>
                <a:lnTo>
                  <a:pt x="184099" y="161290"/>
                </a:lnTo>
                <a:lnTo>
                  <a:pt x="187794" y="166370"/>
                </a:lnTo>
                <a:lnTo>
                  <a:pt x="191935" y="172720"/>
                </a:lnTo>
                <a:lnTo>
                  <a:pt x="195808" y="177800"/>
                </a:lnTo>
                <a:lnTo>
                  <a:pt x="196583" y="184150"/>
                </a:lnTo>
                <a:lnTo>
                  <a:pt x="196900" y="186690"/>
                </a:lnTo>
                <a:lnTo>
                  <a:pt x="196608" y="184150"/>
                </a:lnTo>
                <a:lnTo>
                  <a:pt x="197002" y="184150"/>
                </a:lnTo>
                <a:lnTo>
                  <a:pt x="203568" y="196850"/>
                </a:lnTo>
                <a:lnTo>
                  <a:pt x="212242" y="208280"/>
                </a:lnTo>
                <a:lnTo>
                  <a:pt x="221119" y="219684"/>
                </a:lnTo>
                <a:lnTo>
                  <a:pt x="224282" y="224726"/>
                </a:lnTo>
                <a:lnTo>
                  <a:pt x="223824" y="225298"/>
                </a:lnTo>
                <a:lnTo>
                  <a:pt x="220827" y="223545"/>
                </a:lnTo>
                <a:lnTo>
                  <a:pt x="225247" y="228155"/>
                </a:lnTo>
                <a:lnTo>
                  <a:pt x="224904" y="225717"/>
                </a:lnTo>
                <a:lnTo>
                  <a:pt x="228333" y="231140"/>
                </a:lnTo>
                <a:lnTo>
                  <a:pt x="228650" y="231787"/>
                </a:lnTo>
                <a:lnTo>
                  <a:pt x="228041" y="232410"/>
                </a:lnTo>
                <a:lnTo>
                  <a:pt x="227393" y="231140"/>
                </a:lnTo>
                <a:lnTo>
                  <a:pt x="226161" y="229870"/>
                </a:lnTo>
                <a:lnTo>
                  <a:pt x="227139" y="229870"/>
                </a:lnTo>
                <a:lnTo>
                  <a:pt x="223291" y="228600"/>
                </a:lnTo>
                <a:lnTo>
                  <a:pt x="226783" y="231140"/>
                </a:lnTo>
                <a:lnTo>
                  <a:pt x="224091" y="231140"/>
                </a:lnTo>
                <a:lnTo>
                  <a:pt x="223901" y="230581"/>
                </a:lnTo>
                <a:lnTo>
                  <a:pt x="215900" y="230581"/>
                </a:lnTo>
                <a:lnTo>
                  <a:pt x="218833" y="231140"/>
                </a:lnTo>
                <a:lnTo>
                  <a:pt x="220713" y="241300"/>
                </a:lnTo>
                <a:lnTo>
                  <a:pt x="229997" y="243840"/>
                </a:lnTo>
                <a:lnTo>
                  <a:pt x="236855" y="247650"/>
                </a:lnTo>
                <a:lnTo>
                  <a:pt x="239864" y="246380"/>
                </a:lnTo>
                <a:lnTo>
                  <a:pt x="246126" y="250190"/>
                </a:lnTo>
                <a:lnTo>
                  <a:pt x="246926" y="252730"/>
                </a:lnTo>
                <a:lnTo>
                  <a:pt x="242506" y="251460"/>
                </a:lnTo>
                <a:lnTo>
                  <a:pt x="244513" y="254000"/>
                </a:lnTo>
                <a:lnTo>
                  <a:pt x="246786" y="256540"/>
                </a:lnTo>
                <a:lnTo>
                  <a:pt x="250164" y="257810"/>
                </a:lnTo>
                <a:lnTo>
                  <a:pt x="249110" y="257810"/>
                </a:lnTo>
                <a:lnTo>
                  <a:pt x="249364" y="260350"/>
                </a:lnTo>
                <a:lnTo>
                  <a:pt x="251650" y="261620"/>
                </a:lnTo>
                <a:lnTo>
                  <a:pt x="252399" y="260197"/>
                </a:lnTo>
                <a:lnTo>
                  <a:pt x="251358" y="259080"/>
                </a:lnTo>
                <a:lnTo>
                  <a:pt x="253123" y="258533"/>
                </a:lnTo>
                <a:lnTo>
                  <a:pt x="253860" y="259080"/>
                </a:lnTo>
                <a:lnTo>
                  <a:pt x="254292" y="258178"/>
                </a:lnTo>
                <a:lnTo>
                  <a:pt x="254673" y="258064"/>
                </a:lnTo>
                <a:lnTo>
                  <a:pt x="256476" y="260350"/>
                </a:lnTo>
                <a:lnTo>
                  <a:pt x="260502" y="262890"/>
                </a:lnTo>
                <a:lnTo>
                  <a:pt x="254914" y="262890"/>
                </a:lnTo>
                <a:lnTo>
                  <a:pt x="253758" y="262890"/>
                </a:lnTo>
                <a:lnTo>
                  <a:pt x="252044" y="264160"/>
                </a:lnTo>
                <a:lnTo>
                  <a:pt x="250380" y="262890"/>
                </a:lnTo>
                <a:lnTo>
                  <a:pt x="253466" y="265430"/>
                </a:lnTo>
                <a:lnTo>
                  <a:pt x="257048" y="266700"/>
                </a:lnTo>
                <a:lnTo>
                  <a:pt x="260210" y="267970"/>
                </a:lnTo>
                <a:lnTo>
                  <a:pt x="259880" y="269240"/>
                </a:lnTo>
                <a:lnTo>
                  <a:pt x="257048" y="267970"/>
                </a:lnTo>
                <a:lnTo>
                  <a:pt x="255409" y="267970"/>
                </a:lnTo>
                <a:lnTo>
                  <a:pt x="259626" y="271068"/>
                </a:lnTo>
                <a:lnTo>
                  <a:pt x="259994" y="269240"/>
                </a:lnTo>
                <a:lnTo>
                  <a:pt x="260235" y="267970"/>
                </a:lnTo>
                <a:lnTo>
                  <a:pt x="260718" y="267970"/>
                </a:lnTo>
                <a:lnTo>
                  <a:pt x="262966" y="269240"/>
                </a:lnTo>
                <a:lnTo>
                  <a:pt x="263080" y="268782"/>
                </a:lnTo>
                <a:lnTo>
                  <a:pt x="269379" y="273050"/>
                </a:lnTo>
                <a:lnTo>
                  <a:pt x="272973" y="278130"/>
                </a:lnTo>
                <a:lnTo>
                  <a:pt x="264375" y="275590"/>
                </a:lnTo>
                <a:lnTo>
                  <a:pt x="270497" y="283210"/>
                </a:lnTo>
                <a:lnTo>
                  <a:pt x="273291" y="285750"/>
                </a:lnTo>
                <a:lnTo>
                  <a:pt x="280441" y="288290"/>
                </a:lnTo>
                <a:lnTo>
                  <a:pt x="280289" y="285750"/>
                </a:lnTo>
                <a:lnTo>
                  <a:pt x="278523" y="283210"/>
                </a:lnTo>
                <a:lnTo>
                  <a:pt x="279527" y="281940"/>
                </a:lnTo>
                <a:lnTo>
                  <a:pt x="282282" y="283210"/>
                </a:lnTo>
                <a:lnTo>
                  <a:pt x="284099" y="281940"/>
                </a:lnTo>
                <a:lnTo>
                  <a:pt x="285915" y="280670"/>
                </a:lnTo>
                <a:lnTo>
                  <a:pt x="290842" y="2794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1" name="bg object 71"/>
          <p:cNvSpPr/>
          <p:nvPr/>
        </p:nvSpPr>
        <p:spPr>
          <a:xfrm>
            <a:off x="2019095" y="1075135"/>
            <a:ext cx="128044" cy="1278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2" name="bg object 72"/>
          <p:cNvSpPr/>
          <p:nvPr/>
        </p:nvSpPr>
        <p:spPr>
          <a:xfrm>
            <a:off x="11654358" y="6467924"/>
            <a:ext cx="54187" cy="28363"/>
          </a:xfrm>
          <a:custGeom>
            <a:avLst/>
            <a:gdLst/>
            <a:ahLst/>
            <a:cxnLst/>
            <a:rect l="l" t="t" r="r" b="b"/>
            <a:pathLst>
              <a:path w="81280" h="42545">
                <a:moveTo>
                  <a:pt x="49415" y="32448"/>
                </a:moveTo>
                <a:lnTo>
                  <a:pt x="48006" y="31610"/>
                </a:lnTo>
                <a:lnTo>
                  <a:pt x="45859" y="29502"/>
                </a:lnTo>
                <a:lnTo>
                  <a:pt x="44157" y="27241"/>
                </a:lnTo>
                <a:lnTo>
                  <a:pt x="44094" y="26695"/>
                </a:lnTo>
                <a:lnTo>
                  <a:pt x="42926" y="23939"/>
                </a:lnTo>
                <a:lnTo>
                  <a:pt x="19456" y="5867"/>
                </a:lnTo>
                <a:lnTo>
                  <a:pt x="18707" y="2438"/>
                </a:lnTo>
                <a:lnTo>
                  <a:pt x="22364" y="2438"/>
                </a:lnTo>
                <a:lnTo>
                  <a:pt x="24003" y="1638"/>
                </a:lnTo>
                <a:lnTo>
                  <a:pt x="16306" y="63"/>
                </a:lnTo>
                <a:lnTo>
                  <a:pt x="8788" y="0"/>
                </a:lnTo>
                <a:lnTo>
                  <a:pt x="2882" y="2387"/>
                </a:lnTo>
                <a:lnTo>
                  <a:pt x="0" y="8115"/>
                </a:lnTo>
                <a:lnTo>
                  <a:pt x="7366" y="8382"/>
                </a:lnTo>
                <a:lnTo>
                  <a:pt x="12369" y="9474"/>
                </a:lnTo>
                <a:lnTo>
                  <a:pt x="17691" y="10414"/>
                </a:lnTo>
                <a:lnTo>
                  <a:pt x="25996" y="10223"/>
                </a:lnTo>
                <a:lnTo>
                  <a:pt x="32486" y="14554"/>
                </a:lnTo>
                <a:lnTo>
                  <a:pt x="34086" y="21424"/>
                </a:lnTo>
                <a:lnTo>
                  <a:pt x="30848" y="23101"/>
                </a:lnTo>
                <a:lnTo>
                  <a:pt x="32664" y="23101"/>
                </a:lnTo>
                <a:lnTo>
                  <a:pt x="34544" y="25501"/>
                </a:lnTo>
                <a:lnTo>
                  <a:pt x="38023" y="28778"/>
                </a:lnTo>
                <a:lnTo>
                  <a:pt x="39293" y="29794"/>
                </a:lnTo>
                <a:lnTo>
                  <a:pt x="41071" y="30518"/>
                </a:lnTo>
                <a:lnTo>
                  <a:pt x="42964" y="31673"/>
                </a:lnTo>
                <a:lnTo>
                  <a:pt x="46266" y="32651"/>
                </a:lnTo>
                <a:lnTo>
                  <a:pt x="47929" y="32842"/>
                </a:lnTo>
                <a:lnTo>
                  <a:pt x="49415" y="32448"/>
                </a:lnTo>
                <a:close/>
              </a:path>
              <a:path w="81280" h="42545">
                <a:moveTo>
                  <a:pt x="80860" y="14554"/>
                </a:moveTo>
                <a:lnTo>
                  <a:pt x="76898" y="4991"/>
                </a:lnTo>
                <a:lnTo>
                  <a:pt x="72072" y="736"/>
                </a:lnTo>
                <a:lnTo>
                  <a:pt x="70231" y="482"/>
                </a:lnTo>
                <a:lnTo>
                  <a:pt x="68592" y="1574"/>
                </a:lnTo>
                <a:lnTo>
                  <a:pt x="68135" y="3314"/>
                </a:lnTo>
                <a:lnTo>
                  <a:pt x="66636" y="4406"/>
                </a:lnTo>
                <a:lnTo>
                  <a:pt x="73710" y="11290"/>
                </a:lnTo>
                <a:lnTo>
                  <a:pt x="70878" y="22694"/>
                </a:lnTo>
                <a:lnTo>
                  <a:pt x="72186" y="28663"/>
                </a:lnTo>
                <a:lnTo>
                  <a:pt x="70878" y="35864"/>
                </a:lnTo>
                <a:lnTo>
                  <a:pt x="65519" y="42075"/>
                </a:lnTo>
                <a:lnTo>
                  <a:pt x="72656" y="37896"/>
                </a:lnTo>
                <a:lnTo>
                  <a:pt x="77520" y="31508"/>
                </a:lnTo>
                <a:lnTo>
                  <a:pt x="79070" y="23025"/>
                </a:lnTo>
                <a:lnTo>
                  <a:pt x="80860" y="1455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3" name="bg object 73"/>
          <p:cNvSpPr/>
          <p:nvPr/>
        </p:nvSpPr>
        <p:spPr>
          <a:xfrm>
            <a:off x="11236809" y="6262738"/>
            <a:ext cx="3387" cy="847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981"/>
                </a:moveTo>
                <a:lnTo>
                  <a:pt x="1812" y="363"/>
                </a:lnTo>
                <a:lnTo>
                  <a:pt x="3553" y="0"/>
                </a:lnTo>
                <a:lnTo>
                  <a:pt x="5039" y="36"/>
                </a:lnTo>
                <a:lnTo>
                  <a:pt x="0" y="98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4" name="bg object 74"/>
          <p:cNvSpPr/>
          <p:nvPr/>
        </p:nvSpPr>
        <p:spPr>
          <a:xfrm>
            <a:off x="10982577" y="6445551"/>
            <a:ext cx="2963" cy="3387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1124" y="4979"/>
                </a:moveTo>
                <a:lnTo>
                  <a:pt x="0" y="4914"/>
                </a:lnTo>
                <a:lnTo>
                  <a:pt x="3734" y="0"/>
                </a:lnTo>
                <a:lnTo>
                  <a:pt x="4169" y="726"/>
                </a:lnTo>
                <a:lnTo>
                  <a:pt x="3662" y="2438"/>
                </a:lnTo>
                <a:lnTo>
                  <a:pt x="1124" y="497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5" name="bg object 75"/>
          <p:cNvSpPr/>
          <p:nvPr/>
        </p:nvSpPr>
        <p:spPr>
          <a:xfrm>
            <a:off x="10961087" y="6480215"/>
            <a:ext cx="12277" cy="9313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14830" y="13273"/>
                </a:moveTo>
                <a:lnTo>
                  <a:pt x="9935" y="8870"/>
                </a:lnTo>
                <a:lnTo>
                  <a:pt x="4967" y="4477"/>
                </a:lnTo>
                <a:lnTo>
                  <a:pt x="0" y="0"/>
                </a:lnTo>
                <a:lnTo>
                  <a:pt x="10080" y="8907"/>
                </a:lnTo>
                <a:lnTo>
                  <a:pt x="14878" y="13231"/>
                </a:lnTo>
                <a:close/>
              </a:path>
              <a:path w="18415" h="13970">
                <a:moveTo>
                  <a:pt x="15048" y="13384"/>
                </a:moveTo>
                <a:lnTo>
                  <a:pt x="14878" y="13231"/>
                </a:lnTo>
                <a:lnTo>
                  <a:pt x="17985" y="10545"/>
                </a:lnTo>
                <a:lnTo>
                  <a:pt x="17876" y="11197"/>
                </a:lnTo>
                <a:lnTo>
                  <a:pt x="17441" y="11783"/>
                </a:lnTo>
                <a:lnTo>
                  <a:pt x="16788" y="12286"/>
                </a:lnTo>
                <a:lnTo>
                  <a:pt x="16462" y="12584"/>
                </a:lnTo>
                <a:lnTo>
                  <a:pt x="15700" y="13059"/>
                </a:lnTo>
                <a:lnTo>
                  <a:pt x="15048" y="1338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6" name="bg object 76"/>
          <p:cNvSpPr/>
          <p:nvPr/>
        </p:nvSpPr>
        <p:spPr>
          <a:xfrm>
            <a:off x="11228156" y="6263394"/>
            <a:ext cx="8890" cy="3810"/>
          </a:xfrm>
          <a:custGeom>
            <a:avLst/>
            <a:gdLst/>
            <a:ahLst/>
            <a:cxnLst/>
            <a:rect l="l" t="t" r="r" b="b"/>
            <a:pathLst>
              <a:path w="13334" h="5715">
                <a:moveTo>
                  <a:pt x="399" y="5598"/>
                </a:moveTo>
                <a:lnTo>
                  <a:pt x="0" y="2581"/>
                </a:lnTo>
                <a:lnTo>
                  <a:pt x="4205" y="1526"/>
                </a:lnTo>
                <a:lnTo>
                  <a:pt x="8666" y="872"/>
                </a:lnTo>
                <a:lnTo>
                  <a:pt x="12981" y="0"/>
                </a:lnTo>
                <a:lnTo>
                  <a:pt x="6925" y="1817"/>
                </a:lnTo>
                <a:lnTo>
                  <a:pt x="399" y="559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7" name="bg object 77"/>
          <p:cNvSpPr/>
          <p:nvPr/>
        </p:nvSpPr>
        <p:spPr>
          <a:xfrm>
            <a:off x="11608522" y="6433699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711" y="3416"/>
                </a:moveTo>
                <a:lnTo>
                  <a:pt x="4502" y="2978"/>
                </a:lnTo>
                <a:lnTo>
                  <a:pt x="2292" y="2178"/>
                </a:lnTo>
                <a:lnTo>
                  <a:pt x="0" y="837"/>
                </a:lnTo>
                <a:lnTo>
                  <a:pt x="1271" y="0"/>
                </a:lnTo>
                <a:lnTo>
                  <a:pt x="3053" y="1200"/>
                </a:lnTo>
                <a:lnTo>
                  <a:pt x="6711" y="341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8" name="bg object 78"/>
          <p:cNvSpPr/>
          <p:nvPr/>
        </p:nvSpPr>
        <p:spPr>
          <a:xfrm>
            <a:off x="11377766" y="6243977"/>
            <a:ext cx="5503" cy="2117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3916" y="2799"/>
                </a:moveTo>
                <a:lnTo>
                  <a:pt x="0" y="1818"/>
                </a:lnTo>
                <a:lnTo>
                  <a:pt x="8230" y="0"/>
                </a:lnTo>
                <a:lnTo>
                  <a:pt x="5366" y="2072"/>
                </a:lnTo>
                <a:lnTo>
                  <a:pt x="3916" y="279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79" name="bg object 79"/>
          <p:cNvSpPr/>
          <p:nvPr/>
        </p:nvSpPr>
        <p:spPr>
          <a:xfrm>
            <a:off x="11469382" y="6290203"/>
            <a:ext cx="7620" cy="5503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0" y="8034"/>
                </a:moveTo>
                <a:lnTo>
                  <a:pt x="3009" y="5926"/>
                </a:lnTo>
                <a:lnTo>
                  <a:pt x="8303" y="0"/>
                </a:lnTo>
                <a:lnTo>
                  <a:pt x="11204" y="2290"/>
                </a:lnTo>
                <a:lnTo>
                  <a:pt x="10986" y="4871"/>
                </a:lnTo>
                <a:lnTo>
                  <a:pt x="10442" y="6617"/>
                </a:lnTo>
                <a:lnTo>
                  <a:pt x="9572" y="7853"/>
                </a:lnTo>
                <a:lnTo>
                  <a:pt x="6562" y="6617"/>
                </a:lnTo>
                <a:lnTo>
                  <a:pt x="3444" y="6435"/>
                </a:lnTo>
                <a:lnTo>
                  <a:pt x="0" y="803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0" name="bg object 80"/>
          <p:cNvSpPr/>
          <p:nvPr/>
        </p:nvSpPr>
        <p:spPr>
          <a:xfrm>
            <a:off x="11604488" y="6402698"/>
            <a:ext cx="2963" cy="1693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2464" y="1280"/>
                </a:moveTo>
                <a:lnTo>
                  <a:pt x="0" y="0"/>
                </a:lnTo>
                <a:lnTo>
                  <a:pt x="1308" y="549"/>
                </a:lnTo>
                <a:lnTo>
                  <a:pt x="2464" y="1280"/>
                </a:lnTo>
                <a:close/>
              </a:path>
              <a:path w="4444" h="2540">
                <a:moveTo>
                  <a:pt x="4065" y="2112"/>
                </a:moveTo>
                <a:lnTo>
                  <a:pt x="2970" y="1600"/>
                </a:lnTo>
                <a:lnTo>
                  <a:pt x="2464" y="1280"/>
                </a:lnTo>
                <a:lnTo>
                  <a:pt x="4065" y="211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1" name="bg object 81"/>
          <p:cNvSpPr/>
          <p:nvPr/>
        </p:nvSpPr>
        <p:spPr>
          <a:xfrm>
            <a:off x="11296011" y="6237239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957" y="2544"/>
                </a:moveTo>
                <a:lnTo>
                  <a:pt x="905" y="1817"/>
                </a:lnTo>
                <a:lnTo>
                  <a:pt x="144" y="981"/>
                </a:lnTo>
                <a:lnTo>
                  <a:pt x="0" y="0"/>
                </a:lnTo>
                <a:lnTo>
                  <a:pt x="761" y="509"/>
                </a:lnTo>
                <a:lnTo>
                  <a:pt x="1522" y="1418"/>
                </a:lnTo>
                <a:lnTo>
                  <a:pt x="1957" y="254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2" name="bg object 82"/>
          <p:cNvSpPr/>
          <p:nvPr/>
        </p:nvSpPr>
        <p:spPr>
          <a:xfrm>
            <a:off x="11630430" y="6368519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188" y="1126"/>
                </a:moveTo>
                <a:lnTo>
                  <a:pt x="0" y="949"/>
                </a:lnTo>
                <a:lnTo>
                  <a:pt x="399" y="651"/>
                </a:lnTo>
                <a:lnTo>
                  <a:pt x="538" y="288"/>
                </a:lnTo>
                <a:lnTo>
                  <a:pt x="1048" y="0"/>
                </a:lnTo>
                <a:lnTo>
                  <a:pt x="1772" y="986"/>
                </a:lnTo>
                <a:lnTo>
                  <a:pt x="1188" y="112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3" name="bg object 83"/>
          <p:cNvSpPr/>
          <p:nvPr/>
        </p:nvSpPr>
        <p:spPr>
          <a:xfrm>
            <a:off x="11688446" y="6476485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0" y="2503"/>
                </a:moveTo>
                <a:lnTo>
                  <a:pt x="1048" y="1526"/>
                </a:lnTo>
                <a:lnTo>
                  <a:pt x="3620" y="0"/>
                </a:lnTo>
                <a:lnTo>
                  <a:pt x="5615" y="1591"/>
                </a:lnTo>
                <a:lnTo>
                  <a:pt x="0" y="250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4" name="bg object 84"/>
          <p:cNvSpPr/>
          <p:nvPr/>
        </p:nvSpPr>
        <p:spPr>
          <a:xfrm>
            <a:off x="11041126" y="6418069"/>
            <a:ext cx="1693" cy="2963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3918"/>
                </a:moveTo>
                <a:lnTo>
                  <a:pt x="1885" y="390"/>
                </a:lnTo>
                <a:lnTo>
                  <a:pt x="2429" y="0"/>
                </a:lnTo>
                <a:lnTo>
                  <a:pt x="1341" y="2140"/>
                </a:lnTo>
                <a:lnTo>
                  <a:pt x="0" y="391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5" name="bg object 85"/>
          <p:cNvSpPr/>
          <p:nvPr/>
        </p:nvSpPr>
        <p:spPr>
          <a:xfrm>
            <a:off x="11027840" y="5824633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80" h="12065">
                <a:moveTo>
                  <a:pt x="2958" y="11489"/>
                </a:moveTo>
                <a:lnTo>
                  <a:pt x="0" y="3502"/>
                </a:lnTo>
                <a:lnTo>
                  <a:pt x="4690" y="1177"/>
                </a:lnTo>
                <a:lnTo>
                  <a:pt x="11596" y="1135"/>
                </a:lnTo>
                <a:lnTo>
                  <a:pt x="15287" y="0"/>
                </a:lnTo>
                <a:lnTo>
                  <a:pt x="17562" y="8493"/>
                </a:lnTo>
                <a:lnTo>
                  <a:pt x="11108" y="7871"/>
                </a:lnTo>
                <a:lnTo>
                  <a:pt x="3660" y="6187"/>
                </a:lnTo>
                <a:lnTo>
                  <a:pt x="2958" y="1148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6" name="bg object 86"/>
          <p:cNvSpPr/>
          <p:nvPr/>
        </p:nvSpPr>
        <p:spPr>
          <a:xfrm>
            <a:off x="11603615" y="6429145"/>
            <a:ext cx="3387" cy="2963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975" y="4179"/>
                </a:moveTo>
                <a:lnTo>
                  <a:pt x="3592" y="3416"/>
                </a:lnTo>
                <a:lnTo>
                  <a:pt x="2070" y="2140"/>
                </a:lnTo>
                <a:lnTo>
                  <a:pt x="0" y="0"/>
                </a:lnTo>
                <a:lnTo>
                  <a:pt x="1596" y="1489"/>
                </a:lnTo>
                <a:lnTo>
                  <a:pt x="4975" y="417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7" name="bg object 87"/>
          <p:cNvSpPr/>
          <p:nvPr/>
        </p:nvSpPr>
        <p:spPr>
          <a:xfrm>
            <a:off x="11037186" y="5823179"/>
            <a:ext cx="1270" cy="1693"/>
          </a:xfrm>
          <a:custGeom>
            <a:avLst/>
            <a:gdLst/>
            <a:ahLst/>
            <a:cxnLst/>
            <a:rect l="l" t="t" r="r" b="b"/>
            <a:pathLst>
              <a:path w="1905" h="2540">
                <a:moveTo>
                  <a:pt x="1268" y="2181"/>
                </a:moveTo>
                <a:lnTo>
                  <a:pt x="0" y="0"/>
                </a:lnTo>
                <a:lnTo>
                  <a:pt x="1305" y="214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8" name="bg object 88"/>
          <p:cNvSpPr/>
          <p:nvPr/>
        </p:nvSpPr>
        <p:spPr>
          <a:xfrm>
            <a:off x="11173959" y="6231640"/>
            <a:ext cx="3387" cy="1270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761" y="1890"/>
                </a:moveTo>
                <a:lnTo>
                  <a:pt x="0" y="1599"/>
                </a:lnTo>
                <a:lnTo>
                  <a:pt x="3118" y="0"/>
                </a:lnTo>
                <a:lnTo>
                  <a:pt x="4677" y="0"/>
                </a:lnTo>
                <a:lnTo>
                  <a:pt x="1994" y="1635"/>
                </a:lnTo>
                <a:lnTo>
                  <a:pt x="761" y="189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89" name="bg object 89"/>
          <p:cNvSpPr/>
          <p:nvPr/>
        </p:nvSpPr>
        <p:spPr>
          <a:xfrm>
            <a:off x="11072019" y="6364349"/>
            <a:ext cx="3387" cy="2963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0" y="4216"/>
                </a:moveTo>
                <a:lnTo>
                  <a:pt x="1196" y="2913"/>
                </a:lnTo>
                <a:lnTo>
                  <a:pt x="2646" y="1489"/>
                </a:lnTo>
                <a:lnTo>
                  <a:pt x="4786" y="0"/>
                </a:lnTo>
                <a:lnTo>
                  <a:pt x="0" y="421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0" name="bg object 90"/>
          <p:cNvSpPr/>
          <p:nvPr/>
        </p:nvSpPr>
        <p:spPr>
          <a:xfrm>
            <a:off x="11200646" y="6135021"/>
            <a:ext cx="1693" cy="6773"/>
          </a:xfrm>
          <a:custGeom>
            <a:avLst/>
            <a:gdLst/>
            <a:ahLst/>
            <a:cxnLst/>
            <a:rect l="l" t="t" r="r" b="b"/>
            <a:pathLst>
              <a:path w="2540" h="10159">
                <a:moveTo>
                  <a:pt x="1837" y="5546"/>
                </a:moveTo>
                <a:lnTo>
                  <a:pt x="1704" y="3271"/>
                </a:lnTo>
                <a:lnTo>
                  <a:pt x="906" y="1381"/>
                </a:lnTo>
                <a:lnTo>
                  <a:pt x="1268" y="835"/>
                </a:lnTo>
                <a:lnTo>
                  <a:pt x="1595" y="399"/>
                </a:lnTo>
                <a:lnTo>
                  <a:pt x="2067" y="0"/>
                </a:lnTo>
                <a:lnTo>
                  <a:pt x="2393" y="5053"/>
                </a:lnTo>
                <a:lnTo>
                  <a:pt x="1837" y="5546"/>
                </a:lnTo>
                <a:close/>
              </a:path>
              <a:path w="2540" h="10159">
                <a:moveTo>
                  <a:pt x="0" y="9707"/>
                </a:moveTo>
                <a:lnTo>
                  <a:pt x="1124" y="6180"/>
                </a:lnTo>
                <a:lnTo>
                  <a:pt x="1837" y="5546"/>
                </a:lnTo>
                <a:lnTo>
                  <a:pt x="1849" y="5743"/>
                </a:lnTo>
                <a:lnTo>
                  <a:pt x="0" y="970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1" name="bg object 91"/>
          <p:cNvSpPr/>
          <p:nvPr/>
        </p:nvSpPr>
        <p:spPr>
          <a:xfrm>
            <a:off x="11190204" y="6045310"/>
            <a:ext cx="1270" cy="508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1885" y="7199"/>
                </a:moveTo>
                <a:lnTo>
                  <a:pt x="0" y="3017"/>
                </a:lnTo>
                <a:lnTo>
                  <a:pt x="326" y="909"/>
                </a:lnTo>
                <a:lnTo>
                  <a:pt x="652" y="0"/>
                </a:lnTo>
                <a:lnTo>
                  <a:pt x="1885" y="719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2" name="bg object 92"/>
          <p:cNvSpPr/>
          <p:nvPr/>
        </p:nvSpPr>
        <p:spPr>
          <a:xfrm>
            <a:off x="11484879" y="6148910"/>
            <a:ext cx="5503" cy="7197"/>
          </a:xfrm>
          <a:custGeom>
            <a:avLst/>
            <a:gdLst/>
            <a:ahLst/>
            <a:cxnLst/>
            <a:rect l="l" t="t" r="r" b="b"/>
            <a:pathLst>
              <a:path w="8255" h="10795">
                <a:moveTo>
                  <a:pt x="6721" y="10198"/>
                </a:moveTo>
                <a:lnTo>
                  <a:pt x="3736" y="7608"/>
                </a:lnTo>
                <a:lnTo>
                  <a:pt x="0" y="7090"/>
                </a:lnTo>
                <a:lnTo>
                  <a:pt x="1993" y="5235"/>
                </a:lnTo>
                <a:lnTo>
                  <a:pt x="3952" y="3054"/>
                </a:lnTo>
                <a:lnTo>
                  <a:pt x="5474" y="0"/>
                </a:lnTo>
                <a:lnTo>
                  <a:pt x="7714" y="9462"/>
                </a:lnTo>
                <a:lnTo>
                  <a:pt x="6721" y="1019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3" name="bg object 93"/>
          <p:cNvSpPr/>
          <p:nvPr/>
        </p:nvSpPr>
        <p:spPr>
          <a:xfrm>
            <a:off x="11606933" y="6431932"/>
            <a:ext cx="3810" cy="2117"/>
          </a:xfrm>
          <a:custGeom>
            <a:avLst/>
            <a:gdLst/>
            <a:ahLst/>
            <a:cxnLst/>
            <a:rect l="l" t="t" r="r" b="b"/>
            <a:pathLst>
              <a:path w="5715" h="3175">
                <a:moveTo>
                  <a:pt x="3657" y="2652"/>
                </a:moveTo>
                <a:lnTo>
                  <a:pt x="0" y="0"/>
                </a:lnTo>
                <a:lnTo>
                  <a:pt x="1847" y="1051"/>
                </a:lnTo>
                <a:lnTo>
                  <a:pt x="3332" y="1051"/>
                </a:lnTo>
                <a:lnTo>
                  <a:pt x="5216" y="111"/>
                </a:lnTo>
                <a:lnTo>
                  <a:pt x="5504" y="1237"/>
                </a:lnTo>
                <a:lnTo>
                  <a:pt x="4706" y="2038"/>
                </a:lnTo>
                <a:lnTo>
                  <a:pt x="3657" y="265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4" name="bg object 94"/>
          <p:cNvSpPr/>
          <p:nvPr/>
        </p:nvSpPr>
        <p:spPr>
          <a:xfrm>
            <a:off x="11160349" y="6120283"/>
            <a:ext cx="2117" cy="12277"/>
          </a:xfrm>
          <a:custGeom>
            <a:avLst/>
            <a:gdLst/>
            <a:ahLst/>
            <a:cxnLst/>
            <a:rect l="l" t="t" r="r" b="b"/>
            <a:pathLst>
              <a:path w="3175" h="18415">
                <a:moveTo>
                  <a:pt x="0" y="18324"/>
                </a:moveTo>
                <a:lnTo>
                  <a:pt x="1413" y="11780"/>
                </a:lnTo>
                <a:lnTo>
                  <a:pt x="1377" y="5125"/>
                </a:lnTo>
                <a:lnTo>
                  <a:pt x="2610" y="0"/>
                </a:lnTo>
                <a:lnTo>
                  <a:pt x="1740" y="6144"/>
                </a:lnTo>
                <a:lnTo>
                  <a:pt x="1704" y="12253"/>
                </a:lnTo>
                <a:lnTo>
                  <a:pt x="0" y="1832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5" name="bg object 95"/>
          <p:cNvSpPr/>
          <p:nvPr/>
        </p:nvSpPr>
        <p:spPr>
          <a:xfrm>
            <a:off x="11554157" y="5830039"/>
            <a:ext cx="2540" cy="2963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3818"/>
                </a:moveTo>
                <a:lnTo>
                  <a:pt x="399" y="2326"/>
                </a:lnTo>
                <a:lnTo>
                  <a:pt x="1596" y="1054"/>
                </a:lnTo>
                <a:lnTo>
                  <a:pt x="3193" y="0"/>
                </a:lnTo>
                <a:lnTo>
                  <a:pt x="0" y="381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6" name="bg object 96"/>
          <p:cNvSpPr/>
          <p:nvPr/>
        </p:nvSpPr>
        <p:spPr>
          <a:xfrm>
            <a:off x="10934472" y="5721764"/>
            <a:ext cx="776817" cy="781473"/>
          </a:xfrm>
          <a:custGeom>
            <a:avLst/>
            <a:gdLst/>
            <a:ahLst/>
            <a:cxnLst/>
            <a:rect l="l" t="t" r="r" b="b"/>
            <a:pathLst>
              <a:path w="1165225" h="1172209">
                <a:moveTo>
                  <a:pt x="38976" y="38493"/>
                </a:moveTo>
                <a:lnTo>
                  <a:pt x="38874" y="38633"/>
                </a:lnTo>
                <a:lnTo>
                  <a:pt x="38925" y="38862"/>
                </a:lnTo>
                <a:lnTo>
                  <a:pt x="38976" y="38493"/>
                </a:lnTo>
                <a:close/>
              </a:path>
              <a:path w="1165225" h="1172209">
                <a:moveTo>
                  <a:pt x="79514" y="1043940"/>
                </a:moveTo>
                <a:lnTo>
                  <a:pt x="75666" y="1047750"/>
                </a:lnTo>
                <a:lnTo>
                  <a:pt x="76809" y="1047750"/>
                </a:lnTo>
                <a:lnTo>
                  <a:pt x="79514" y="1043940"/>
                </a:lnTo>
                <a:close/>
              </a:path>
              <a:path w="1165225" h="1172209">
                <a:moveTo>
                  <a:pt x="87668" y="20320"/>
                </a:moveTo>
                <a:lnTo>
                  <a:pt x="83324" y="15240"/>
                </a:lnTo>
                <a:lnTo>
                  <a:pt x="81508" y="19050"/>
                </a:lnTo>
                <a:lnTo>
                  <a:pt x="86106" y="23622"/>
                </a:lnTo>
                <a:lnTo>
                  <a:pt x="87668" y="20320"/>
                </a:lnTo>
                <a:close/>
              </a:path>
              <a:path w="1165225" h="1172209">
                <a:moveTo>
                  <a:pt x="87884" y="25400"/>
                </a:moveTo>
                <a:lnTo>
                  <a:pt x="86106" y="23622"/>
                </a:lnTo>
                <a:lnTo>
                  <a:pt x="85496" y="24904"/>
                </a:lnTo>
                <a:lnTo>
                  <a:pt x="87884" y="25400"/>
                </a:lnTo>
                <a:close/>
              </a:path>
              <a:path w="1165225" h="1172209">
                <a:moveTo>
                  <a:pt x="118414" y="1095438"/>
                </a:moveTo>
                <a:lnTo>
                  <a:pt x="114287" y="1098410"/>
                </a:lnTo>
                <a:lnTo>
                  <a:pt x="109245" y="1101763"/>
                </a:lnTo>
                <a:lnTo>
                  <a:pt x="106197" y="1106055"/>
                </a:lnTo>
                <a:lnTo>
                  <a:pt x="111899" y="1103134"/>
                </a:lnTo>
                <a:lnTo>
                  <a:pt x="115557" y="1099439"/>
                </a:lnTo>
                <a:lnTo>
                  <a:pt x="118414" y="1095438"/>
                </a:lnTo>
                <a:close/>
              </a:path>
              <a:path w="1165225" h="1172209">
                <a:moveTo>
                  <a:pt x="127190" y="1088707"/>
                </a:moveTo>
                <a:lnTo>
                  <a:pt x="124409" y="1085253"/>
                </a:lnTo>
                <a:lnTo>
                  <a:pt x="120738" y="1092225"/>
                </a:lnTo>
                <a:lnTo>
                  <a:pt x="118414" y="1095438"/>
                </a:lnTo>
                <a:lnTo>
                  <a:pt x="123494" y="1091793"/>
                </a:lnTo>
                <a:lnTo>
                  <a:pt x="127190" y="1088707"/>
                </a:lnTo>
                <a:close/>
              </a:path>
              <a:path w="1165225" h="1172209">
                <a:moveTo>
                  <a:pt x="167335" y="929919"/>
                </a:moveTo>
                <a:lnTo>
                  <a:pt x="164973" y="933818"/>
                </a:lnTo>
                <a:lnTo>
                  <a:pt x="162839" y="938441"/>
                </a:lnTo>
                <a:lnTo>
                  <a:pt x="164325" y="936028"/>
                </a:lnTo>
                <a:lnTo>
                  <a:pt x="167335" y="929919"/>
                </a:lnTo>
                <a:close/>
              </a:path>
              <a:path w="1165225" h="1172209">
                <a:moveTo>
                  <a:pt x="213309" y="952500"/>
                </a:moveTo>
                <a:lnTo>
                  <a:pt x="212115" y="952080"/>
                </a:lnTo>
                <a:lnTo>
                  <a:pt x="211099" y="954024"/>
                </a:lnTo>
                <a:lnTo>
                  <a:pt x="212775" y="953033"/>
                </a:lnTo>
                <a:lnTo>
                  <a:pt x="213309" y="952500"/>
                </a:lnTo>
                <a:close/>
              </a:path>
              <a:path w="1165225" h="1172209">
                <a:moveTo>
                  <a:pt x="254215" y="989444"/>
                </a:moveTo>
                <a:lnTo>
                  <a:pt x="253746" y="981367"/>
                </a:lnTo>
                <a:lnTo>
                  <a:pt x="243738" y="992352"/>
                </a:lnTo>
                <a:lnTo>
                  <a:pt x="254215" y="989444"/>
                </a:lnTo>
                <a:close/>
              </a:path>
              <a:path w="1165225" h="1172209">
                <a:moveTo>
                  <a:pt x="258749" y="895350"/>
                </a:moveTo>
                <a:lnTo>
                  <a:pt x="258203" y="892810"/>
                </a:lnTo>
                <a:lnTo>
                  <a:pt x="257619" y="895350"/>
                </a:lnTo>
                <a:lnTo>
                  <a:pt x="258749" y="895350"/>
                </a:lnTo>
                <a:close/>
              </a:path>
              <a:path w="1165225" h="1172209">
                <a:moveTo>
                  <a:pt x="302844" y="893279"/>
                </a:moveTo>
                <a:lnTo>
                  <a:pt x="301637" y="890803"/>
                </a:lnTo>
                <a:lnTo>
                  <a:pt x="293878" y="897890"/>
                </a:lnTo>
                <a:lnTo>
                  <a:pt x="302844" y="893279"/>
                </a:lnTo>
                <a:close/>
              </a:path>
              <a:path w="1165225" h="1172209">
                <a:moveTo>
                  <a:pt x="304800" y="897343"/>
                </a:moveTo>
                <a:lnTo>
                  <a:pt x="303199" y="893089"/>
                </a:lnTo>
                <a:lnTo>
                  <a:pt x="302844" y="893279"/>
                </a:lnTo>
                <a:lnTo>
                  <a:pt x="304800" y="897343"/>
                </a:lnTo>
                <a:close/>
              </a:path>
              <a:path w="1165225" h="1172209">
                <a:moveTo>
                  <a:pt x="339140" y="531647"/>
                </a:moveTo>
                <a:lnTo>
                  <a:pt x="337616" y="530225"/>
                </a:lnTo>
                <a:lnTo>
                  <a:pt x="336638" y="529932"/>
                </a:lnTo>
                <a:lnTo>
                  <a:pt x="336486" y="534416"/>
                </a:lnTo>
                <a:lnTo>
                  <a:pt x="336638" y="538810"/>
                </a:lnTo>
                <a:lnTo>
                  <a:pt x="336346" y="543204"/>
                </a:lnTo>
                <a:lnTo>
                  <a:pt x="338442" y="539394"/>
                </a:lnTo>
                <a:lnTo>
                  <a:pt x="338950" y="535533"/>
                </a:lnTo>
                <a:lnTo>
                  <a:pt x="339140" y="531647"/>
                </a:lnTo>
                <a:close/>
              </a:path>
              <a:path w="1165225" h="1172209">
                <a:moveTo>
                  <a:pt x="358355" y="431800"/>
                </a:moveTo>
                <a:lnTo>
                  <a:pt x="357263" y="427990"/>
                </a:lnTo>
                <a:lnTo>
                  <a:pt x="357035" y="429209"/>
                </a:lnTo>
                <a:lnTo>
                  <a:pt x="358355" y="431800"/>
                </a:lnTo>
                <a:close/>
              </a:path>
              <a:path w="1165225" h="1172209">
                <a:moveTo>
                  <a:pt x="400075" y="514908"/>
                </a:moveTo>
                <a:lnTo>
                  <a:pt x="398424" y="508152"/>
                </a:lnTo>
                <a:lnTo>
                  <a:pt x="390766" y="513651"/>
                </a:lnTo>
                <a:lnTo>
                  <a:pt x="394157" y="517309"/>
                </a:lnTo>
                <a:lnTo>
                  <a:pt x="397954" y="517842"/>
                </a:lnTo>
                <a:lnTo>
                  <a:pt x="400075" y="514908"/>
                </a:lnTo>
                <a:close/>
              </a:path>
              <a:path w="1165225" h="1172209">
                <a:moveTo>
                  <a:pt x="459905" y="811491"/>
                </a:moveTo>
                <a:lnTo>
                  <a:pt x="459409" y="811326"/>
                </a:lnTo>
                <a:lnTo>
                  <a:pt x="458546" y="811504"/>
                </a:lnTo>
                <a:lnTo>
                  <a:pt x="459308" y="811466"/>
                </a:lnTo>
                <a:lnTo>
                  <a:pt x="459905" y="811491"/>
                </a:lnTo>
                <a:close/>
              </a:path>
              <a:path w="1165225" h="1172209">
                <a:moveTo>
                  <a:pt x="581863" y="789241"/>
                </a:moveTo>
                <a:lnTo>
                  <a:pt x="578015" y="789940"/>
                </a:lnTo>
                <a:lnTo>
                  <a:pt x="578294" y="791603"/>
                </a:lnTo>
                <a:lnTo>
                  <a:pt x="581863" y="789241"/>
                </a:lnTo>
                <a:close/>
              </a:path>
              <a:path w="1165225" h="1172209">
                <a:moveTo>
                  <a:pt x="585050" y="788670"/>
                </a:moveTo>
                <a:lnTo>
                  <a:pt x="582726" y="788670"/>
                </a:lnTo>
                <a:lnTo>
                  <a:pt x="581863" y="789241"/>
                </a:lnTo>
                <a:lnTo>
                  <a:pt x="585050" y="788670"/>
                </a:lnTo>
                <a:close/>
              </a:path>
              <a:path w="1165225" h="1172209">
                <a:moveTo>
                  <a:pt x="677227" y="827938"/>
                </a:moveTo>
                <a:lnTo>
                  <a:pt x="676325" y="826884"/>
                </a:lnTo>
                <a:lnTo>
                  <a:pt x="675195" y="825677"/>
                </a:lnTo>
                <a:lnTo>
                  <a:pt x="675347" y="826452"/>
                </a:lnTo>
                <a:lnTo>
                  <a:pt x="675881" y="827392"/>
                </a:lnTo>
                <a:lnTo>
                  <a:pt x="677151" y="828484"/>
                </a:lnTo>
                <a:lnTo>
                  <a:pt x="677227" y="827938"/>
                </a:lnTo>
                <a:close/>
              </a:path>
              <a:path w="1165225" h="1172209">
                <a:moveTo>
                  <a:pt x="768273" y="875538"/>
                </a:moveTo>
                <a:lnTo>
                  <a:pt x="764184" y="871283"/>
                </a:lnTo>
                <a:lnTo>
                  <a:pt x="758266" y="866482"/>
                </a:lnTo>
                <a:lnTo>
                  <a:pt x="768273" y="875538"/>
                </a:lnTo>
                <a:close/>
              </a:path>
              <a:path w="1165225" h="1172209">
                <a:moveTo>
                  <a:pt x="812038" y="737870"/>
                </a:moveTo>
                <a:lnTo>
                  <a:pt x="811174" y="732790"/>
                </a:lnTo>
                <a:lnTo>
                  <a:pt x="810729" y="731608"/>
                </a:lnTo>
                <a:lnTo>
                  <a:pt x="812038" y="737870"/>
                </a:lnTo>
                <a:close/>
              </a:path>
              <a:path w="1165225" h="1172209">
                <a:moveTo>
                  <a:pt x="819988" y="906843"/>
                </a:moveTo>
                <a:lnTo>
                  <a:pt x="816864" y="908761"/>
                </a:lnTo>
                <a:lnTo>
                  <a:pt x="818426" y="908177"/>
                </a:lnTo>
                <a:lnTo>
                  <a:pt x="819988" y="906843"/>
                </a:lnTo>
                <a:close/>
              </a:path>
              <a:path w="1165225" h="1172209">
                <a:moveTo>
                  <a:pt x="825525" y="647700"/>
                </a:moveTo>
                <a:lnTo>
                  <a:pt x="824839" y="647700"/>
                </a:lnTo>
                <a:lnTo>
                  <a:pt x="824217" y="648855"/>
                </a:lnTo>
                <a:lnTo>
                  <a:pt x="825525" y="647700"/>
                </a:lnTo>
                <a:close/>
              </a:path>
              <a:path w="1165225" h="1172209">
                <a:moveTo>
                  <a:pt x="837679" y="382270"/>
                </a:moveTo>
                <a:lnTo>
                  <a:pt x="836764" y="382689"/>
                </a:lnTo>
                <a:lnTo>
                  <a:pt x="836485" y="383540"/>
                </a:lnTo>
                <a:lnTo>
                  <a:pt x="837679" y="382270"/>
                </a:lnTo>
                <a:close/>
              </a:path>
              <a:path w="1165225" h="1172209">
                <a:moveTo>
                  <a:pt x="837730" y="872413"/>
                </a:moveTo>
                <a:lnTo>
                  <a:pt x="836206" y="869289"/>
                </a:lnTo>
                <a:lnTo>
                  <a:pt x="835799" y="867206"/>
                </a:lnTo>
                <a:lnTo>
                  <a:pt x="825055" y="863892"/>
                </a:lnTo>
                <a:lnTo>
                  <a:pt x="831875" y="871893"/>
                </a:lnTo>
                <a:lnTo>
                  <a:pt x="837298" y="874102"/>
                </a:lnTo>
                <a:lnTo>
                  <a:pt x="837730" y="872413"/>
                </a:lnTo>
                <a:close/>
              </a:path>
              <a:path w="1165225" h="1172209">
                <a:moveTo>
                  <a:pt x="843661" y="375005"/>
                </a:moveTo>
                <a:lnTo>
                  <a:pt x="842822" y="371741"/>
                </a:lnTo>
                <a:lnTo>
                  <a:pt x="841057" y="374789"/>
                </a:lnTo>
                <a:lnTo>
                  <a:pt x="840689" y="375704"/>
                </a:lnTo>
                <a:lnTo>
                  <a:pt x="840689" y="376288"/>
                </a:lnTo>
                <a:lnTo>
                  <a:pt x="840066" y="377367"/>
                </a:lnTo>
                <a:lnTo>
                  <a:pt x="842568" y="375843"/>
                </a:lnTo>
                <a:lnTo>
                  <a:pt x="843661" y="375005"/>
                </a:lnTo>
                <a:close/>
              </a:path>
              <a:path w="1165225" h="1172209">
                <a:moveTo>
                  <a:pt x="867664" y="951230"/>
                </a:moveTo>
                <a:lnTo>
                  <a:pt x="867384" y="948690"/>
                </a:lnTo>
                <a:lnTo>
                  <a:pt x="865949" y="946251"/>
                </a:lnTo>
                <a:lnTo>
                  <a:pt x="861936" y="948690"/>
                </a:lnTo>
                <a:lnTo>
                  <a:pt x="867664" y="951230"/>
                </a:lnTo>
                <a:close/>
              </a:path>
              <a:path w="1165225" h="1172209">
                <a:moveTo>
                  <a:pt x="868210" y="944880"/>
                </a:moveTo>
                <a:lnTo>
                  <a:pt x="865098" y="943432"/>
                </a:lnTo>
                <a:lnTo>
                  <a:pt x="865149" y="944880"/>
                </a:lnTo>
                <a:lnTo>
                  <a:pt x="865949" y="946251"/>
                </a:lnTo>
                <a:lnTo>
                  <a:pt x="868210" y="944880"/>
                </a:lnTo>
                <a:close/>
              </a:path>
              <a:path w="1165225" h="1172209">
                <a:moveTo>
                  <a:pt x="873683" y="910590"/>
                </a:moveTo>
                <a:lnTo>
                  <a:pt x="871283" y="913130"/>
                </a:lnTo>
                <a:lnTo>
                  <a:pt x="872083" y="914641"/>
                </a:lnTo>
                <a:lnTo>
                  <a:pt x="873683" y="910590"/>
                </a:lnTo>
                <a:close/>
              </a:path>
              <a:path w="1165225" h="1172209">
                <a:moveTo>
                  <a:pt x="873696" y="918210"/>
                </a:moveTo>
                <a:lnTo>
                  <a:pt x="873302" y="916940"/>
                </a:lnTo>
                <a:lnTo>
                  <a:pt x="872083" y="914641"/>
                </a:lnTo>
                <a:lnTo>
                  <a:pt x="871181" y="916940"/>
                </a:lnTo>
                <a:lnTo>
                  <a:pt x="872566" y="918006"/>
                </a:lnTo>
                <a:lnTo>
                  <a:pt x="873696" y="918210"/>
                </a:lnTo>
                <a:close/>
              </a:path>
              <a:path w="1165225" h="1172209">
                <a:moveTo>
                  <a:pt x="916330" y="933450"/>
                </a:moveTo>
                <a:lnTo>
                  <a:pt x="907935" y="923315"/>
                </a:lnTo>
                <a:lnTo>
                  <a:pt x="906424" y="925461"/>
                </a:lnTo>
                <a:lnTo>
                  <a:pt x="903820" y="928624"/>
                </a:lnTo>
                <a:lnTo>
                  <a:pt x="892213" y="921524"/>
                </a:lnTo>
                <a:lnTo>
                  <a:pt x="910488" y="938834"/>
                </a:lnTo>
                <a:lnTo>
                  <a:pt x="906894" y="926947"/>
                </a:lnTo>
                <a:lnTo>
                  <a:pt x="916330" y="933450"/>
                </a:lnTo>
                <a:close/>
              </a:path>
              <a:path w="1165225" h="1172209">
                <a:moveTo>
                  <a:pt x="928979" y="253174"/>
                </a:moveTo>
                <a:lnTo>
                  <a:pt x="922959" y="257314"/>
                </a:lnTo>
                <a:lnTo>
                  <a:pt x="918286" y="264769"/>
                </a:lnTo>
                <a:lnTo>
                  <a:pt x="928979" y="253174"/>
                </a:lnTo>
                <a:close/>
              </a:path>
              <a:path w="1165225" h="1172209">
                <a:moveTo>
                  <a:pt x="959764" y="873760"/>
                </a:moveTo>
                <a:lnTo>
                  <a:pt x="959002" y="872490"/>
                </a:lnTo>
                <a:lnTo>
                  <a:pt x="959764" y="873760"/>
                </a:lnTo>
                <a:close/>
              </a:path>
              <a:path w="1165225" h="1172209">
                <a:moveTo>
                  <a:pt x="986282" y="1047153"/>
                </a:moveTo>
                <a:lnTo>
                  <a:pt x="981646" y="1044168"/>
                </a:lnTo>
                <a:lnTo>
                  <a:pt x="976884" y="1037450"/>
                </a:lnTo>
                <a:lnTo>
                  <a:pt x="971740" y="1030579"/>
                </a:lnTo>
                <a:lnTo>
                  <a:pt x="965962" y="1027150"/>
                </a:lnTo>
                <a:lnTo>
                  <a:pt x="969683" y="1031875"/>
                </a:lnTo>
                <a:lnTo>
                  <a:pt x="973683" y="1037691"/>
                </a:lnTo>
                <a:lnTo>
                  <a:pt x="978382" y="1043508"/>
                </a:lnTo>
                <a:lnTo>
                  <a:pt x="984135" y="1048283"/>
                </a:lnTo>
                <a:lnTo>
                  <a:pt x="986282" y="1047153"/>
                </a:lnTo>
                <a:close/>
              </a:path>
              <a:path w="1165225" h="1172209">
                <a:moveTo>
                  <a:pt x="988999" y="1045692"/>
                </a:moveTo>
                <a:lnTo>
                  <a:pt x="986282" y="1047153"/>
                </a:lnTo>
                <a:lnTo>
                  <a:pt x="987107" y="1047115"/>
                </a:lnTo>
                <a:lnTo>
                  <a:pt x="988009" y="1046645"/>
                </a:lnTo>
                <a:lnTo>
                  <a:pt x="988999" y="1045692"/>
                </a:lnTo>
                <a:close/>
              </a:path>
              <a:path w="1165225" h="1172209">
                <a:moveTo>
                  <a:pt x="1001179" y="1013460"/>
                </a:moveTo>
                <a:lnTo>
                  <a:pt x="995768" y="1007110"/>
                </a:lnTo>
                <a:lnTo>
                  <a:pt x="995781" y="1007706"/>
                </a:lnTo>
                <a:lnTo>
                  <a:pt x="1001179" y="1013460"/>
                </a:lnTo>
                <a:close/>
              </a:path>
              <a:path w="1165225" h="1172209">
                <a:moveTo>
                  <a:pt x="1005014" y="1021080"/>
                </a:moveTo>
                <a:lnTo>
                  <a:pt x="1003782" y="1019810"/>
                </a:lnTo>
                <a:lnTo>
                  <a:pt x="1002944" y="1019810"/>
                </a:lnTo>
                <a:lnTo>
                  <a:pt x="1002982" y="1020076"/>
                </a:lnTo>
                <a:lnTo>
                  <a:pt x="1005014" y="1021080"/>
                </a:lnTo>
                <a:close/>
              </a:path>
              <a:path w="1165225" h="1172209">
                <a:moveTo>
                  <a:pt x="1059942" y="1103337"/>
                </a:moveTo>
                <a:lnTo>
                  <a:pt x="1054023" y="1099464"/>
                </a:lnTo>
                <a:lnTo>
                  <a:pt x="1053820" y="1101090"/>
                </a:lnTo>
                <a:lnTo>
                  <a:pt x="1059942" y="1103337"/>
                </a:lnTo>
                <a:close/>
              </a:path>
              <a:path w="1165225" h="1172209">
                <a:moveTo>
                  <a:pt x="1063510" y="1114488"/>
                </a:moveTo>
                <a:lnTo>
                  <a:pt x="1059878" y="1112558"/>
                </a:lnTo>
                <a:lnTo>
                  <a:pt x="1062342" y="1115136"/>
                </a:lnTo>
                <a:lnTo>
                  <a:pt x="1062634" y="1114742"/>
                </a:lnTo>
                <a:lnTo>
                  <a:pt x="1063066" y="1114564"/>
                </a:lnTo>
                <a:lnTo>
                  <a:pt x="1063510" y="1114488"/>
                </a:lnTo>
                <a:close/>
              </a:path>
              <a:path w="1165225" h="1172209">
                <a:moveTo>
                  <a:pt x="1067066" y="1116418"/>
                </a:moveTo>
                <a:lnTo>
                  <a:pt x="1064488" y="1114234"/>
                </a:lnTo>
                <a:lnTo>
                  <a:pt x="1063510" y="1114488"/>
                </a:lnTo>
                <a:lnTo>
                  <a:pt x="1067066" y="1116418"/>
                </a:lnTo>
                <a:close/>
              </a:path>
              <a:path w="1165225" h="1172209">
                <a:moveTo>
                  <a:pt x="1074559" y="1120457"/>
                </a:moveTo>
                <a:lnTo>
                  <a:pt x="1067066" y="1116418"/>
                </a:lnTo>
                <a:lnTo>
                  <a:pt x="1069162" y="1118336"/>
                </a:lnTo>
                <a:lnTo>
                  <a:pt x="1071664" y="1120876"/>
                </a:lnTo>
                <a:lnTo>
                  <a:pt x="1074559" y="1120457"/>
                </a:lnTo>
                <a:close/>
              </a:path>
              <a:path w="1165225" h="1172209">
                <a:moveTo>
                  <a:pt x="1078268" y="1104900"/>
                </a:moveTo>
                <a:lnTo>
                  <a:pt x="1073759" y="1101090"/>
                </a:lnTo>
                <a:lnTo>
                  <a:pt x="1076617" y="1105535"/>
                </a:lnTo>
                <a:lnTo>
                  <a:pt x="1078268" y="1104900"/>
                </a:lnTo>
                <a:close/>
              </a:path>
              <a:path w="1165225" h="1172209">
                <a:moveTo>
                  <a:pt x="1079461" y="1109980"/>
                </a:moveTo>
                <a:lnTo>
                  <a:pt x="1077836" y="1107440"/>
                </a:lnTo>
                <a:lnTo>
                  <a:pt x="1076617" y="1105535"/>
                </a:lnTo>
                <a:lnTo>
                  <a:pt x="1071702" y="1107440"/>
                </a:lnTo>
                <a:lnTo>
                  <a:pt x="1067676" y="1106170"/>
                </a:lnTo>
                <a:lnTo>
                  <a:pt x="1059942" y="1103337"/>
                </a:lnTo>
                <a:lnTo>
                  <a:pt x="1060399" y="1103630"/>
                </a:lnTo>
                <a:lnTo>
                  <a:pt x="1071206" y="1108710"/>
                </a:lnTo>
                <a:lnTo>
                  <a:pt x="1079461" y="1109980"/>
                </a:lnTo>
                <a:close/>
              </a:path>
              <a:path w="1165225" h="1172209">
                <a:moveTo>
                  <a:pt x="1164818" y="34290"/>
                </a:moveTo>
                <a:lnTo>
                  <a:pt x="1162100" y="27940"/>
                </a:lnTo>
                <a:lnTo>
                  <a:pt x="1159459" y="21590"/>
                </a:lnTo>
                <a:lnTo>
                  <a:pt x="1158316" y="20320"/>
                </a:lnTo>
                <a:lnTo>
                  <a:pt x="1154925" y="16510"/>
                </a:lnTo>
                <a:lnTo>
                  <a:pt x="1150823" y="13868"/>
                </a:lnTo>
                <a:lnTo>
                  <a:pt x="1150823" y="58420"/>
                </a:lnTo>
                <a:lnTo>
                  <a:pt x="1143165" y="63969"/>
                </a:lnTo>
                <a:lnTo>
                  <a:pt x="1145527" y="62230"/>
                </a:lnTo>
                <a:lnTo>
                  <a:pt x="1150823" y="58420"/>
                </a:lnTo>
                <a:lnTo>
                  <a:pt x="1150823" y="13868"/>
                </a:lnTo>
                <a:lnTo>
                  <a:pt x="1143139" y="8890"/>
                </a:lnTo>
                <a:lnTo>
                  <a:pt x="1134973" y="6350"/>
                </a:lnTo>
                <a:lnTo>
                  <a:pt x="1127213" y="8890"/>
                </a:lnTo>
                <a:lnTo>
                  <a:pt x="1123340" y="8890"/>
                </a:lnTo>
                <a:lnTo>
                  <a:pt x="1119886" y="10160"/>
                </a:lnTo>
                <a:lnTo>
                  <a:pt x="1115606" y="13970"/>
                </a:lnTo>
                <a:lnTo>
                  <a:pt x="1114310" y="13970"/>
                </a:lnTo>
                <a:lnTo>
                  <a:pt x="1113078" y="15240"/>
                </a:lnTo>
                <a:lnTo>
                  <a:pt x="1107313" y="20320"/>
                </a:lnTo>
                <a:lnTo>
                  <a:pt x="1102741" y="24130"/>
                </a:lnTo>
                <a:lnTo>
                  <a:pt x="1098130" y="26670"/>
                </a:lnTo>
                <a:lnTo>
                  <a:pt x="1084427" y="36830"/>
                </a:lnTo>
                <a:lnTo>
                  <a:pt x="1077582" y="40640"/>
                </a:lnTo>
                <a:lnTo>
                  <a:pt x="1070724" y="43180"/>
                </a:lnTo>
                <a:lnTo>
                  <a:pt x="1065568" y="53340"/>
                </a:lnTo>
                <a:lnTo>
                  <a:pt x="1052499" y="64770"/>
                </a:lnTo>
                <a:lnTo>
                  <a:pt x="1040549" y="76200"/>
                </a:lnTo>
                <a:lnTo>
                  <a:pt x="1038783" y="86360"/>
                </a:lnTo>
                <a:lnTo>
                  <a:pt x="1023467" y="92710"/>
                </a:lnTo>
                <a:lnTo>
                  <a:pt x="1013282" y="96520"/>
                </a:lnTo>
                <a:lnTo>
                  <a:pt x="1001763" y="101600"/>
                </a:lnTo>
                <a:lnTo>
                  <a:pt x="997483" y="104432"/>
                </a:lnTo>
                <a:lnTo>
                  <a:pt x="997483" y="172720"/>
                </a:lnTo>
                <a:lnTo>
                  <a:pt x="992327" y="177495"/>
                </a:lnTo>
                <a:lnTo>
                  <a:pt x="991425" y="176530"/>
                </a:lnTo>
                <a:lnTo>
                  <a:pt x="997483" y="172720"/>
                </a:lnTo>
                <a:lnTo>
                  <a:pt x="997483" y="104432"/>
                </a:lnTo>
                <a:lnTo>
                  <a:pt x="982497" y="114300"/>
                </a:lnTo>
                <a:lnTo>
                  <a:pt x="977912" y="119380"/>
                </a:lnTo>
                <a:lnTo>
                  <a:pt x="975499" y="127000"/>
                </a:lnTo>
                <a:lnTo>
                  <a:pt x="973023" y="134620"/>
                </a:lnTo>
                <a:lnTo>
                  <a:pt x="968209" y="142240"/>
                </a:lnTo>
                <a:lnTo>
                  <a:pt x="968184" y="213614"/>
                </a:lnTo>
                <a:lnTo>
                  <a:pt x="939584" y="239636"/>
                </a:lnTo>
                <a:lnTo>
                  <a:pt x="962964" y="218440"/>
                </a:lnTo>
                <a:lnTo>
                  <a:pt x="965720" y="215900"/>
                </a:lnTo>
                <a:lnTo>
                  <a:pt x="968184" y="213614"/>
                </a:lnTo>
                <a:lnTo>
                  <a:pt x="968184" y="142214"/>
                </a:lnTo>
                <a:lnTo>
                  <a:pt x="962444" y="135953"/>
                </a:lnTo>
                <a:lnTo>
                  <a:pt x="963930" y="132461"/>
                </a:lnTo>
                <a:lnTo>
                  <a:pt x="961072" y="134569"/>
                </a:lnTo>
                <a:lnTo>
                  <a:pt x="962355" y="136004"/>
                </a:lnTo>
                <a:lnTo>
                  <a:pt x="954582" y="153670"/>
                </a:lnTo>
                <a:lnTo>
                  <a:pt x="940727" y="152400"/>
                </a:lnTo>
                <a:lnTo>
                  <a:pt x="932713" y="161290"/>
                </a:lnTo>
                <a:lnTo>
                  <a:pt x="936815" y="158750"/>
                </a:lnTo>
                <a:lnTo>
                  <a:pt x="943152" y="157480"/>
                </a:lnTo>
                <a:lnTo>
                  <a:pt x="944168" y="160020"/>
                </a:lnTo>
                <a:lnTo>
                  <a:pt x="938060" y="165430"/>
                </a:lnTo>
                <a:lnTo>
                  <a:pt x="938060" y="245110"/>
                </a:lnTo>
                <a:lnTo>
                  <a:pt x="937145" y="251460"/>
                </a:lnTo>
                <a:lnTo>
                  <a:pt x="934364" y="257810"/>
                </a:lnTo>
                <a:lnTo>
                  <a:pt x="932434" y="259803"/>
                </a:lnTo>
                <a:lnTo>
                  <a:pt x="932434" y="318770"/>
                </a:lnTo>
                <a:lnTo>
                  <a:pt x="929271" y="322580"/>
                </a:lnTo>
                <a:lnTo>
                  <a:pt x="925639" y="327660"/>
                </a:lnTo>
                <a:lnTo>
                  <a:pt x="921842" y="332740"/>
                </a:lnTo>
                <a:lnTo>
                  <a:pt x="918832" y="332740"/>
                </a:lnTo>
                <a:lnTo>
                  <a:pt x="917486" y="328930"/>
                </a:lnTo>
                <a:lnTo>
                  <a:pt x="919988" y="326390"/>
                </a:lnTo>
                <a:lnTo>
                  <a:pt x="920165" y="328930"/>
                </a:lnTo>
                <a:lnTo>
                  <a:pt x="922921" y="326390"/>
                </a:lnTo>
                <a:lnTo>
                  <a:pt x="927061" y="322580"/>
                </a:lnTo>
                <a:lnTo>
                  <a:pt x="932434" y="318770"/>
                </a:lnTo>
                <a:lnTo>
                  <a:pt x="932434" y="259803"/>
                </a:lnTo>
                <a:lnTo>
                  <a:pt x="929424" y="262890"/>
                </a:lnTo>
                <a:lnTo>
                  <a:pt x="926401" y="262890"/>
                </a:lnTo>
                <a:lnTo>
                  <a:pt x="927531" y="259080"/>
                </a:lnTo>
                <a:lnTo>
                  <a:pt x="928116" y="256540"/>
                </a:lnTo>
                <a:lnTo>
                  <a:pt x="914908" y="271780"/>
                </a:lnTo>
                <a:lnTo>
                  <a:pt x="909180" y="282435"/>
                </a:lnTo>
                <a:lnTo>
                  <a:pt x="909180" y="351790"/>
                </a:lnTo>
                <a:lnTo>
                  <a:pt x="907122" y="355600"/>
                </a:lnTo>
                <a:lnTo>
                  <a:pt x="905344" y="357822"/>
                </a:lnTo>
                <a:lnTo>
                  <a:pt x="906614" y="355600"/>
                </a:lnTo>
                <a:lnTo>
                  <a:pt x="909180" y="351790"/>
                </a:lnTo>
                <a:lnTo>
                  <a:pt x="909180" y="282435"/>
                </a:lnTo>
                <a:lnTo>
                  <a:pt x="899871" y="299720"/>
                </a:lnTo>
                <a:lnTo>
                  <a:pt x="889165" y="309880"/>
                </a:lnTo>
                <a:lnTo>
                  <a:pt x="886853" y="308610"/>
                </a:lnTo>
                <a:lnTo>
                  <a:pt x="884999" y="309880"/>
                </a:lnTo>
                <a:lnTo>
                  <a:pt x="883335" y="309880"/>
                </a:lnTo>
                <a:lnTo>
                  <a:pt x="893648" y="297180"/>
                </a:lnTo>
                <a:lnTo>
                  <a:pt x="902042" y="285750"/>
                </a:lnTo>
                <a:lnTo>
                  <a:pt x="907580" y="279400"/>
                </a:lnTo>
                <a:lnTo>
                  <a:pt x="909332" y="276860"/>
                </a:lnTo>
                <a:lnTo>
                  <a:pt x="904087" y="276860"/>
                </a:lnTo>
                <a:lnTo>
                  <a:pt x="902423" y="277571"/>
                </a:lnTo>
                <a:lnTo>
                  <a:pt x="906868" y="274320"/>
                </a:lnTo>
                <a:lnTo>
                  <a:pt x="904367" y="269240"/>
                </a:lnTo>
                <a:lnTo>
                  <a:pt x="900010" y="260350"/>
                </a:lnTo>
                <a:lnTo>
                  <a:pt x="913980" y="254000"/>
                </a:lnTo>
                <a:lnTo>
                  <a:pt x="933538" y="245110"/>
                </a:lnTo>
                <a:lnTo>
                  <a:pt x="937577" y="241452"/>
                </a:lnTo>
                <a:lnTo>
                  <a:pt x="938060" y="245110"/>
                </a:lnTo>
                <a:lnTo>
                  <a:pt x="938060" y="165430"/>
                </a:lnTo>
                <a:lnTo>
                  <a:pt x="932688" y="170180"/>
                </a:lnTo>
                <a:lnTo>
                  <a:pt x="919162" y="177800"/>
                </a:lnTo>
                <a:lnTo>
                  <a:pt x="907389" y="182880"/>
                </a:lnTo>
                <a:lnTo>
                  <a:pt x="901103" y="182880"/>
                </a:lnTo>
                <a:lnTo>
                  <a:pt x="893432" y="190500"/>
                </a:lnTo>
                <a:lnTo>
                  <a:pt x="885698" y="199390"/>
                </a:lnTo>
                <a:lnTo>
                  <a:pt x="870127" y="215900"/>
                </a:lnTo>
                <a:lnTo>
                  <a:pt x="868832" y="213360"/>
                </a:lnTo>
                <a:lnTo>
                  <a:pt x="870915" y="210820"/>
                </a:lnTo>
                <a:lnTo>
                  <a:pt x="874052" y="207010"/>
                </a:lnTo>
                <a:lnTo>
                  <a:pt x="877379" y="201930"/>
                </a:lnTo>
                <a:lnTo>
                  <a:pt x="870064" y="210820"/>
                </a:lnTo>
                <a:lnTo>
                  <a:pt x="866267" y="210820"/>
                </a:lnTo>
                <a:lnTo>
                  <a:pt x="862660" y="209550"/>
                </a:lnTo>
                <a:lnTo>
                  <a:pt x="855954" y="217170"/>
                </a:lnTo>
                <a:lnTo>
                  <a:pt x="859510" y="217170"/>
                </a:lnTo>
                <a:lnTo>
                  <a:pt x="857808" y="222250"/>
                </a:lnTo>
                <a:lnTo>
                  <a:pt x="858418" y="224790"/>
                </a:lnTo>
                <a:lnTo>
                  <a:pt x="848182" y="228600"/>
                </a:lnTo>
                <a:lnTo>
                  <a:pt x="836333" y="234950"/>
                </a:lnTo>
                <a:lnTo>
                  <a:pt x="824128" y="245110"/>
                </a:lnTo>
                <a:lnTo>
                  <a:pt x="812838" y="254000"/>
                </a:lnTo>
                <a:lnTo>
                  <a:pt x="812292" y="246380"/>
                </a:lnTo>
                <a:lnTo>
                  <a:pt x="791464" y="261620"/>
                </a:lnTo>
                <a:lnTo>
                  <a:pt x="770128" y="276860"/>
                </a:lnTo>
                <a:lnTo>
                  <a:pt x="747991" y="290830"/>
                </a:lnTo>
                <a:lnTo>
                  <a:pt x="724801" y="304800"/>
                </a:lnTo>
                <a:lnTo>
                  <a:pt x="732345" y="304800"/>
                </a:lnTo>
                <a:lnTo>
                  <a:pt x="735926" y="307340"/>
                </a:lnTo>
                <a:lnTo>
                  <a:pt x="735406" y="312420"/>
                </a:lnTo>
                <a:lnTo>
                  <a:pt x="730669" y="317500"/>
                </a:lnTo>
                <a:lnTo>
                  <a:pt x="722731" y="311150"/>
                </a:lnTo>
                <a:lnTo>
                  <a:pt x="722871" y="314960"/>
                </a:lnTo>
                <a:lnTo>
                  <a:pt x="725944" y="314960"/>
                </a:lnTo>
                <a:lnTo>
                  <a:pt x="727900" y="316230"/>
                </a:lnTo>
                <a:lnTo>
                  <a:pt x="724687" y="321310"/>
                </a:lnTo>
                <a:lnTo>
                  <a:pt x="717435" y="323850"/>
                </a:lnTo>
                <a:lnTo>
                  <a:pt x="714311" y="320040"/>
                </a:lnTo>
                <a:lnTo>
                  <a:pt x="714590" y="316230"/>
                </a:lnTo>
                <a:lnTo>
                  <a:pt x="717588" y="311150"/>
                </a:lnTo>
                <a:lnTo>
                  <a:pt x="713232" y="313690"/>
                </a:lnTo>
                <a:lnTo>
                  <a:pt x="708888" y="317500"/>
                </a:lnTo>
                <a:lnTo>
                  <a:pt x="704354" y="320040"/>
                </a:lnTo>
                <a:lnTo>
                  <a:pt x="702360" y="318770"/>
                </a:lnTo>
                <a:lnTo>
                  <a:pt x="705218" y="314960"/>
                </a:lnTo>
                <a:lnTo>
                  <a:pt x="704634" y="312420"/>
                </a:lnTo>
                <a:lnTo>
                  <a:pt x="698500" y="316230"/>
                </a:lnTo>
                <a:lnTo>
                  <a:pt x="688378" y="317500"/>
                </a:lnTo>
                <a:lnTo>
                  <a:pt x="678014" y="320040"/>
                </a:lnTo>
                <a:lnTo>
                  <a:pt x="671131" y="326390"/>
                </a:lnTo>
                <a:lnTo>
                  <a:pt x="669391" y="323850"/>
                </a:lnTo>
                <a:lnTo>
                  <a:pt x="648284" y="331470"/>
                </a:lnTo>
                <a:lnTo>
                  <a:pt x="631012" y="336550"/>
                </a:lnTo>
                <a:lnTo>
                  <a:pt x="614743" y="340360"/>
                </a:lnTo>
                <a:lnTo>
                  <a:pt x="596582" y="342900"/>
                </a:lnTo>
                <a:lnTo>
                  <a:pt x="596404" y="350520"/>
                </a:lnTo>
                <a:lnTo>
                  <a:pt x="585774" y="349250"/>
                </a:lnTo>
                <a:lnTo>
                  <a:pt x="577253" y="355600"/>
                </a:lnTo>
                <a:lnTo>
                  <a:pt x="561555" y="351790"/>
                </a:lnTo>
                <a:lnTo>
                  <a:pt x="551002" y="347980"/>
                </a:lnTo>
                <a:lnTo>
                  <a:pt x="540092" y="345440"/>
                </a:lnTo>
                <a:lnTo>
                  <a:pt x="534619" y="342900"/>
                </a:lnTo>
                <a:lnTo>
                  <a:pt x="531799" y="341630"/>
                </a:lnTo>
                <a:lnTo>
                  <a:pt x="528993" y="340360"/>
                </a:lnTo>
                <a:lnTo>
                  <a:pt x="517575" y="337820"/>
                </a:lnTo>
                <a:lnTo>
                  <a:pt x="511632" y="335280"/>
                </a:lnTo>
                <a:lnTo>
                  <a:pt x="502843" y="335280"/>
                </a:lnTo>
                <a:lnTo>
                  <a:pt x="500303" y="337820"/>
                </a:lnTo>
                <a:lnTo>
                  <a:pt x="499389" y="340360"/>
                </a:lnTo>
                <a:lnTo>
                  <a:pt x="495528" y="341630"/>
                </a:lnTo>
                <a:lnTo>
                  <a:pt x="496074" y="337820"/>
                </a:lnTo>
                <a:lnTo>
                  <a:pt x="490232" y="335280"/>
                </a:lnTo>
                <a:lnTo>
                  <a:pt x="486206" y="331470"/>
                </a:lnTo>
                <a:lnTo>
                  <a:pt x="482142" y="328930"/>
                </a:lnTo>
                <a:lnTo>
                  <a:pt x="479793" y="326390"/>
                </a:lnTo>
                <a:lnTo>
                  <a:pt x="486829" y="326390"/>
                </a:lnTo>
                <a:lnTo>
                  <a:pt x="476986" y="322580"/>
                </a:lnTo>
                <a:lnTo>
                  <a:pt x="468477" y="320040"/>
                </a:lnTo>
                <a:lnTo>
                  <a:pt x="460743" y="316230"/>
                </a:lnTo>
                <a:lnTo>
                  <a:pt x="453250" y="313690"/>
                </a:lnTo>
                <a:lnTo>
                  <a:pt x="448132" y="311150"/>
                </a:lnTo>
                <a:lnTo>
                  <a:pt x="442734" y="308610"/>
                </a:lnTo>
                <a:lnTo>
                  <a:pt x="436206" y="307340"/>
                </a:lnTo>
                <a:lnTo>
                  <a:pt x="433285" y="306070"/>
                </a:lnTo>
                <a:lnTo>
                  <a:pt x="412813" y="297180"/>
                </a:lnTo>
                <a:lnTo>
                  <a:pt x="415099" y="302260"/>
                </a:lnTo>
                <a:lnTo>
                  <a:pt x="418769" y="306070"/>
                </a:lnTo>
                <a:lnTo>
                  <a:pt x="415315" y="306070"/>
                </a:lnTo>
                <a:lnTo>
                  <a:pt x="408317" y="303530"/>
                </a:lnTo>
                <a:lnTo>
                  <a:pt x="402336" y="295910"/>
                </a:lnTo>
                <a:lnTo>
                  <a:pt x="405053" y="293370"/>
                </a:lnTo>
                <a:lnTo>
                  <a:pt x="407123" y="293370"/>
                </a:lnTo>
                <a:lnTo>
                  <a:pt x="401675" y="290830"/>
                </a:lnTo>
                <a:lnTo>
                  <a:pt x="368554" y="269240"/>
                </a:lnTo>
                <a:lnTo>
                  <a:pt x="361518" y="261620"/>
                </a:lnTo>
                <a:lnTo>
                  <a:pt x="354723" y="255333"/>
                </a:lnTo>
                <a:lnTo>
                  <a:pt x="351294" y="252120"/>
                </a:lnTo>
                <a:lnTo>
                  <a:pt x="236893" y="252120"/>
                </a:lnTo>
                <a:lnTo>
                  <a:pt x="234810" y="252120"/>
                </a:lnTo>
                <a:lnTo>
                  <a:pt x="232079" y="254000"/>
                </a:lnTo>
                <a:lnTo>
                  <a:pt x="227050" y="254000"/>
                </a:lnTo>
                <a:lnTo>
                  <a:pt x="218605" y="248920"/>
                </a:lnTo>
                <a:lnTo>
                  <a:pt x="216954" y="241452"/>
                </a:lnTo>
                <a:lnTo>
                  <a:pt x="214731" y="233680"/>
                </a:lnTo>
                <a:lnTo>
                  <a:pt x="214541" y="232333"/>
                </a:lnTo>
                <a:lnTo>
                  <a:pt x="230720" y="243840"/>
                </a:lnTo>
                <a:lnTo>
                  <a:pt x="219036" y="241300"/>
                </a:lnTo>
                <a:lnTo>
                  <a:pt x="233807" y="251460"/>
                </a:lnTo>
                <a:lnTo>
                  <a:pt x="235762" y="251460"/>
                </a:lnTo>
                <a:lnTo>
                  <a:pt x="350583" y="251460"/>
                </a:lnTo>
                <a:lnTo>
                  <a:pt x="347878" y="248920"/>
                </a:lnTo>
                <a:lnTo>
                  <a:pt x="343103" y="243840"/>
                </a:lnTo>
                <a:lnTo>
                  <a:pt x="334746" y="234950"/>
                </a:lnTo>
                <a:lnTo>
                  <a:pt x="321678" y="222250"/>
                </a:lnTo>
                <a:lnTo>
                  <a:pt x="308381" y="212090"/>
                </a:lnTo>
                <a:lnTo>
                  <a:pt x="297307" y="207010"/>
                </a:lnTo>
                <a:lnTo>
                  <a:pt x="294538" y="205740"/>
                </a:lnTo>
                <a:lnTo>
                  <a:pt x="296633" y="207010"/>
                </a:lnTo>
                <a:lnTo>
                  <a:pt x="279222" y="198120"/>
                </a:lnTo>
                <a:lnTo>
                  <a:pt x="270522" y="193040"/>
                </a:lnTo>
                <a:lnTo>
                  <a:pt x="261861" y="189230"/>
                </a:lnTo>
                <a:lnTo>
                  <a:pt x="258127" y="184150"/>
                </a:lnTo>
                <a:lnTo>
                  <a:pt x="266725" y="184150"/>
                </a:lnTo>
                <a:lnTo>
                  <a:pt x="266103" y="180340"/>
                </a:lnTo>
                <a:lnTo>
                  <a:pt x="241236" y="165100"/>
                </a:lnTo>
                <a:lnTo>
                  <a:pt x="222783" y="149860"/>
                </a:lnTo>
                <a:lnTo>
                  <a:pt x="214363" y="142240"/>
                </a:lnTo>
                <a:lnTo>
                  <a:pt x="205930" y="134620"/>
                </a:lnTo>
                <a:lnTo>
                  <a:pt x="191312" y="124460"/>
                </a:lnTo>
                <a:lnTo>
                  <a:pt x="185826" y="120650"/>
                </a:lnTo>
                <a:lnTo>
                  <a:pt x="171640" y="96520"/>
                </a:lnTo>
                <a:lnTo>
                  <a:pt x="170167" y="95250"/>
                </a:lnTo>
                <a:lnTo>
                  <a:pt x="163309" y="89319"/>
                </a:lnTo>
                <a:lnTo>
                  <a:pt x="163309" y="166814"/>
                </a:lnTo>
                <a:lnTo>
                  <a:pt x="161683" y="165100"/>
                </a:lnTo>
                <a:lnTo>
                  <a:pt x="161353" y="170180"/>
                </a:lnTo>
                <a:lnTo>
                  <a:pt x="152031" y="165100"/>
                </a:lnTo>
                <a:lnTo>
                  <a:pt x="149326" y="158750"/>
                </a:lnTo>
                <a:lnTo>
                  <a:pt x="147027" y="152400"/>
                </a:lnTo>
                <a:lnTo>
                  <a:pt x="140931" y="148590"/>
                </a:lnTo>
                <a:lnTo>
                  <a:pt x="138912" y="147320"/>
                </a:lnTo>
                <a:lnTo>
                  <a:pt x="140055" y="144614"/>
                </a:lnTo>
                <a:lnTo>
                  <a:pt x="143370" y="142240"/>
                </a:lnTo>
                <a:lnTo>
                  <a:pt x="152361" y="148590"/>
                </a:lnTo>
                <a:lnTo>
                  <a:pt x="155333" y="152400"/>
                </a:lnTo>
                <a:lnTo>
                  <a:pt x="155333" y="153670"/>
                </a:lnTo>
                <a:lnTo>
                  <a:pt x="163309" y="166814"/>
                </a:lnTo>
                <a:lnTo>
                  <a:pt x="163309" y="89319"/>
                </a:lnTo>
                <a:lnTo>
                  <a:pt x="145224" y="73660"/>
                </a:lnTo>
                <a:lnTo>
                  <a:pt x="116636" y="49530"/>
                </a:lnTo>
                <a:lnTo>
                  <a:pt x="116116" y="48933"/>
                </a:lnTo>
                <a:lnTo>
                  <a:pt x="116116" y="100799"/>
                </a:lnTo>
                <a:lnTo>
                  <a:pt x="114998" y="99910"/>
                </a:lnTo>
                <a:lnTo>
                  <a:pt x="115951" y="100330"/>
                </a:lnTo>
                <a:lnTo>
                  <a:pt x="116116" y="100799"/>
                </a:lnTo>
                <a:lnTo>
                  <a:pt x="116116" y="48933"/>
                </a:lnTo>
                <a:lnTo>
                  <a:pt x="100291" y="30480"/>
                </a:lnTo>
                <a:lnTo>
                  <a:pt x="95935" y="25400"/>
                </a:lnTo>
                <a:lnTo>
                  <a:pt x="94195" y="30480"/>
                </a:lnTo>
                <a:lnTo>
                  <a:pt x="84048" y="27940"/>
                </a:lnTo>
                <a:lnTo>
                  <a:pt x="85496" y="24904"/>
                </a:lnTo>
                <a:lnTo>
                  <a:pt x="81800" y="24130"/>
                </a:lnTo>
                <a:lnTo>
                  <a:pt x="70116" y="13970"/>
                </a:lnTo>
                <a:lnTo>
                  <a:pt x="63309" y="8890"/>
                </a:lnTo>
                <a:lnTo>
                  <a:pt x="58521" y="5080"/>
                </a:lnTo>
                <a:lnTo>
                  <a:pt x="51079" y="1270"/>
                </a:lnTo>
                <a:lnTo>
                  <a:pt x="40284" y="431"/>
                </a:lnTo>
                <a:lnTo>
                  <a:pt x="40284" y="36830"/>
                </a:lnTo>
                <a:lnTo>
                  <a:pt x="39370" y="38100"/>
                </a:lnTo>
                <a:lnTo>
                  <a:pt x="40284" y="36830"/>
                </a:lnTo>
                <a:lnTo>
                  <a:pt x="40284" y="431"/>
                </a:lnTo>
                <a:lnTo>
                  <a:pt x="39192" y="355"/>
                </a:lnTo>
                <a:lnTo>
                  <a:pt x="39192" y="38633"/>
                </a:lnTo>
                <a:lnTo>
                  <a:pt x="39179" y="39039"/>
                </a:lnTo>
                <a:lnTo>
                  <a:pt x="39065" y="38735"/>
                </a:lnTo>
                <a:lnTo>
                  <a:pt x="38925" y="38862"/>
                </a:lnTo>
                <a:lnTo>
                  <a:pt x="38785" y="38747"/>
                </a:lnTo>
                <a:lnTo>
                  <a:pt x="38620" y="38633"/>
                </a:lnTo>
                <a:lnTo>
                  <a:pt x="38684" y="38506"/>
                </a:lnTo>
                <a:lnTo>
                  <a:pt x="38785" y="38747"/>
                </a:lnTo>
                <a:lnTo>
                  <a:pt x="38849" y="38138"/>
                </a:lnTo>
                <a:lnTo>
                  <a:pt x="38976" y="38493"/>
                </a:lnTo>
                <a:lnTo>
                  <a:pt x="39065" y="38735"/>
                </a:lnTo>
                <a:lnTo>
                  <a:pt x="39192" y="38633"/>
                </a:lnTo>
                <a:lnTo>
                  <a:pt x="39192" y="355"/>
                </a:lnTo>
                <a:lnTo>
                  <a:pt x="34734" y="0"/>
                </a:lnTo>
                <a:lnTo>
                  <a:pt x="26797" y="1270"/>
                </a:lnTo>
                <a:lnTo>
                  <a:pt x="14249" y="8890"/>
                </a:lnTo>
                <a:lnTo>
                  <a:pt x="9347" y="12700"/>
                </a:lnTo>
                <a:lnTo>
                  <a:pt x="2209" y="25400"/>
                </a:lnTo>
                <a:lnTo>
                  <a:pt x="0" y="33020"/>
                </a:lnTo>
                <a:lnTo>
                  <a:pt x="1371" y="49530"/>
                </a:lnTo>
                <a:lnTo>
                  <a:pt x="5029" y="57150"/>
                </a:lnTo>
                <a:lnTo>
                  <a:pt x="10769" y="64770"/>
                </a:lnTo>
                <a:lnTo>
                  <a:pt x="12649" y="66040"/>
                </a:lnTo>
                <a:lnTo>
                  <a:pt x="22517" y="77470"/>
                </a:lnTo>
                <a:lnTo>
                  <a:pt x="32219" y="90170"/>
                </a:lnTo>
                <a:lnTo>
                  <a:pt x="41795" y="101600"/>
                </a:lnTo>
                <a:lnTo>
                  <a:pt x="51219" y="114300"/>
                </a:lnTo>
                <a:lnTo>
                  <a:pt x="60477" y="125730"/>
                </a:lnTo>
                <a:lnTo>
                  <a:pt x="78752" y="151130"/>
                </a:lnTo>
                <a:lnTo>
                  <a:pt x="114757" y="200660"/>
                </a:lnTo>
                <a:lnTo>
                  <a:pt x="132702" y="224790"/>
                </a:lnTo>
                <a:lnTo>
                  <a:pt x="145199" y="234950"/>
                </a:lnTo>
                <a:lnTo>
                  <a:pt x="156438" y="236220"/>
                </a:lnTo>
                <a:lnTo>
                  <a:pt x="167005" y="240030"/>
                </a:lnTo>
                <a:lnTo>
                  <a:pt x="177520" y="256540"/>
                </a:lnTo>
                <a:lnTo>
                  <a:pt x="163779" y="254000"/>
                </a:lnTo>
                <a:lnTo>
                  <a:pt x="195503" y="285750"/>
                </a:lnTo>
                <a:lnTo>
                  <a:pt x="223177" y="321310"/>
                </a:lnTo>
                <a:lnTo>
                  <a:pt x="249364" y="356870"/>
                </a:lnTo>
                <a:lnTo>
                  <a:pt x="276618" y="391160"/>
                </a:lnTo>
                <a:lnTo>
                  <a:pt x="274815" y="389890"/>
                </a:lnTo>
                <a:lnTo>
                  <a:pt x="272999" y="388620"/>
                </a:lnTo>
                <a:lnTo>
                  <a:pt x="270637" y="389890"/>
                </a:lnTo>
                <a:lnTo>
                  <a:pt x="267741" y="386080"/>
                </a:lnTo>
                <a:lnTo>
                  <a:pt x="268973" y="391160"/>
                </a:lnTo>
                <a:lnTo>
                  <a:pt x="271780" y="397510"/>
                </a:lnTo>
                <a:lnTo>
                  <a:pt x="275704" y="403860"/>
                </a:lnTo>
                <a:lnTo>
                  <a:pt x="280289" y="408940"/>
                </a:lnTo>
                <a:lnTo>
                  <a:pt x="286346" y="416560"/>
                </a:lnTo>
                <a:lnTo>
                  <a:pt x="292760" y="421640"/>
                </a:lnTo>
                <a:lnTo>
                  <a:pt x="295224" y="420370"/>
                </a:lnTo>
                <a:lnTo>
                  <a:pt x="299034" y="427990"/>
                </a:lnTo>
                <a:lnTo>
                  <a:pt x="291960" y="424180"/>
                </a:lnTo>
                <a:lnTo>
                  <a:pt x="292214" y="430530"/>
                </a:lnTo>
                <a:lnTo>
                  <a:pt x="293522" y="436880"/>
                </a:lnTo>
                <a:lnTo>
                  <a:pt x="298919" y="441960"/>
                </a:lnTo>
                <a:lnTo>
                  <a:pt x="303352" y="447040"/>
                </a:lnTo>
                <a:lnTo>
                  <a:pt x="307886" y="452120"/>
                </a:lnTo>
                <a:lnTo>
                  <a:pt x="311899" y="457200"/>
                </a:lnTo>
                <a:lnTo>
                  <a:pt x="310311" y="461010"/>
                </a:lnTo>
                <a:lnTo>
                  <a:pt x="309803" y="462280"/>
                </a:lnTo>
                <a:lnTo>
                  <a:pt x="305485" y="457200"/>
                </a:lnTo>
                <a:lnTo>
                  <a:pt x="310553" y="464820"/>
                </a:lnTo>
                <a:lnTo>
                  <a:pt x="315290" y="473710"/>
                </a:lnTo>
                <a:lnTo>
                  <a:pt x="319557" y="481330"/>
                </a:lnTo>
                <a:lnTo>
                  <a:pt x="323215" y="480060"/>
                </a:lnTo>
                <a:lnTo>
                  <a:pt x="325361" y="486410"/>
                </a:lnTo>
                <a:lnTo>
                  <a:pt x="327799" y="494030"/>
                </a:lnTo>
                <a:lnTo>
                  <a:pt x="330428" y="500380"/>
                </a:lnTo>
                <a:lnTo>
                  <a:pt x="335762" y="513080"/>
                </a:lnTo>
                <a:lnTo>
                  <a:pt x="337718" y="519430"/>
                </a:lnTo>
                <a:lnTo>
                  <a:pt x="338874" y="524510"/>
                </a:lnTo>
                <a:lnTo>
                  <a:pt x="339140" y="530860"/>
                </a:lnTo>
                <a:lnTo>
                  <a:pt x="341820" y="533400"/>
                </a:lnTo>
                <a:lnTo>
                  <a:pt x="343446" y="535940"/>
                </a:lnTo>
                <a:lnTo>
                  <a:pt x="344576" y="539750"/>
                </a:lnTo>
                <a:lnTo>
                  <a:pt x="345300" y="543560"/>
                </a:lnTo>
                <a:lnTo>
                  <a:pt x="345478" y="547370"/>
                </a:lnTo>
                <a:lnTo>
                  <a:pt x="346240" y="558800"/>
                </a:lnTo>
                <a:lnTo>
                  <a:pt x="347294" y="565150"/>
                </a:lnTo>
                <a:lnTo>
                  <a:pt x="353174" y="566420"/>
                </a:lnTo>
                <a:lnTo>
                  <a:pt x="346862" y="566420"/>
                </a:lnTo>
                <a:lnTo>
                  <a:pt x="344678" y="574040"/>
                </a:lnTo>
                <a:lnTo>
                  <a:pt x="345046" y="584200"/>
                </a:lnTo>
                <a:lnTo>
                  <a:pt x="345122" y="591820"/>
                </a:lnTo>
                <a:lnTo>
                  <a:pt x="345770" y="599440"/>
                </a:lnTo>
                <a:lnTo>
                  <a:pt x="346938" y="607060"/>
                </a:lnTo>
                <a:lnTo>
                  <a:pt x="348564" y="613410"/>
                </a:lnTo>
                <a:lnTo>
                  <a:pt x="346290" y="612140"/>
                </a:lnTo>
                <a:lnTo>
                  <a:pt x="344043" y="615950"/>
                </a:lnTo>
                <a:lnTo>
                  <a:pt x="341541" y="618490"/>
                </a:lnTo>
                <a:lnTo>
                  <a:pt x="338645" y="617283"/>
                </a:lnTo>
                <a:lnTo>
                  <a:pt x="338810" y="616115"/>
                </a:lnTo>
                <a:lnTo>
                  <a:pt x="338556" y="617245"/>
                </a:lnTo>
                <a:lnTo>
                  <a:pt x="338416" y="617905"/>
                </a:lnTo>
                <a:lnTo>
                  <a:pt x="338378" y="618109"/>
                </a:lnTo>
                <a:lnTo>
                  <a:pt x="337464" y="624840"/>
                </a:lnTo>
                <a:lnTo>
                  <a:pt x="337553" y="632460"/>
                </a:lnTo>
                <a:lnTo>
                  <a:pt x="337794" y="635000"/>
                </a:lnTo>
                <a:lnTo>
                  <a:pt x="338048" y="640080"/>
                </a:lnTo>
                <a:lnTo>
                  <a:pt x="339572" y="643890"/>
                </a:lnTo>
                <a:lnTo>
                  <a:pt x="343014" y="642620"/>
                </a:lnTo>
                <a:lnTo>
                  <a:pt x="337654" y="648970"/>
                </a:lnTo>
                <a:lnTo>
                  <a:pt x="335330" y="654050"/>
                </a:lnTo>
                <a:lnTo>
                  <a:pt x="333552" y="660400"/>
                </a:lnTo>
                <a:lnTo>
                  <a:pt x="331558" y="666750"/>
                </a:lnTo>
                <a:lnTo>
                  <a:pt x="330873" y="673100"/>
                </a:lnTo>
                <a:lnTo>
                  <a:pt x="313931" y="704850"/>
                </a:lnTo>
                <a:lnTo>
                  <a:pt x="303720" y="736600"/>
                </a:lnTo>
                <a:lnTo>
                  <a:pt x="291211" y="765810"/>
                </a:lnTo>
                <a:lnTo>
                  <a:pt x="276936" y="793750"/>
                </a:lnTo>
                <a:lnTo>
                  <a:pt x="261391" y="821690"/>
                </a:lnTo>
                <a:lnTo>
                  <a:pt x="259753" y="817880"/>
                </a:lnTo>
                <a:lnTo>
                  <a:pt x="261162" y="811530"/>
                </a:lnTo>
                <a:lnTo>
                  <a:pt x="264566" y="805180"/>
                </a:lnTo>
                <a:lnTo>
                  <a:pt x="268897" y="798830"/>
                </a:lnTo>
                <a:lnTo>
                  <a:pt x="272859" y="791210"/>
                </a:lnTo>
                <a:lnTo>
                  <a:pt x="275653" y="784860"/>
                </a:lnTo>
                <a:lnTo>
                  <a:pt x="276275" y="781050"/>
                </a:lnTo>
                <a:lnTo>
                  <a:pt x="273685" y="777240"/>
                </a:lnTo>
                <a:lnTo>
                  <a:pt x="263093" y="801370"/>
                </a:lnTo>
                <a:lnTo>
                  <a:pt x="253669" y="824230"/>
                </a:lnTo>
                <a:lnTo>
                  <a:pt x="242443" y="845820"/>
                </a:lnTo>
                <a:lnTo>
                  <a:pt x="226441" y="867410"/>
                </a:lnTo>
                <a:lnTo>
                  <a:pt x="223164" y="868680"/>
                </a:lnTo>
                <a:lnTo>
                  <a:pt x="223253" y="864870"/>
                </a:lnTo>
                <a:lnTo>
                  <a:pt x="224802" y="859790"/>
                </a:lnTo>
                <a:lnTo>
                  <a:pt x="225894" y="854710"/>
                </a:lnTo>
                <a:lnTo>
                  <a:pt x="218211" y="867410"/>
                </a:lnTo>
                <a:lnTo>
                  <a:pt x="209842" y="878840"/>
                </a:lnTo>
                <a:lnTo>
                  <a:pt x="192430" y="901700"/>
                </a:lnTo>
                <a:lnTo>
                  <a:pt x="183667" y="911860"/>
                </a:lnTo>
                <a:lnTo>
                  <a:pt x="175323" y="923290"/>
                </a:lnTo>
                <a:lnTo>
                  <a:pt x="167576" y="934720"/>
                </a:lnTo>
                <a:lnTo>
                  <a:pt x="160591" y="946150"/>
                </a:lnTo>
                <a:lnTo>
                  <a:pt x="159753" y="944880"/>
                </a:lnTo>
                <a:lnTo>
                  <a:pt x="161239" y="941070"/>
                </a:lnTo>
                <a:lnTo>
                  <a:pt x="162839" y="937260"/>
                </a:lnTo>
                <a:lnTo>
                  <a:pt x="158673" y="943610"/>
                </a:lnTo>
                <a:lnTo>
                  <a:pt x="150939" y="948690"/>
                </a:lnTo>
                <a:lnTo>
                  <a:pt x="155841" y="952500"/>
                </a:lnTo>
                <a:lnTo>
                  <a:pt x="159029" y="946150"/>
                </a:lnTo>
                <a:lnTo>
                  <a:pt x="164084" y="949960"/>
                </a:lnTo>
                <a:lnTo>
                  <a:pt x="162128" y="961390"/>
                </a:lnTo>
                <a:lnTo>
                  <a:pt x="158089" y="974090"/>
                </a:lnTo>
                <a:lnTo>
                  <a:pt x="156895" y="981710"/>
                </a:lnTo>
                <a:lnTo>
                  <a:pt x="150799" y="976630"/>
                </a:lnTo>
                <a:lnTo>
                  <a:pt x="141744" y="982980"/>
                </a:lnTo>
                <a:lnTo>
                  <a:pt x="132943" y="988060"/>
                </a:lnTo>
                <a:lnTo>
                  <a:pt x="127558" y="977900"/>
                </a:lnTo>
                <a:lnTo>
                  <a:pt x="125387" y="982980"/>
                </a:lnTo>
                <a:lnTo>
                  <a:pt x="123672" y="989330"/>
                </a:lnTo>
                <a:lnTo>
                  <a:pt x="127228" y="990600"/>
                </a:lnTo>
                <a:lnTo>
                  <a:pt x="121932" y="994410"/>
                </a:lnTo>
                <a:lnTo>
                  <a:pt x="118821" y="995680"/>
                </a:lnTo>
                <a:lnTo>
                  <a:pt x="120053" y="986790"/>
                </a:lnTo>
                <a:lnTo>
                  <a:pt x="113347" y="999490"/>
                </a:lnTo>
                <a:lnTo>
                  <a:pt x="111137" y="1005840"/>
                </a:lnTo>
                <a:lnTo>
                  <a:pt x="108737" y="1012190"/>
                </a:lnTo>
                <a:lnTo>
                  <a:pt x="101485" y="1022350"/>
                </a:lnTo>
                <a:lnTo>
                  <a:pt x="99453" y="1021080"/>
                </a:lnTo>
                <a:lnTo>
                  <a:pt x="101663" y="1016000"/>
                </a:lnTo>
                <a:lnTo>
                  <a:pt x="100723" y="1012190"/>
                </a:lnTo>
                <a:lnTo>
                  <a:pt x="97980" y="1021080"/>
                </a:lnTo>
                <a:lnTo>
                  <a:pt x="94145" y="1031240"/>
                </a:lnTo>
                <a:lnTo>
                  <a:pt x="88226" y="1040130"/>
                </a:lnTo>
                <a:lnTo>
                  <a:pt x="79260" y="1050290"/>
                </a:lnTo>
                <a:lnTo>
                  <a:pt x="78790" y="1047750"/>
                </a:lnTo>
                <a:lnTo>
                  <a:pt x="76809" y="1047750"/>
                </a:lnTo>
                <a:lnTo>
                  <a:pt x="66027" y="1062990"/>
                </a:lnTo>
                <a:lnTo>
                  <a:pt x="62204" y="1069505"/>
                </a:lnTo>
                <a:lnTo>
                  <a:pt x="62204" y="1132789"/>
                </a:lnTo>
                <a:lnTo>
                  <a:pt x="62039" y="1134110"/>
                </a:lnTo>
                <a:lnTo>
                  <a:pt x="62204" y="1132789"/>
                </a:lnTo>
                <a:lnTo>
                  <a:pt x="62204" y="1069505"/>
                </a:lnTo>
                <a:lnTo>
                  <a:pt x="54838" y="1082040"/>
                </a:lnTo>
                <a:lnTo>
                  <a:pt x="52781" y="1085189"/>
                </a:lnTo>
                <a:lnTo>
                  <a:pt x="52781" y="1148080"/>
                </a:lnTo>
                <a:lnTo>
                  <a:pt x="50800" y="1146810"/>
                </a:lnTo>
                <a:lnTo>
                  <a:pt x="51155" y="1146810"/>
                </a:lnTo>
                <a:lnTo>
                  <a:pt x="52781" y="1148080"/>
                </a:lnTo>
                <a:lnTo>
                  <a:pt x="52781" y="1085189"/>
                </a:lnTo>
                <a:lnTo>
                  <a:pt x="42354" y="1101090"/>
                </a:lnTo>
                <a:lnTo>
                  <a:pt x="39103" y="1104430"/>
                </a:lnTo>
                <a:lnTo>
                  <a:pt x="39103" y="1136053"/>
                </a:lnTo>
                <a:lnTo>
                  <a:pt x="39052" y="1136650"/>
                </a:lnTo>
                <a:lnTo>
                  <a:pt x="38976" y="1135964"/>
                </a:lnTo>
                <a:lnTo>
                  <a:pt x="39103" y="1136053"/>
                </a:lnTo>
                <a:lnTo>
                  <a:pt x="39103" y="1104430"/>
                </a:lnTo>
                <a:lnTo>
                  <a:pt x="25019" y="1118870"/>
                </a:lnTo>
                <a:lnTo>
                  <a:pt x="24066" y="1111250"/>
                </a:lnTo>
                <a:lnTo>
                  <a:pt x="21310" y="1112520"/>
                </a:lnTo>
                <a:lnTo>
                  <a:pt x="16852" y="1116330"/>
                </a:lnTo>
                <a:lnTo>
                  <a:pt x="15227" y="1118870"/>
                </a:lnTo>
                <a:lnTo>
                  <a:pt x="14465" y="1118870"/>
                </a:lnTo>
                <a:lnTo>
                  <a:pt x="11417" y="1123950"/>
                </a:lnTo>
                <a:lnTo>
                  <a:pt x="10325" y="1126490"/>
                </a:lnTo>
                <a:lnTo>
                  <a:pt x="8115" y="1132840"/>
                </a:lnTo>
                <a:lnTo>
                  <a:pt x="7975" y="1139190"/>
                </a:lnTo>
                <a:lnTo>
                  <a:pt x="11709" y="1155700"/>
                </a:lnTo>
                <a:lnTo>
                  <a:pt x="17945" y="1162050"/>
                </a:lnTo>
                <a:lnTo>
                  <a:pt x="18529" y="1165860"/>
                </a:lnTo>
                <a:lnTo>
                  <a:pt x="24295" y="1168400"/>
                </a:lnTo>
                <a:lnTo>
                  <a:pt x="30861" y="1170940"/>
                </a:lnTo>
                <a:lnTo>
                  <a:pt x="37909" y="1172210"/>
                </a:lnTo>
                <a:lnTo>
                  <a:pt x="45135" y="1170940"/>
                </a:lnTo>
                <a:lnTo>
                  <a:pt x="49923" y="1169670"/>
                </a:lnTo>
                <a:lnTo>
                  <a:pt x="54127" y="1168400"/>
                </a:lnTo>
                <a:lnTo>
                  <a:pt x="57543" y="1165860"/>
                </a:lnTo>
                <a:lnTo>
                  <a:pt x="59093" y="1164590"/>
                </a:lnTo>
                <a:lnTo>
                  <a:pt x="60769" y="1163320"/>
                </a:lnTo>
                <a:lnTo>
                  <a:pt x="62001" y="1162050"/>
                </a:lnTo>
                <a:lnTo>
                  <a:pt x="62763" y="1160780"/>
                </a:lnTo>
                <a:lnTo>
                  <a:pt x="67957" y="1154430"/>
                </a:lnTo>
                <a:lnTo>
                  <a:pt x="68999" y="1153160"/>
                </a:lnTo>
                <a:lnTo>
                  <a:pt x="59829" y="1154430"/>
                </a:lnTo>
                <a:lnTo>
                  <a:pt x="65976" y="1148080"/>
                </a:lnTo>
                <a:lnTo>
                  <a:pt x="68427" y="1145540"/>
                </a:lnTo>
                <a:lnTo>
                  <a:pt x="75844" y="1136650"/>
                </a:lnTo>
                <a:lnTo>
                  <a:pt x="83324" y="1127760"/>
                </a:lnTo>
                <a:lnTo>
                  <a:pt x="92125" y="1120140"/>
                </a:lnTo>
                <a:lnTo>
                  <a:pt x="85496" y="1132840"/>
                </a:lnTo>
                <a:lnTo>
                  <a:pt x="98069" y="1120140"/>
                </a:lnTo>
                <a:lnTo>
                  <a:pt x="99326" y="1118870"/>
                </a:lnTo>
                <a:lnTo>
                  <a:pt x="108127" y="1109980"/>
                </a:lnTo>
                <a:lnTo>
                  <a:pt x="91948" y="1118870"/>
                </a:lnTo>
                <a:lnTo>
                  <a:pt x="93091" y="1115060"/>
                </a:lnTo>
                <a:lnTo>
                  <a:pt x="94602" y="1109980"/>
                </a:lnTo>
                <a:lnTo>
                  <a:pt x="92760" y="1107440"/>
                </a:lnTo>
                <a:lnTo>
                  <a:pt x="92710" y="1103630"/>
                </a:lnTo>
                <a:lnTo>
                  <a:pt x="93726" y="1102829"/>
                </a:lnTo>
                <a:lnTo>
                  <a:pt x="95504" y="1104900"/>
                </a:lnTo>
                <a:lnTo>
                  <a:pt x="95021" y="1109980"/>
                </a:lnTo>
                <a:lnTo>
                  <a:pt x="93548" y="1115060"/>
                </a:lnTo>
                <a:lnTo>
                  <a:pt x="102577" y="1102360"/>
                </a:lnTo>
                <a:lnTo>
                  <a:pt x="113538" y="1092200"/>
                </a:lnTo>
                <a:lnTo>
                  <a:pt x="124358" y="1084605"/>
                </a:lnTo>
                <a:lnTo>
                  <a:pt x="133070" y="1078230"/>
                </a:lnTo>
                <a:lnTo>
                  <a:pt x="127419" y="1088390"/>
                </a:lnTo>
                <a:lnTo>
                  <a:pt x="130784" y="1083310"/>
                </a:lnTo>
                <a:lnTo>
                  <a:pt x="134594" y="1078230"/>
                </a:lnTo>
                <a:lnTo>
                  <a:pt x="138404" y="1074420"/>
                </a:lnTo>
                <a:lnTo>
                  <a:pt x="130568" y="1074420"/>
                </a:lnTo>
                <a:lnTo>
                  <a:pt x="131546" y="1073150"/>
                </a:lnTo>
                <a:lnTo>
                  <a:pt x="132524" y="1071956"/>
                </a:lnTo>
                <a:lnTo>
                  <a:pt x="134416" y="1070610"/>
                </a:lnTo>
                <a:lnTo>
                  <a:pt x="137896" y="1066012"/>
                </a:lnTo>
                <a:lnTo>
                  <a:pt x="138366" y="1065669"/>
                </a:lnTo>
                <a:lnTo>
                  <a:pt x="140246" y="1068070"/>
                </a:lnTo>
                <a:lnTo>
                  <a:pt x="139280" y="1065034"/>
                </a:lnTo>
                <a:lnTo>
                  <a:pt x="143979" y="1061720"/>
                </a:lnTo>
                <a:lnTo>
                  <a:pt x="148666" y="1061720"/>
                </a:lnTo>
                <a:lnTo>
                  <a:pt x="149567" y="1071880"/>
                </a:lnTo>
                <a:lnTo>
                  <a:pt x="152615" y="1071880"/>
                </a:lnTo>
                <a:lnTo>
                  <a:pt x="157353" y="1062990"/>
                </a:lnTo>
                <a:lnTo>
                  <a:pt x="158470" y="1061720"/>
                </a:lnTo>
                <a:lnTo>
                  <a:pt x="166255" y="1052830"/>
                </a:lnTo>
                <a:lnTo>
                  <a:pt x="167360" y="1051560"/>
                </a:lnTo>
                <a:lnTo>
                  <a:pt x="175069" y="1043940"/>
                </a:lnTo>
                <a:lnTo>
                  <a:pt x="177634" y="1041400"/>
                </a:lnTo>
                <a:lnTo>
                  <a:pt x="183146" y="1029970"/>
                </a:lnTo>
                <a:lnTo>
                  <a:pt x="181914" y="1035050"/>
                </a:lnTo>
                <a:lnTo>
                  <a:pt x="185318" y="1038860"/>
                </a:lnTo>
                <a:lnTo>
                  <a:pt x="186918" y="1038860"/>
                </a:lnTo>
                <a:lnTo>
                  <a:pt x="187553" y="1029970"/>
                </a:lnTo>
                <a:lnTo>
                  <a:pt x="187642" y="1028700"/>
                </a:lnTo>
                <a:lnTo>
                  <a:pt x="195110" y="1024890"/>
                </a:lnTo>
                <a:lnTo>
                  <a:pt x="196710" y="1026160"/>
                </a:lnTo>
                <a:lnTo>
                  <a:pt x="198551" y="1029970"/>
                </a:lnTo>
                <a:lnTo>
                  <a:pt x="202653" y="1024890"/>
                </a:lnTo>
                <a:lnTo>
                  <a:pt x="204698" y="1022350"/>
                </a:lnTo>
                <a:lnTo>
                  <a:pt x="201650" y="1019810"/>
                </a:lnTo>
                <a:lnTo>
                  <a:pt x="199783" y="1017270"/>
                </a:lnTo>
                <a:lnTo>
                  <a:pt x="207505" y="1012190"/>
                </a:lnTo>
                <a:lnTo>
                  <a:pt x="209435" y="1010920"/>
                </a:lnTo>
                <a:lnTo>
                  <a:pt x="208127" y="1012190"/>
                </a:lnTo>
                <a:lnTo>
                  <a:pt x="209613" y="1012190"/>
                </a:lnTo>
                <a:lnTo>
                  <a:pt x="206781" y="1016000"/>
                </a:lnTo>
                <a:lnTo>
                  <a:pt x="213321" y="1010920"/>
                </a:lnTo>
                <a:lnTo>
                  <a:pt x="223113" y="1003300"/>
                </a:lnTo>
                <a:lnTo>
                  <a:pt x="237921" y="989330"/>
                </a:lnTo>
                <a:lnTo>
                  <a:pt x="252526" y="975360"/>
                </a:lnTo>
                <a:lnTo>
                  <a:pt x="263029" y="967740"/>
                </a:lnTo>
                <a:lnTo>
                  <a:pt x="268287" y="963930"/>
                </a:lnTo>
                <a:lnTo>
                  <a:pt x="271208" y="967740"/>
                </a:lnTo>
                <a:lnTo>
                  <a:pt x="266471" y="974090"/>
                </a:lnTo>
                <a:lnTo>
                  <a:pt x="261708" y="979170"/>
                </a:lnTo>
                <a:lnTo>
                  <a:pt x="264617" y="981710"/>
                </a:lnTo>
                <a:lnTo>
                  <a:pt x="282486" y="963930"/>
                </a:lnTo>
                <a:lnTo>
                  <a:pt x="285038" y="961390"/>
                </a:lnTo>
                <a:lnTo>
                  <a:pt x="287566" y="958850"/>
                </a:lnTo>
                <a:lnTo>
                  <a:pt x="305269" y="941070"/>
                </a:lnTo>
                <a:lnTo>
                  <a:pt x="306654" y="939800"/>
                </a:lnTo>
                <a:lnTo>
                  <a:pt x="312216" y="934720"/>
                </a:lnTo>
                <a:lnTo>
                  <a:pt x="326123" y="922020"/>
                </a:lnTo>
                <a:lnTo>
                  <a:pt x="329552" y="919480"/>
                </a:lnTo>
                <a:lnTo>
                  <a:pt x="344995" y="908050"/>
                </a:lnTo>
                <a:lnTo>
                  <a:pt x="348424" y="905510"/>
                </a:lnTo>
                <a:lnTo>
                  <a:pt x="342252" y="908050"/>
                </a:lnTo>
                <a:lnTo>
                  <a:pt x="344678" y="900430"/>
                </a:lnTo>
                <a:lnTo>
                  <a:pt x="347268" y="899160"/>
                </a:lnTo>
                <a:lnTo>
                  <a:pt x="355041" y="895350"/>
                </a:lnTo>
                <a:lnTo>
                  <a:pt x="368350" y="891540"/>
                </a:lnTo>
                <a:lnTo>
                  <a:pt x="379603" y="882650"/>
                </a:lnTo>
                <a:lnTo>
                  <a:pt x="376453" y="886460"/>
                </a:lnTo>
                <a:lnTo>
                  <a:pt x="379209" y="892810"/>
                </a:lnTo>
                <a:lnTo>
                  <a:pt x="379310" y="891540"/>
                </a:lnTo>
                <a:lnTo>
                  <a:pt x="387324" y="886460"/>
                </a:lnTo>
                <a:lnTo>
                  <a:pt x="393204" y="882650"/>
                </a:lnTo>
                <a:lnTo>
                  <a:pt x="395160" y="881380"/>
                </a:lnTo>
                <a:lnTo>
                  <a:pt x="403059" y="875030"/>
                </a:lnTo>
                <a:lnTo>
                  <a:pt x="411264" y="869950"/>
                </a:lnTo>
                <a:lnTo>
                  <a:pt x="422719" y="861060"/>
                </a:lnTo>
                <a:lnTo>
                  <a:pt x="425894" y="858520"/>
                </a:lnTo>
                <a:lnTo>
                  <a:pt x="429056" y="855980"/>
                </a:lnTo>
                <a:lnTo>
                  <a:pt x="450278" y="840740"/>
                </a:lnTo>
                <a:lnTo>
                  <a:pt x="447840" y="845820"/>
                </a:lnTo>
                <a:lnTo>
                  <a:pt x="453415" y="844550"/>
                </a:lnTo>
                <a:lnTo>
                  <a:pt x="459486" y="842010"/>
                </a:lnTo>
                <a:lnTo>
                  <a:pt x="465861" y="840740"/>
                </a:lnTo>
                <a:lnTo>
                  <a:pt x="476783" y="835660"/>
                </a:lnTo>
                <a:lnTo>
                  <a:pt x="489686" y="831850"/>
                </a:lnTo>
                <a:lnTo>
                  <a:pt x="493788" y="830580"/>
                </a:lnTo>
                <a:lnTo>
                  <a:pt x="497484" y="829310"/>
                </a:lnTo>
                <a:lnTo>
                  <a:pt x="500456" y="824230"/>
                </a:lnTo>
                <a:lnTo>
                  <a:pt x="508939" y="821690"/>
                </a:lnTo>
                <a:lnTo>
                  <a:pt x="502272" y="817880"/>
                </a:lnTo>
                <a:lnTo>
                  <a:pt x="508647" y="819150"/>
                </a:lnTo>
                <a:lnTo>
                  <a:pt x="526351" y="819150"/>
                </a:lnTo>
                <a:lnTo>
                  <a:pt x="531799" y="817880"/>
                </a:lnTo>
                <a:lnTo>
                  <a:pt x="537260" y="816610"/>
                </a:lnTo>
                <a:lnTo>
                  <a:pt x="542696" y="816610"/>
                </a:lnTo>
                <a:lnTo>
                  <a:pt x="553250" y="814070"/>
                </a:lnTo>
                <a:lnTo>
                  <a:pt x="561124" y="811530"/>
                </a:lnTo>
                <a:lnTo>
                  <a:pt x="574319" y="808990"/>
                </a:lnTo>
                <a:lnTo>
                  <a:pt x="584873" y="806450"/>
                </a:lnTo>
                <a:lnTo>
                  <a:pt x="608634" y="806450"/>
                </a:lnTo>
                <a:lnTo>
                  <a:pt x="616331" y="808990"/>
                </a:lnTo>
                <a:lnTo>
                  <a:pt x="623798" y="811530"/>
                </a:lnTo>
                <a:lnTo>
                  <a:pt x="630961" y="815340"/>
                </a:lnTo>
                <a:lnTo>
                  <a:pt x="626097" y="814070"/>
                </a:lnTo>
                <a:lnTo>
                  <a:pt x="618998" y="816610"/>
                </a:lnTo>
                <a:lnTo>
                  <a:pt x="622795" y="817880"/>
                </a:lnTo>
                <a:lnTo>
                  <a:pt x="631444" y="817880"/>
                </a:lnTo>
                <a:lnTo>
                  <a:pt x="657428" y="821690"/>
                </a:lnTo>
                <a:lnTo>
                  <a:pt x="656755" y="816610"/>
                </a:lnTo>
                <a:lnTo>
                  <a:pt x="656412" y="814070"/>
                </a:lnTo>
                <a:lnTo>
                  <a:pt x="653986" y="816610"/>
                </a:lnTo>
                <a:lnTo>
                  <a:pt x="652754" y="815340"/>
                </a:lnTo>
                <a:lnTo>
                  <a:pt x="647852" y="810260"/>
                </a:lnTo>
                <a:lnTo>
                  <a:pt x="650506" y="808990"/>
                </a:lnTo>
                <a:lnTo>
                  <a:pt x="654532" y="807720"/>
                </a:lnTo>
                <a:lnTo>
                  <a:pt x="668451" y="807720"/>
                </a:lnTo>
                <a:lnTo>
                  <a:pt x="672731" y="808990"/>
                </a:lnTo>
                <a:lnTo>
                  <a:pt x="665264" y="810260"/>
                </a:lnTo>
                <a:lnTo>
                  <a:pt x="665683" y="814070"/>
                </a:lnTo>
                <a:lnTo>
                  <a:pt x="670242" y="820420"/>
                </a:lnTo>
                <a:lnTo>
                  <a:pt x="675195" y="825500"/>
                </a:lnTo>
                <a:lnTo>
                  <a:pt x="674725" y="822960"/>
                </a:lnTo>
                <a:lnTo>
                  <a:pt x="677659" y="821690"/>
                </a:lnTo>
                <a:lnTo>
                  <a:pt x="677735" y="819150"/>
                </a:lnTo>
                <a:lnTo>
                  <a:pt x="684771" y="828040"/>
                </a:lnTo>
                <a:lnTo>
                  <a:pt x="686511" y="825500"/>
                </a:lnTo>
                <a:lnTo>
                  <a:pt x="689406" y="821690"/>
                </a:lnTo>
                <a:lnTo>
                  <a:pt x="692277" y="819150"/>
                </a:lnTo>
                <a:lnTo>
                  <a:pt x="696226" y="816610"/>
                </a:lnTo>
                <a:lnTo>
                  <a:pt x="706780" y="825500"/>
                </a:lnTo>
                <a:lnTo>
                  <a:pt x="704202" y="828040"/>
                </a:lnTo>
                <a:lnTo>
                  <a:pt x="711479" y="829310"/>
                </a:lnTo>
                <a:lnTo>
                  <a:pt x="718832" y="829310"/>
                </a:lnTo>
                <a:lnTo>
                  <a:pt x="726059" y="831850"/>
                </a:lnTo>
                <a:lnTo>
                  <a:pt x="732993" y="835660"/>
                </a:lnTo>
                <a:lnTo>
                  <a:pt x="731494" y="838200"/>
                </a:lnTo>
                <a:lnTo>
                  <a:pt x="727392" y="838200"/>
                </a:lnTo>
                <a:lnTo>
                  <a:pt x="722579" y="836930"/>
                </a:lnTo>
                <a:lnTo>
                  <a:pt x="718959" y="838200"/>
                </a:lnTo>
                <a:lnTo>
                  <a:pt x="729653" y="842010"/>
                </a:lnTo>
                <a:lnTo>
                  <a:pt x="741146" y="843280"/>
                </a:lnTo>
                <a:lnTo>
                  <a:pt x="751687" y="845820"/>
                </a:lnTo>
                <a:lnTo>
                  <a:pt x="759536" y="852170"/>
                </a:lnTo>
                <a:lnTo>
                  <a:pt x="756310" y="852170"/>
                </a:lnTo>
                <a:lnTo>
                  <a:pt x="749173" y="848360"/>
                </a:lnTo>
                <a:lnTo>
                  <a:pt x="741883" y="845820"/>
                </a:lnTo>
                <a:lnTo>
                  <a:pt x="738619" y="845820"/>
                </a:lnTo>
                <a:lnTo>
                  <a:pt x="744207" y="854710"/>
                </a:lnTo>
                <a:lnTo>
                  <a:pt x="752805" y="862330"/>
                </a:lnTo>
                <a:lnTo>
                  <a:pt x="758266" y="866140"/>
                </a:lnTo>
                <a:lnTo>
                  <a:pt x="757466" y="864870"/>
                </a:lnTo>
                <a:lnTo>
                  <a:pt x="763892" y="869950"/>
                </a:lnTo>
                <a:lnTo>
                  <a:pt x="770458" y="875030"/>
                </a:lnTo>
                <a:lnTo>
                  <a:pt x="776617" y="881380"/>
                </a:lnTo>
                <a:lnTo>
                  <a:pt x="772553" y="876300"/>
                </a:lnTo>
                <a:lnTo>
                  <a:pt x="789101" y="876300"/>
                </a:lnTo>
                <a:lnTo>
                  <a:pt x="802436" y="882650"/>
                </a:lnTo>
                <a:lnTo>
                  <a:pt x="816089" y="891540"/>
                </a:lnTo>
                <a:lnTo>
                  <a:pt x="833615" y="896620"/>
                </a:lnTo>
                <a:lnTo>
                  <a:pt x="821055" y="895350"/>
                </a:lnTo>
                <a:lnTo>
                  <a:pt x="819111" y="897890"/>
                </a:lnTo>
                <a:lnTo>
                  <a:pt x="821029" y="901700"/>
                </a:lnTo>
                <a:lnTo>
                  <a:pt x="819988" y="906780"/>
                </a:lnTo>
                <a:lnTo>
                  <a:pt x="823823" y="911860"/>
                </a:lnTo>
                <a:lnTo>
                  <a:pt x="830135" y="919480"/>
                </a:lnTo>
                <a:lnTo>
                  <a:pt x="826541" y="919480"/>
                </a:lnTo>
                <a:lnTo>
                  <a:pt x="834542" y="923290"/>
                </a:lnTo>
                <a:lnTo>
                  <a:pt x="840308" y="928370"/>
                </a:lnTo>
                <a:lnTo>
                  <a:pt x="847140" y="934720"/>
                </a:lnTo>
                <a:lnTo>
                  <a:pt x="858304" y="937260"/>
                </a:lnTo>
                <a:lnTo>
                  <a:pt x="857262" y="939800"/>
                </a:lnTo>
                <a:lnTo>
                  <a:pt x="865098" y="943432"/>
                </a:lnTo>
                <a:lnTo>
                  <a:pt x="865022" y="941070"/>
                </a:lnTo>
                <a:lnTo>
                  <a:pt x="881634" y="951230"/>
                </a:lnTo>
                <a:lnTo>
                  <a:pt x="896874" y="966470"/>
                </a:lnTo>
                <a:lnTo>
                  <a:pt x="913942" y="984250"/>
                </a:lnTo>
                <a:lnTo>
                  <a:pt x="953033" y="1004570"/>
                </a:lnTo>
                <a:lnTo>
                  <a:pt x="966800" y="1009650"/>
                </a:lnTo>
                <a:lnTo>
                  <a:pt x="980186" y="1013460"/>
                </a:lnTo>
                <a:lnTo>
                  <a:pt x="996022" y="1022350"/>
                </a:lnTo>
                <a:lnTo>
                  <a:pt x="995895" y="1026160"/>
                </a:lnTo>
                <a:lnTo>
                  <a:pt x="991501" y="1027430"/>
                </a:lnTo>
                <a:lnTo>
                  <a:pt x="986307" y="1026160"/>
                </a:lnTo>
                <a:lnTo>
                  <a:pt x="983805" y="1024890"/>
                </a:lnTo>
                <a:lnTo>
                  <a:pt x="990485" y="1033780"/>
                </a:lnTo>
                <a:lnTo>
                  <a:pt x="997546" y="1040130"/>
                </a:lnTo>
                <a:lnTo>
                  <a:pt x="1005332" y="1046480"/>
                </a:lnTo>
                <a:lnTo>
                  <a:pt x="1014183" y="1051560"/>
                </a:lnTo>
                <a:lnTo>
                  <a:pt x="1010500" y="1051560"/>
                </a:lnTo>
                <a:lnTo>
                  <a:pt x="1011402" y="1054100"/>
                </a:lnTo>
                <a:lnTo>
                  <a:pt x="1012634" y="1059180"/>
                </a:lnTo>
                <a:lnTo>
                  <a:pt x="1018476" y="1061720"/>
                </a:lnTo>
                <a:lnTo>
                  <a:pt x="1027861" y="1064260"/>
                </a:lnTo>
                <a:lnTo>
                  <a:pt x="1033487" y="1069340"/>
                </a:lnTo>
                <a:lnTo>
                  <a:pt x="1029576" y="1070610"/>
                </a:lnTo>
                <a:lnTo>
                  <a:pt x="1023912" y="1071880"/>
                </a:lnTo>
                <a:lnTo>
                  <a:pt x="1017778" y="1070610"/>
                </a:lnTo>
                <a:lnTo>
                  <a:pt x="1026795" y="1075690"/>
                </a:lnTo>
                <a:lnTo>
                  <a:pt x="1036104" y="1079500"/>
                </a:lnTo>
                <a:lnTo>
                  <a:pt x="1045362" y="1084529"/>
                </a:lnTo>
                <a:lnTo>
                  <a:pt x="1054620" y="1089660"/>
                </a:lnTo>
                <a:lnTo>
                  <a:pt x="1054265" y="1096010"/>
                </a:lnTo>
                <a:lnTo>
                  <a:pt x="1043635" y="1089660"/>
                </a:lnTo>
                <a:lnTo>
                  <a:pt x="1037983" y="1088390"/>
                </a:lnTo>
                <a:lnTo>
                  <a:pt x="1048740" y="1096010"/>
                </a:lnTo>
                <a:lnTo>
                  <a:pt x="1054023" y="1099464"/>
                </a:lnTo>
                <a:lnTo>
                  <a:pt x="1054430" y="1096010"/>
                </a:lnTo>
                <a:lnTo>
                  <a:pt x="1055027" y="1090930"/>
                </a:lnTo>
                <a:lnTo>
                  <a:pt x="1056259" y="1088390"/>
                </a:lnTo>
                <a:lnTo>
                  <a:pt x="1064780" y="1093470"/>
                </a:lnTo>
                <a:lnTo>
                  <a:pt x="1063053" y="1088390"/>
                </a:lnTo>
                <a:lnTo>
                  <a:pt x="1060894" y="1082040"/>
                </a:lnTo>
                <a:lnTo>
                  <a:pt x="1048435" y="1073150"/>
                </a:lnTo>
                <a:lnTo>
                  <a:pt x="1045819" y="1071880"/>
                </a:lnTo>
                <a:lnTo>
                  <a:pt x="1032751" y="1065530"/>
                </a:lnTo>
                <a:lnTo>
                  <a:pt x="1019162" y="1056640"/>
                </a:lnTo>
                <a:lnTo>
                  <a:pt x="1032979" y="1052830"/>
                </a:lnTo>
                <a:lnTo>
                  <a:pt x="1011364" y="1046480"/>
                </a:lnTo>
                <a:lnTo>
                  <a:pt x="1010056" y="1041400"/>
                </a:lnTo>
                <a:lnTo>
                  <a:pt x="1012050" y="1035050"/>
                </a:lnTo>
                <a:lnTo>
                  <a:pt x="1020572" y="1040130"/>
                </a:lnTo>
                <a:lnTo>
                  <a:pt x="1016622" y="1035050"/>
                </a:lnTo>
                <a:lnTo>
                  <a:pt x="1015644" y="1033780"/>
                </a:lnTo>
                <a:lnTo>
                  <a:pt x="1011224" y="1031240"/>
                </a:lnTo>
                <a:lnTo>
                  <a:pt x="1007173" y="1028700"/>
                </a:lnTo>
                <a:lnTo>
                  <a:pt x="1006398" y="1027430"/>
                </a:lnTo>
                <a:lnTo>
                  <a:pt x="1003325" y="1022350"/>
                </a:lnTo>
                <a:lnTo>
                  <a:pt x="1002982" y="1020076"/>
                </a:lnTo>
                <a:lnTo>
                  <a:pt x="992212" y="1014730"/>
                </a:lnTo>
                <a:lnTo>
                  <a:pt x="995883" y="1014730"/>
                </a:lnTo>
                <a:lnTo>
                  <a:pt x="995781" y="1007706"/>
                </a:lnTo>
                <a:lnTo>
                  <a:pt x="989266" y="1000760"/>
                </a:lnTo>
                <a:lnTo>
                  <a:pt x="967841" y="989330"/>
                </a:lnTo>
                <a:lnTo>
                  <a:pt x="963358" y="981710"/>
                </a:lnTo>
                <a:lnTo>
                  <a:pt x="965428" y="981710"/>
                </a:lnTo>
                <a:lnTo>
                  <a:pt x="960755" y="979170"/>
                </a:lnTo>
                <a:lnTo>
                  <a:pt x="951420" y="974090"/>
                </a:lnTo>
                <a:lnTo>
                  <a:pt x="947153" y="976630"/>
                </a:lnTo>
                <a:lnTo>
                  <a:pt x="943406" y="979170"/>
                </a:lnTo>
                <a:lnTo>
                  <a:pt x="931049" y="977900"/>
                </a:lnTo>
                <a:lnTo>
                  <a:pt x="930808" y="955040"/>
                </a:lnTo>
                <a:lnTo>
                  <a:pt x="930757" y="949960"/>
                </a:lnTo>
                <a:lnTo>
                  <a:pt x="922782" y="955040"/>
                </a:lnTo>
                <a:lnTo>
                  <a:pt x="920242" y="952500"/>
                </a:lnTo>
                <a:lnTo>
                  <a:pt x="917651" y="949960"/>
                </a:lnTo>
                <a:lnTo>
                  <a:pt x="915060" y="947420"/>
                </a:lnTo>
                <a:lnTo>
                  <a:pt x="918210" y="946150"/>
                </a:lnTo>
                <a:lnTo>
                  <a:pt x="912050" y="944880"/>
                </a:lnTo>
                <a:lnTo>
                  <a:pt x="911479" y="946150"/>
                </a:lnTo>
                <a:lnTo>
                  <a:pt x="911783" y="948690"/>
                </a:lnTo>
                <a:lnTo>
                  <a:pt x="908202" y="949960"/>
                </a:lnTo>
                <a:lnTo>
                  <a:pt x="904024" y="943610"/>
                </a:lnTo>
                <a:lnTo>
                  <a:pt x="901242" y="941070"/>
                </a:lnTo>
                <a:lnTo>
                  <a:pt x="898461" y="938530"/>
                </a:lnTo>
                <a:lnTo>
                  <a:pt x="885901" y="928370"/>
                </a:lnTo>
                <a:lnTo>
                  <a:pt x="872566" y="918006"/>
                </a:lnTo>
                <a:lnTo>
                  <a:pt x="866470" y="916940"/>
                </a:lnTo>
                <a:lnTo>
                  <a:pt x="865339" y="908050"/>
                </a:lnTo>
                <a:lnTo>
                  <a:pt x="847852" y="899160"/>
                </a:lnTo>
                <a:lnTo>
                  <a:pt x="844943" y="896620"/>
                </a:lnTo>
                <a:lnTo>
                  <a:pt x="839127" y="891540"/>
                </a:lnTo>
                <a:lnTo>
                  <a:pt x="845350" y="891540"/>
                </a:lnTo>
                <a:lnTo>
                  <a:pt x="850265" y="892810"/>
                </a:lnTo>
                <a:lnTo>
                  <a:pt x="851903" y="891540"/>
                </a:lnTo>
                <a:lnTo>
                  <a:pt x="848334" y="885190"/>
                </a:lnTo>
                <a:lnTo>
                  <a:pt x="838060" y="883920"/>
                </a:lnTo>
                <a:lnTo>
                  <a:pt x="829297" y="876300"/>
                </a:lnTo>
                <a:lnTo>
                  <a:pt x="820940" y="866140"/>
                </a:lnTo>
                <a:lnTo>
                  <a:pt x="819150" y="864870"/>
                </a:lnTo>
                <a:lnTo>
                  <a:pt x="813739" y="861060"/>
                </a:lnTo>
                <a:lnTo>
                  <a:pt x="811936" y="859790"/>
                </a:lnTo>
                <a:lnTo>
                  <a:pt x="804900" y="861060"/>
                </a:lnTo>
                <a:lnTo>
                  <a:pt x="793686" y="855980"/>
                </a:lnTo>
                <a:lnTo>
                  <a:pt x="787654" y="852170"/>
                </a:lnTo>
                <a:lnTo>
                  <a:pt x="779589" y="847090"/>
                </a:lnTo>
                <a:lnTo>
                  <a:pt x="763892" y="839470"/>
                </a:lnTo>
                <a:lnTo>
                  <a:pt x="763562" y="838200"/>
                </a:lnTo>
                <a:lnTo>
                  <a:pt x="763244" y="836930"/>
                </a:lnTo>
                <a:lnTo>
                  <a:pt x="759523" y="834390"/>
                </a:lnTo>
                <a:lnTo>
                  <a:pt x="753389" y="829310"/>
                </a:lnTo>
                <a:lnTo>
                  <a:pt x="745426" y="824230"/>
                </a:lnTo>
                <a:lnTo>
                  <a:pt x="739698" y="820420"/>
                </a:lnTo>
                <a:lnTo>
                  <a:pt x="733501" y="816610"/>
                </a:lnTo>
                <a:lnTo>
                  <a:pt x="721067" y="808990"/>
                </a:lnTo>
                <a:lnTo>
                  <a:pt x="718096" y="807720"/>
                </a:lnTo>
                <a:lnTo>
                  <a:pt x="715124" y="806450"/>
                </a:lnTo>
                <a:lnTo>
                  <a:pt x="713600" y="805180"/>
                </a:lnTo>
                <a:lnTo>
                  <a:pt x="710552" y="802640"/>
                </a:lnTo>
                <a:lnTo>
                  <a:pt x="711784" y="801370"/>
                </a:lnTo>
                <a:lnTo>
                  <a:pt x="707796" y="805180"/>
                </a:lnTo>
                <a:lnTo>
                  <a:pt x="701306" y="803910"/>
                </a:lnTo>
                <a:lnTo>
                  <a:pt x="693293" y="802640"/>
                </a:lnTo>
                <a:lnTo>
                  <a:pt x="687184" y="801370"/>
                </a:lnTo>
                <a:lnTo>
                  <a:pt x="668566" y="797560"/>
                </a:lnTo>
                <a:lnTo>
                  <a:pt x="670915" y="791210"/>
                </a:lnTo>
                <a:lnTo>
                  <a:pt x="674293" y="789940"/>
                </a:lnTo>
                <a:lnTo>
                  <a:pt x="683539" y="789940"/>
                </a:lnTo>
                <a:lnTo>
                  <a:pt x="678637" y="788670"/>
                </a:lnTo>
                <a:lnTo>
                  <a:pt x="673963" y="786130"/>
                </a:lnTo>
                <a:lnTo>
                  <a:pt x="668845" y="784860"/>
                </a:lnTo>
                <a:lnTo>
                  <a:pt x="664425" y="787400"/>
                </a:lnTo>
                <a:lnTo>
                  <a:pt x="659345" y="788670"/>
                </a:lnTo>
                <a:lnTo>
                  <a:pt x="649490" y="787400"/>
                </a:lnTo>
                <a:lnTo>
                  <a:pt x="654964" y="781050"/>
                </a:lnTo>
                <a:lnTo>
                  <a:pt x="647293" y="778510"/>
                </a:lnTo>
                <a:lnTo>
                  <a:pt x="599554" y="778510"/>
                </a:lnTo>
                <a:lnTo>
                  <a:pt x="593318" y="777240"/>
                </a:lnTo>
                <a:lnTo>
                  <a:pt x="586689" y="775970"/>
                </a:lnTo>
                <a:lnTo>
                  <a:pt x="585965" y="779780"/>
                </a:lnTo>
                <a:lnTo>
                  <a:pt x="591146" y="784860"/>
                </a:lnTo>
                <a:lnTo>
                  <a:pt x="592848" y="789940"/>
                </a:lnTo>
                <a:lnTo>
                  <a:pt x="593750" y="791210"/>
                </a:lnTo>
                <a:lnTo>
                  <a:pt x="593788" y="793750"/>
                </a:lnTo>
                <a:lnTo>
                  <a:pt x="592010" y="796290"/>
                </a:lnTo>
                <a:lnTo>
                  <a:pt x="590232" y="797560"/>
                </a:lnTo>
                <a:lnTo>
                  <a:pt x="586689" y="798830"/>
                </a:lnTo>
                <a:lnTo>
                  <a:pt x="580301" y="801370"/>
                </a:lnTo>
                <a:lnTo>
                  <a:pt x="579247" y="797560"/>
                </a:lnTo>
                <a:lnTo>
                  <a:pt x="578434" y="792480"/>
                </a:lnTo>
                <a:lnTo>
                  <a:pt x="578294" y="791603"/>
                </a:lnTo>
                <a:lnTo>
                  <a:pt x="576961" y="792480"/>
                </a:lnTo>
                <a:lnTo>
                  <a:pt x="572287" y="791210"/>
                </a:lnTo>
                <a:lnTo>
                  <a:pt x="574052" y="789940"/>
                </a:lnTo>
                <a:lnTo>
                  <a:pt x="582879" y="783590"/>
                </a:lnTo>
                <a:lnTo>
                  <a:pt x="576783" y="783590"/>
                </a:lnTo>
                <a:lnTo>
                  <a:pt x="574268" y="786130"/>
                </a:lnTo>
                <a:lnTo>
                  <a:pt x="572262" y="788670"/>
                </a:lnTo>
                <a:lnTo>
                  <a:pt x="567651" y="789940"/>
                </a:lnTo>
                <a:lnTo>
                  <a:pt x="567537" y="786130"/>
                </a:lnTo>
                <a:lnTo>
                  <a:pt x="567461" y="783590"/>
                </a:lnTo>
                <a:lnTo>
                  <a:pt x="560400" y="786130"/>
                </a:lnTo>
                <a:lnTo>
                  <a:pt x="561378" y="781050"/>
                </a:lnTo>
                <a:lnTo>
                  <a:pt x="563803" y="781050"/>
                </a:lnTo>
                <a:lnTo>
                  <a:pt x="569823" y="783590"/>
                </a:lnTo>
                <a:lnTo>
                  <a:pt x="573341" y="781050"/>
                </a:lnTo>
                <a:lnTo>
                  <a:pt x="567969" y="781050"/>
                </a:lnTo>
                <a:lnTo>
                  <a:pt x="561924" y="779780"/>
                </a:lnTo>
                <a:lnTo>
                  <a:pt x="556628" y="778510"/>
                </a:lnTo>
                <a:lnTo>
                  <a:pt x="551370" y="778510"/>
                </a:lnTo>
                <a:lnTo>
                  <a:pt x="546760" y="777240"/>
                </a:lnTo>
                <a:lnTo>
                  <a:pt x="544258" y="774700"/>
                </a:lnTo>
                <a:lnTo>
                  <a:pt x="545680" y="778510"/>
                </a:lnTo>
                <a:lnTo>
                  <a:pt x="545274" y="782320"/>
                </a:lnTo>
                <a:lnTo>
                  <a:pt x="537667" y="784860"/>
                </a:lnTo>
                <a:lnTo>
                  <a:pt x="527621" y="786130"/>
                </a:lnTo>
                <a:lnTo>
                  <a:pt x="525691" y="784860"/>
                </a:lnTo>
                <a:lnTo>
                  <a:pt x="523481" y="781050"/>
                </a:lnTo>
                <a:lnTo>
                  <a:pt x="523341" y="778510"/>
                </a:lnTo>
                <a:lnTo>
                  <a:pt x="517144" y="778510"/>
                </a:lnTo>
                <a:lnTo>
                  <a:pt x="513143" y="783590"/>
                </a:lnTo>
                <a:lnTo>
                  <a:pt x="499300" y="783590"/>
                </a:lnTo>
                <a:lnTo>
                  <a:pt x="501294" y="791210"/>
                </a:lnTo>
                <a:lnTo>
                  <a:pt x="495668" y="792480"/>
                </a:lnTo>
                <a:lnTo>
                  <a:pt x="493496" y="789940"/>
                </a:lnTo>
                <a:lnTo>
                  <a:pt x="490626" y="788670"/>
                </a:lnTo>
                <a:lnTo>
                  <a:pt x="486117" y="791210"/>
                </a:lnTo>
                <a:lnTo>
                  <a:pt x="479831" y="793750"/>
                </a:lnTo>
                <a:lnTo>
                  <a:pt x="472808" y="797560"/>
                </a:lnTo>
                <a:lnTo>
                  <a:pt x="466077" y="800100"/>
                </a:lnTo>
                <a:lnTo>
                  <a:pt x="457746" y="805180"/>
                </a:lnTo>
                <a:lnTo>
                  <a:pt x="452335" y="808990"/>
                </a:lnTo>
                <a:lnTo>
                  <a:pt x="459409" y="810260"/>
                </a:lnTo>
                <a:lnTo>
                  <a:pt x="461111" y="810260"/>
                </a:lnTo>
                <a:lnTo>
                  <a:pt x="460641" y="811530"/>
                </a:lnTo>
                <a:lnTo>
                  <a:pt x="460387" y="811682"/>
                </a:lnTo>
                <a:lnTo>
                  <a:pt x="460070" y="811504"/>
                </a:lnTo>
                <a:lnTo>
                  <a:pt x="459905" y="811491"/>
                </a:lnTo>
                <a:lnTo>
                  <a:pt x="459955" y="811682"/>
                </a:lnTo>
                <a:lnTo>
                  <a:pt x="460286" y="811745"/>
                </a:lnTo>
                <a:lnTo>
                  <a:pt x="449834" y="817880"/>
                </a:lnTo>
                <a:lnTo>
                  <a:pt x="438531" y="824230"/>
                </a:lnTo>
                <a:lnTo>
                  <a:pt x="426821" y="829310"/>
                </a:lnTo>
                <a:lnTo>
                  <a:pt x="402882" y="839470"/>
                </a:lnTo>
                <a:lnTo>
                  <a:pt x="391160" y="845820"/>
                </a:lnTo>
                <a:lnTo>
                  <a:pt x="379996" y="852170"/>
                </a:lnTo>
                <a:lnTo>
                  <a:pt x="369811" y="858520"/>
                </a:lnTo>
                <a:lnTo>
                  <a:pt x="368363" y="857250"/>
                </a:lnTo>
                <a:lnTo>
                  <a:pt x="356311" y="866140"/>
                </a:lnTo>
                <a:lnTo>
                  <a:pt x="343954" y="876300"/>
                </a:lnTo>
                <a:lnTo>
                  <a:pt x="332943" y="886460"/>
                </a:lnTo>
                <a:lnTo>
                  <a:pt x="324891" y="895350"/>
                </a:lnTo>
                <a:lnTo>
                  <a:pt x="320103" y="899160"/>
                </a:lnTo>
                <a:lnTo>
                  <a:pt x="310959" y="899160"/>
                </a:lnTo>
                <a:lnTo>
                  <a:pt x="310959" y="895350"/>
                </a:lnTo>
                <a:lnTo>
                  <a:pt x="304482" y="902970"/>
                </a:lnTo>
                <a:lnTo>
                  <a:pt x="299250" y="908050"/>
                </a:lnTo>
                <a:lnTo>
                  <a:pt x="292290" y="913130"/>
                </a:lnTo>
                <a:lnTo>
                  <a:pt x="280606" y="919480"/>
                </a:lnTo>
                <a:lnTo>
                  <a:pt x="283679" y="913130"/>
                </a:lnTo>
                <a:lnTo>
                  <a:pt x="282778" y="913130"/>
                </a:lnTo>
                <a:lnTo>
                  <a:pt x="283362" y="911860"/>
                </a:lnTo>
                <a:lnTo>
                  <a:pt x="290868" y="906780"/>
                </a:lnTo>
                <a:lnTo>
                  <a:pt x="279819" y="913130"/>
                </a:lnTo>
                <a:lnTo>
                  <a:pt x="271360" y="918210"/>
                </a:lnTo>
                <a:lnTo>
                  <a:pt x="263906" y="924560"/>
                </a:lnTo>
                <a:lnTo>
                  <a:pt x="255841" y="934720"/>
                </a:lnTo>
                <a:lnTo>
                  <a:pt x="253619" y="930910"/>
                </a:lnTo>
                <a:lnTo>
                  <a:pt x="247002" y="933450"/>
                </a:lnTo>
                <a:lnTo>
                  <a:pt x="239077" y="938530"/>
                </a:lnTo>
                <a:lnTo>
                  <a:pt x="232892" y="944880"/>
                </a:lnTo>
                <a:lnTo>
                  <a:pt x="246672" y="939800"/>
                </a:lnTo>
                <a:lnTo>
                  <a:pt x="235483" y="949960"/>
                </a:lnTo>
                <a:lnTo>
                  <a:pt x="229895" y="953770"/>
                </a:lnTo>
                <a:lnTo>
                  <a:pt x="224269" y="958850"/>
                </a:lnTo>
                <a:lnTo>
                  <a:pt x="222275" y="947420"/>
                </a:lnTo>
                <a:lnTo>
                  <a:pt x="212775" y="953033"/>
                </a:lnTo>
                <a:lnTo>
                  <a:pt x="210375" y="955433"/>
                </a:lnTo>
                <a:lnTo>
                  <a:pt x="211099" y="954024"/>
                </a:lnTo>
                <a:lnTo>
                  <a:pt x="209384" y="955040"/>
                </a:lnTo>
                <a:lnTo>
                  <a:pt x="204609" y="959078"/>
                </a:lnTo>
                <a:lnTo>
                  <a:pt x="209651" y="951230"/>
                </a:lnTo>
                <a:lnTo>
                  <a:pt x="212115" y="952080"/>
                </a:lnTo>
                <a:lnTo>
                  <a:pt x="212547" y="951230"/>
                </a:lnTo>
                <a:lnTo>
                  <a:pt x="213868" y="948690"/>
                </a:lnTo>
                <a:lnTo>
                  <a:pt x="223977" y="941070"/>
                </a:lnTo>
                <a:lnTo>
                  <a:pt x="235115" y="933450"/>
                </a:lnTo>
                <a:lnTo>
                  <a:pt x="243446" y="920750"/>
                </a:lnTo>
                <a:lnTo>
                  <a:pt x="248259" y="919480"/>
                </a:lnTo>
                <a:lnTo>
                  <a:pt x="251307" y="920750"/>
                </a:lnTo>
                <a:lnTo>
                  <a:pt x="254063" y="923290"/>
                </a:lnTo>
                <a:lnTo>
                  <a:pt x="258025" y="922020"/>
                </a:lnTo>
                <a:lnTo>
                  <a:pt x="259422" y="919480"/>
                </a:lnTo>
                <a:lnTo>
                  <a:pt x="265010" y="909320"/>
                </a:lnTo>
                <a:lnTo>
                  <a:pt x="269595" y="905510"/>
                </a:lnTo>
                <a:lnTo>
                  <a:pt x="271119" y="904240"/>
                </a:lnTo>
                <a:lnTo>
                  <a:pt x="272643" y="902970"/>
                </a:lnTo>
                <a:lnTo>
                  <a:pt x="280492" y="896620"/>
                </a:lnTo>
                <a:lnTo>
                  <a:pt x="285826" y="887730"/>
                </a:lnTo>
                <a:lnTo>
                  <a:pt x="288124" y="883920"/>
                </a:lnTo>
                <a:lnTo>
                  <a:pt x="279819" y="886167"/>
                </a:lnTo>
                <a:lnTo>
                  <a:pt x="283984" y="871220"/>
                </a:lnTo>
                <a:lnTo>
                  <a:pt x="274383" y="887730"/>
                </a:lnTo>
                <a:lnTo>
                  <a:pt x="269557" y="895350"/>
                </a:lnTo>
                <a:lnTo>
                  <a:pt x="264655" y="904240"/>
                </a:lnTo>
                <a:lnTo>
                  <a:pt x="266509" y="897890"/>
                </a:lnTo>
                <a:lnTo>
                  <a:pt x="268287" y="891540"/>
                </a:lnTo>
                <a:lnTo>
                  <a:pt x="271767" y="878840"/>
                </a:lnTo>
                <a:lnTo>
                  <a:pt x="267004" y="886460"/>
                </a:lnTo>
                <a:lnTo>
                  <a:pt x="262890" y="894080"/>
                </a:lnTo>
                <a:lnTo>
                  <a:pt x="259092" y="900430"/>
                </a:lnTo>
                <a:lnTo>
                  <a:pt x="255270" y="905510"/>
                </a:lnTo>
                <a:lnTo>
                  <a:pt x="257619" y="895350"/>
                </a:lnTo>
                <a:lnTo>
                  <a:pt x="250990" y="895350"/>
                </a:lnTo>
                <a:lnTo>
                  <a:pt x="260870" y="889000"/>
                </a:lnTo>
                <a:lnTo>
                  <a:pt x="266674" y="877570"/>
                </a:lnTo>
                <a:lnTo>
                  <a:pt x="271005" y="868680"/>
                </a:lnTo>
                <a:lnTo>
                  <a:pt x="272249" y="866140"/>
                </a:lnTo>
                <a:lnTo>
                  <a:pt x="281406" y="857250"/>
                </a:lnTo>
                <a:lnTo>
                  <a:pt x="294386" y="867410"/>
                </a:lnTo>
                <a:lnTo>
                  <a:pt x="301663" y="859790"/>
                </a:lnTo>
                <a:lnTo>
                  <a:pt x="320421" y="824230"/>
                </a:lnTo>
                <a:lnTo>
                  <a:pt x="321602" y="821690"/>
                </a:lnTo>
                <a:lnTo>
                  <a:pt x="325120" y="814070"/>
                </a:lnTo>
                <a:lnTo>
                  <a:pt x="330911" y="803910"/>
                </a:lnTo>
                <a:lnTo>
                  <a:pt x="332778" y="801370"/>
                </a:lnTo>
                <a:lnTo>
                  <a:pt x="338340" y="793750"/>
                </a:lnTo>
                <a:lnTo>
                  <a:pt x="335622" y="796290"/>
                </a:lnTo>
                <a:lnTo>
                  <a:pt x="332752" y="798830"/>
                </a:lnTo>
                <a:lnTo>
                  <a:pt x="329819" y="801370"/>
                </a:lnTo>
                <a:lnTo>
                  <a:pt x="330390" y="795020"/>
                </a:lnTo>
                <a:lnTo>
                  <a:pt x="334568" y="787400"/>
                </a:lnTo>
                <a:lnTo>
                  <a:pt x="339940" y="778510"/>
                </a:lnTo>
                <a:lnTo>
                  <a:pt x="344106" y="770890"/>
                </a:lnTo>
                <a:lnTo>
                  <a:pt x="348310" y="773430"/>
                </a:lnTo>
                <a:lnTo>
                  <a:pt x="351104" y="770890"/>
                </a:lnTo>
                <a:lnTo>
                  <a:pt x="353898" y="768350"/>
                </a:lnTo>
                <a:lnTo>
                  <a:pt x="359219" y="765810"/>
                </a:lnTo>
                <a:lnTo>
                  <a:pt x="359435" y="760730"/>
                </a:lnTo>
                <a:lnTo>
                  <a:pt x="363054" y="751840"/>
                </a:lnTo>
                <a:lnTo>
                  <a:pt x="365823" y="741680"/>
                </a:lnTo>
                <a:lnTo>
                  <a:pt x="363461" y="734060"/>
                </a:lnTo>
                <a:lnTo>
                  <a:pt x="367931" y="730250"/>
                </a:lnTo>
                <a:lnTo>
                  <a:pt x="383235" y="698500"/>
                </a:lnTo>
                <a:lnTo>
                  <a:pt x="382727" y="693420"/>
                </a:lnTo>
                <a:lnTo>
                  <a:pt x="382181" y="689610"/>
                </a:lnTo>
                <a:lnTo>
                  <a:pt x="381419" y="681990"/>
                </a:lnTo>
                <a:lnTo>
                  <a:pt x="381127" y="675640"/>
                </a:lnTo>
                <a:lnTo>
                  <a:pt x="381800" y="666750"/>
                </a:lnTo>
                <a:lnTo>
                  <a:pt x="383921" y="657860"/>
                </a:lnTo>
                <a:lnTo>
                  <a:pt x="387134" y="661670"/>
                </a:lnTo>
                <a:lnTo>
                  <a:pt x="390563" y="662940"/>
                </a:lnTo>
                <a:lnTo>
                  <a:pt x="393166" y="665480"/>
                </a:lnTo>
                <a:lnTo>
                  <a:pt x="393928" y="675640"/>
                </a:lnTo>
                <a:lnTo>
                  <a:pt x="396392" y="666750"/>
                </a:lnTo>
                <a:lnTo>
                  <a:pt x="399503" y="657860"/>
                </a:lnTo>
                <a:lnTo>
                  <a:pt x="395846" y="656590"/>
                </a:lnTo>
                <a:lnTo>
                  <a:pt x="398056" y="654050"/>
                </a:lnTo>
                <a:lnTo>
                  <a:pt x="398462" y="647700"/>
                </a:lnTo>
                <a:lnTo>
                  <a:pt x="397954" y="642620"/>
                </a:lnTo>
                <a:lnTo>
                  <a:pt x="397700" y="640080"/>
                </a:lnTo>
                <a:lnTo>
                  <a:pt x="397154" y="632460"/>
                </a:lnTo>
                <a:lnTo>
                  <a:pt x="396900" y="624840"/>
                </a:lnTo>
                <a:lnTo>
                  <a:pt x="400164" y="621030"/>
                </a:lnTo>
                <a:lnTo>
                  <a:pt x="399313" y="618490"/>
                </a:lnTo>
                <a:lnTo>
                  <a:pt x="398462" y="615950"/>
                </a:lnTo>
                <a:lnTo>
                  <a:pt x="392734" y="614680"/>
                </a:lnTo>
                <a:lnTo>
                  <a:pt x="392836" y="613410"/>
                </a:lnTo>
                <a:lnTo>
                  <a:pt x="393712" y="603250"/>
                </a:lnTo>
                <a:lnTo>
                  <a:pt x="394906" y="601980"/>
                </a:lnTo>
                <a:lnTo>
                  <a:pt x="396430" y="603250"/>
                </a:lnTo>
                <a:lnTo>
                  <a:pt x="395579" y="601980"/>
                </a:lnTo>
                <a:lnTo>
                  <a:pt x="394728" y="600710"/>
                </a:lnTo>
                <a:lnTo>
                  <a:pt x="393153" y="596900"/>
                </a:lnTo>
                <a:lnTo>
                  <a:pt x="392391" y="595630"/>
                </a:lnTo>
                <a:lnTo>
                  <a:pt x="390880" y="593090"/>
                </a:lnTo>
                <a:lnTo>
                  <a:pt x="387032" y="595630"/>
                </a:lnTo>
                <a:lnTo>
                  <a:pt x="390144" y="590550"/>
                </a:lnTo>
                <a:lnTo>
                  <a:pt x="392163" y="584200"/>
                </a:lnTo>
                <a:lnTo>
                  <a:pt x="393331" y="577850"/>
                </a:lnTo>
                <a:lnTo>
                  <a:pt x="393801" y="571500"/>
                </a:lnTo>
                <a:lnTo>
                  <a:pt x="393903" y="561340"/>
                </a:lnTo>
                <a:lnTo>
                  <a:pt x="393382" y="554990"/>
                </a:lnTo>
                <a:lnTo>
                  <a:pt x="392239" y="547370"/>
                </a:lnTo>
                <a:lnTo>
                  <a:pt x="389534" y="533400"/>
                </a:lnTo>
                <a:lnTo>
                  <a:pt x="387819" y="525780"/>
                </a:lnTo>
                <a:lnTo>
                  <a:pt x="386105" y="519430"/>
                </a:lnTo>
                <a:lnTo>
                  <a:pt x="384721" y="511810"/>
                </a:lnTo>
                <a:lnTo>
                  <a:pt x="383413" y="502920"/>
                </a:lnTo>
                <a:lnTo>
                  <a:pt x="382219" y="495300"/>
                </a:lnTo>
                <a:lnTo>
                  <a:pt x="383590" y="487680"/>
                </a:lnTo>
                <a:lnTo>
                  <a:pt x="380314" y="480060"/>
                </a:lnTo>
                <a:lnTo>
                  <a:pt x="377024" y="472440"/>
                </a:lnTo>
                <a:lnTo>
                  <a:pt x="371919" y="462280"/>
                </a:lnTo>
                <a:lnTo>
                  <a:pt x="364413" y="447040"/>
                </a:lnTo>
                <a:lnTo>
                  <a:pt x="362051" y="443230"/>
                </a:lnTo>
                <a:lnTo>
                  <a:pt x="357047" y="434340"/>
                </a:lnTo>
                <a:lnTo>
                  <a:pt x="354799" y="429260"/>
                </a:lnTo>
                <a:lnTo>
                  <a:pt x="356793" y="430530"/>
                </a:lnTo>
                <a:lnTo>
                  <a:pt x="357035" y="429260"/>
                </a:lnTo>
                <a:lnTo>
                  <a:pt x="356412" y="427990"/>
                </a:lnTo>
                <a:lnTo>
                  <a:pt x="352552" y="420370"/>
                </a:lnTo>
                <a:lnTo>
                  <a:pt x="351904" y="419100"/>
                </a:lnTo>
                <a:lnTo>
                  <a:pt x="344068" y="415290"/>
                </a:lnTo>
                <a:lnTo>
                  <a:pt x="335826" y="410210"/>
                </a:lnTo>
                <a:lnTo>
                  <a:pt x="328155" y="397510"/>
                </a:lnTo>
                <a:lnTo>
                  <a:pt x="330085" y="391160"/>
                </a:lnTo>
                <a:lnTo>
                  <a:pt x="333971" y="394970"/>
                </a:lnTo>
                <a:lnTo>
                  <a:pt x="337489" y="400050"/>
                </a:lnTo>
                <a:lnTo>
                  <a:pt x="338302" y="398780"/>
                </a:lnTo>
                <a:lnTo>
                  <a:pt x="341363" y="393700"/>
                </a:lnTo>
                <a:lnTo>
                  <a:pt x="340944" y="388620"/>
                </a:lnTo>
                <a:lnTo>
                  <a:pt x="337947" y="382270"/>
                </a:lnTo>
                <a:lnTo>
                  <a:pt x="333298" y="375920"/>
                </a:lnTo>
                <a:lnTo>
                  <a:pt x="327761" y="369570"/>
                </a:lnTo>
                <a:lnTo>
                  <a:pt x="322478" y="363220"/>
                </a:lnTo>
                <a:lnTo>
                  <a:pt x="318363" y="355600"/>
                </a:lnTo>
                <a:lnTo>
                  <a:pt x="316331" y="347980"/>
                </a:lnTo>
                <a:lnTo>
                  <a:pt x="319773" y="350520"/>
                </a:lnTo>
                <a:lnTo>
                  <a:pt x="318782" y="347980"/>
                </a:lnTo>
                <a:lnTo>
                  <a:pt x="297815" y="323850"/>
                </a:lnTo>
                <a:lnTo>
                  <a:pt x="291744" y="317500"/>
                </a:lnTo>
                <a:lnTo>
                  <a:pt x="285864" y="311150"/>
                </a:lnTo>
                <a:lnTo>
                  <a:pt x="280428" y="304800"/>
                </a:lnTo>
                <a:lnTo>
                  <a:pt x="282422" y="304800"/>
                </a:lnTo>
                <a:lnTo>
                  <a:pt x="282714" y="303530"/>
                </a:lnTo>
                <a:lnTo>
                  <a:pt x="276059" y="299720"/>
                </a:lnTo>
                <a:lnTo>
                  <a:pt x="269163" y="294640"/>
                </a:lnTo>
                <a:lnTo>
                  <a:pt x="255054" y="281940"/>
                </a:lnTo>
                <a:lnTo>
                  <a:pt x="247865" y="275590"/>
                </a:lnTo>
                <a:lnTo>
                  <a:pt x="240868" y="269240"/>
                </a:lnTo>
                <a:lnTo>
                  <a:pt x="234137" y="261620"/>
                </a:lnTo>
                <a:lnTo>
                  <a:pt x="229082" y="256540"/>
                </a:lnTo>
                <a:lnTo>
                  <a:pt x="227812" y="255270"/>
                </a:lnTo>
                <a:lnTo>
                  <a:pt x="237794" y="256540"/>
                </a:lnTo>
                <a:lnTo>
                  <a:pt x="237248" y="261620"/>
                </a:lnTo>
                <a:lnTo>
                  <a:pt x="239636" y="255333"/>
                </a:lnTo>
                <a:lnTo>
                  <a:pt x="252933" y="264160"/>
                </a:lnTo>
                <a:lnTo>
                  <a:pt x="273342" y="276860"/>
                </a:lnTo>
                <a:lnTo>
                  <a:pt x="291960" y="280670"/>
                </a:lnTo>
                <a:lnTo>
                  <a:pt x="293268" y="284480"/>
                </a:lnTo>
                <a:lnTo>
                  <a:pt x="293814" y="290830"/>
                </a:lnTo>
                <a:lnTo>
                  <a:pt x="286854" y="287020"/>
                </a:lnTo>
                <a:lnTo>
                  <a:pt x="299847" y="297180"/>
                </a:lnTo>
                <a:lnTo>
                  <a:pt x="314261" y="306070"/>
                </a:lnTo>
                <a:lnTo>
                  <a:pt x="352247" y="325120"/>
                </a:lnTo>
                <a:lnTo>
                  <a:pt x="359638" y="328930"/>
                </a:lnTo>
                <a:lnTo>
                  <a:pt x="396646" y="353060"/>
                </a:lnTo>
                <a:lnTo>
                  <a:pt x="391744" y="354330"/>
                </a:lnTo>
                <a:lnTo>
                  <a:pt x="397548" y="356870"/>
                </a:lnTo>
                <a:lnTo>
                  <a:pt x="403402" y="356870"/>
                </a:lnTo>
                <a:lnTo>
                  <a:pt x="409168" y="359410"/>
                </a:lnTo>
                <a:lnTo>
                  <a:pt x="414705" y="363220"/>
                </a:lnTo>
                <a:lnTo>
                  <a:pt x="413435" y="364490"/>
                </a:lnTo>
                <a:lnTo>
                  <a:pt x="409841" y="365760"/>
                </a:lnTo>
                <a:lnTo>
                  <a:pt x="413105" y="367030"/>
                </a:lnTo>
                <a:lnTo>
                  <a:pt x="415391" y="368300"/>
                </a:lnTo>
                <a:lnTo>
                  <a:pt x="421043" y="368300"/>
                </a:lnTo>
                <a:lnTo>
                  <a:pt x="427177" y="370840"/>
                </a:lnTo>
                <a:lnTo>
                  <a:pt x="433235" y="372110"/>
                </a:lnTo>
                <a:lnTo>
                  <a:pt x="439902" y="374650"/>
                </a:lnTo>
                <a:lnTo>
                  <a:pt x="444512" y="377190"/>
                </a:lnTo>
                <a:lnTo>
                  <a:pt x="433997" y="378460"/>
                </a:lnTo>
                <a:lnTo>
                  <a:pt x="440905" y="382270"/>
                </a:lnTo>
                <a:lnTo>
                  <a:pt x="454253" y="387350"/>
                </a:lnTo>
                <a:lnTo>
                  <a:pt x="460679" y="389890"/>
                </a:lnTo>
                <a:lnTo>
                  <a:pt x="479640" y="393700"/>
                </a:lnTo>
                <a:lnTo>
                  <a:pt x="485775" y="393700"/>
                </a:lnTo>
                <a:lnTo>
                  <a:pt x="489800" y="394970"/>
                </a:lnTo>
                <a:lnTo>
                  <a:pt x="522490" y="394970"/>
                </a:lnTo>
                <a:lnTo>
                  <a:pt x="528878" y="396240"/>
                </a:lnTo>
                <a:lnTo>
                  <a:pt x="535559" y="396240"/>
                </a:lnTo>
                <a:lnTo>
                  <a:pt x="534403" y="402590"/>
                </a:lnTo>
                <a:lnTo>
                  <a:pt x="542264" y="407670"/>
                </a:lnTo>
                <a:lnTo>
                  <a:pt x="552894" y="412750"/>
                </a:lnTo>
                <a:lnTo>
                  <a:pt x="561327" y="415290"/>
                </a:lnTo>
                <a:lnTo>
                  <a:pt x="578637" y="417830"/>
                </a:lnTo>
                <a:lnTo>
                  <a:pt x="586143" y="419100"/>
                </a:lnTo>
                <a:lnTo>
                  <a:pt x="585482" y="421640"/>
                </a:lnTo>
                <a:lnTo>
                  <a:pt x="604977" y="420370"/>
                </a:lnTo>
                <a:lnTo>
                  <a:pt x="623023" y="417830"/>
                </a:lnTo>
                <a:lnTo>
                  <a:pt x="663067" y="405130"/>
                </a:lnTo>
                <a:lnTo>
                  <a:pt x="692302" y="389890"/>
                </a:lnTo>
                <a:lnTo>
                  <a:pt x="714463" y="378460"/>
                </a:lnTo>
                <a:lnTo>
                  <a:pt x="727544" y="377190"/>
                </a:lnTo>
                <a:lnTo>
                  <a:pt x="742619" y="372110"/>
                </a:lnTo>
                <a:lnTo>
                  <a:pt x="759040" y="365760"/>
                </a:lnTo>
                <a:lnTo>
                  <a:pt x="778662" y="355600"/>
                </a:lnTo>
                <a:lnTo>
                  <a:pt x="788593" y="350520"/>
                </a:lnTo>
                <a:lnTo>
                  <a:pt x="793559" y="347980"/>
                </a:lnTo>
                <a:lnTo>
                  <a:pt x="810729" y="337820"/>
                </a:lnTo>
                <a:lnTo>
                  <a:pt x="827417" y="328930"/>
                </a:lnTo>
                <a:lnTo>
                  <a:pt x="831951" y="326390"/>
                </a:lnTo>
                <a:lnTo>
                  <a:pt x="836485" y="323850"/>
                </a:lnTo>
                <a:lnTo>
                  <a:pt x="838758" y="322580"/>
                </a:lnTo>
                <a:lnTo>
                  <a:pt x="843305" y="320040"/>
                </a:lnTo>
                <a:lnTo>
                  <a:pt x="836447" y="322580"/>
                </a:lnTo>
                <a:lnTo>
                  <a:pt x="837514" y="317500"/>
                </a:lnTo>
                <a:lnTo>
                  <a:pt x="838835" y="311150"/>
                </a:lnTo>
                <a:lnTo>
                  <a:pt x="844562" y="306070"/>
                </a:lnTo>
                <a:lnTo>
                  <a:pt x="851763" y="300990"/>
                </a:lnTo>
                <a:lnTo>
                  <a:pt x="858215" y="294640"/>
                </a:lnTo>
                <a:lnTo>
                  <a:pt x="863765" y="289560"/>
                </a:lnTo>
                <a:lnTo>
                  <a:pt x="868248" y="293370"/>
                </a:lnTo>
                <a:lnTo>
                  <a:pt x="865200" y="294640"/>
                </a:lnTo>
                <a:lnTo>
                  <a:pt x="875169" y="294640"/>
                </a:lnTo>
                <a:lnTo>
                  <a:pt x="885748" y="289560"/>
                </a:lnTo>
                <a:lnTo>
                  <a:pt x="886117" y="289293"/>
                </a:lnTo>
                <a:lnTo>
                  <a:pt x="882726" y="299720"/>
                </a:lnTo>
                <a:lnTo>
                  <a:pt x="875817" y="314960"/>
                </a:lnTo>
                <a:lnTo>
                  <a:pt x="866863" y="327660"/>
                </a:lnTo>
                <a:lnTo>
                  <a:pt x="864692" y="328930"/>
                </a:lnTo>
                <a:lnTo>
                  <a:pt x="863384" y="328930"/>
                </a:lnTo>
                <a:lnTo>
                  <a:pt x="863854" y="326390"/>
                </a:lnTo>
                <a:lnTo>
                  <a:pt x="860704" y="330200"/>
                </a:lnTo>
                <a:lnTo>
                  <a:pt x="858964" y="334010"/>
                </a:lnTo>
                <a:lnTo>
                  <a:pt x="857834" y="336550"/>
                </a:lnTo>
                <a:lnTo>
                  <a:pt x="853313" y="341630"/>
                </a:lnTo>
                <a:lnTo>
                  <a:pt x="850480" y="344170"/>
                </a:lnTo>
                <a:lnTo>
                  <a:pt x="847140" y="349250"/>
                </a:lnTo>
                <a:lnTo>
                  <a:pt x="845731" y="349961"/>
                </a:lnTo>
                <a:lnTo>
                  <a:pt x="845731" y="351790"/>
                </a:lnTo>
                <a:lnTo>
                  <a:pt x="844169" y="354330"/>
                </a:lnTo>
                <a:lnTo>
                  <a:pt x="842429" y="356870"/>
                </a:lnTo>
                <a:lnTo>
                  <a:pt x="840282" y="361950"/>
                </a:lnTo>
                <a:lnTo>
                  <a:pt x="840435" y="361950"/>
                </a:lnTo>
                <a:lnTo>
                  <a:pt x="840498" y="363004"/>
                </a:lnTo>
                <a:lnTo>
                  <a:pt x="839749" y="361950"/>
                </a:lnTo>
                <a:lnTo>
                  <a:pt x="838949" y="360680"/>
                </a:lnTo>
                <a:lnTo>
                  <a:pt x="838771" y="358140"/>
                </a:lnTo>
                <a:lnTo>
                  <a:pt x="841413" y="353060"/>
                </a:lnTo>
                <a:lnTo>
                  <a:pt x="843915" y="351790"/>
                </a:lnTo>
                <a:lnTo>
                  <a:pt x="845731" y="351790"/>
                </a:lnTo>
                <a:lnTo>
                  <a:pt x="845731" y="349961"/>
                </a:lnTo>
                <a:lnTo>
                  <a:pt x="842098" y="351790"/>
                </a:lnTo>
                <a:lnTo>
                  <a:pt x="836574" y="358140"/>
                </a:lnTo>
                <a:lnTo>
                  <a:pt x="826541" y="374650"/>
                </a:lnTo>
                <a:lnTo>
                  <a:pt x="829652" y="378460"/>
                </a:lnTo>
                <a:lnTo>
                  <a:pt x="830414" y="382270"/>
                </a:lnTo>
                <a:lnTo>
                  <a:pt x="832027" y="384810"/>
                </a:lnTo>
                <a:lnTo>
                  <a:pt x="836764" y="382689"/>
                </a:lnTo>
                <a:lnTo>
                  <a:pt x="837717" y="379730"/>
                </a:lnTo>
                <a:lnTo>
                  <a:pt x="841057" y="374650"/>
                </a:lnTo>
                <a:lnTo>
                  <a:pt x="841629" y="373380"/>
                </a:lnTo>
                <a:lnTo>
                  <a:pt x="842505" y="370840"/>
                </a:lnTo>
                <a:lnTo>
                  <a:pt x="842645" y="369570"/>
                </a:lnTo>
                <a:lnTo>
                  <a:pt x="842822" y="370840"/>
                </a:lnTo>
                <a:lnTo>
                  <a:pt x="843610" y="369570"/>
                </a:lnTo>
                <a:lnTo>
                  <a:pt x="847521" y="363220"/>
                </a:lnTo>
                <a:lnTo>
                  <a:pt x="850658" y="358140"/>
                </a:lnTo>
                <a:lnTo>
                  <a:pt x="854824" y="351790"/>
                </a:lnTo>
                <a:lnTo>
                  <a:pt x="855662" y="350520"/>
                </a:lnTo>
                <a:lnTo>
                  <a:pt x="854748" y="356870"/>
                </a:lnTo>
                <a:lnTo>
                  <a:pt x="852906" y="363220"/>
                </a:lnTo>
                <a:lnTo>
                  <a:pt x="849452" y="369570"/>
                </a:lnTo>
                <a:lnTo>
                  <a:pt x="843661" y="374650"/>
                </a:lnTo>
                <a:lnTo>
                  <a:pt x="845146" y="381000"/>
                </a:lnTo>
                <a:lnTo>
                  <a:pt x="846810" y="388620"/>
                </a:lnTo>
                <a:lnTo>
                  <a:pt x="847356" y="392430"/>
                </a:lnTo>
                <a:lnTo>
                  <a:pt x="841260" y="394970"/>
                </a:lnTo>
                <a:lnTo>
                  <a:pt x="835101" y="398780"/>
                </a:lnTo>
                <a:lnTo>
                  <a:pt x="829017" y="403860"/>
                </a:lnTo>
                <a:lnTo>
                  <a:pt x="823175" y="407670"/>
                </a:lnTo>
                <a:lnTo>
                  <a:pt x="815708" y="414020"/>
                </a:lnTo>
                <a:lnTo>
                  <a:pt x="809650" y="419100"/>
                </a:lnTo>
                <a:lnTo>
                  <a:pt x="805764" y="419100"/>
                </a:lnTo>
                <a:lnTo>
                  <a:pt x="803338" y="426720"/>
                </a:lnTo>
                <a:lnTo>
                  <a:pt x="789127" y="467360"/>
                </a:lnTo>
                <a:lnTo>
                  <a:pt x="785342" y="491490"/>
                </a:lnTo>
                <a:lnTo>
                  <a:pt x="785660" y="501650"/>
                </a:lnTo>
                <a:lnTo>
                  <a:pt x="788250" y="511810"/>
                </a:lnTo>
                <a:lnTo>
                  <a:pt x="787971" y="520700"/>
                </a:lnTo>
                <a:lnTo>
                  <a:pt x="781723" y="520700"/>
                </a:lnTo>
                <a:lnTo>
                  <a:pt x="778687" y="523240"/>
                </a:lnTo>
                <a:lnTo>
                  <a:pt x="778471" y="516890"/>
                </a:lnTo>
                <a:lnTo>
                  <a:pt x="780173" y="511810"/>
                </a:lnTo>
                <a:lnTo>
                  <a:pt x="778789" y="508000"/>
                </a:lnTo>
                <a:lnTo>
                  <a:pt x="778116" y="515620"/>
                </a:lnTo>
                <a:lnTo>
                  <a:pt x="776909" y="524510"/>
                </a:lnTo>
                <a:lnTo>
                  <a:pt x="775741" y="533400"/>
                </a:lnTo>
                <a:lnTo>
                  <a:pt x="775169" y="542290"/>
                </a:lnTo>
                <a:lnTo>
                  <a:pt x="774877" y="547370"/>
                </a:lnTo>
                <a:lnTo>
                  <a:pt x="774877" y="553720"/>
                </a:lnTo>
                <a:lnTo>
                  <a:pt x="775563" y="557530"/>
                </a:lnTo>
                <a:lnTo>
                  <a:pt x="776401" y="561340"/>
                </a:lnTo>
                <a:lnTo>
                  <a:pt x="778179" y="565150"/>
                </a:lnTo>
                <a:lnTo>
                  <a:pt x="780643" y="566420"/>
                </a:lnTo>
                <a:lnTo>
                  <a:pt x="776833" y="574040"/>
                </a:lnTo>
                <a:lnTo>
                  <a:pt x="774090" y="571500"/>
                </a:lnTo>
                <a:lnTo>
                  <a:pt x="772439" y="571500"/>
                </a:lnTo>
                <a:lnTo>
                  <a:pt x="771944" y="584200"/>
                </a:lnTo>
                <a:lnTo>
                  <a:pt x="769035" y="579120"/>
                </a:lnTo>
                <a:lnTo>
                  <a:pt x="765721" y="601980"/>
                </a:lnTo>
                <a:lnTo>
                  <a:pt x="767829" y="622300"/>
                </a:lnTo>
                <a:lnTo>
                  <a:pt x="773874" y="641350"/>
                </a:lnTo>
                <a:lnTo>
                  <a:pt x="782345" y="659130"/>
                </a:lnTo>
                <a:lnTo>
                  <a:pt x="791298" y="676910"/>
                </a:lnTo>
                <a:lnTo>
                  <a:pt x="799985" y="694690"/>
                </a:lnTo>
                <a:lnTo>
                  <a:pt x="807262" y="715010"/>
                </a:lnTo>
                <a:lnTo>
                  <a:pt x="810717" y="731494"/>
                </a:lnTo>
                <a:lnTo>
                  <a:pt x="811936" y="728980"/>
                </a:lnTo>
                <a:lnTo>
                  <a:pt x="835710" y="779780"/>
                </a:lnTo>
                <a:lnTo>
                  <a:pt x="867232" y="826770"/>
                </a:lnTo>
                <a:lnTo>
                  <a:pt x="900214" y="871220"/>
                </a:lnTo>
                <a:lnTo>
                  <a:pt x="915327" y="895350"/>
                </a:lnTo>
                <a:lnTo>
                  <a:pt x="935888" y="928370"/>
                </a:lnTo>
                <a:lnTo>
                  <a:pt x="957262" y="939800"/>
                </a:lnTo>
                <a:lnTo>
                  <a:pt x="953528" y="948690"/>
                </a:lnTo>
                <a:lnTo>
                  <a:pt x="974382" y="958850"/>
                </a:lnTo>
                <a:lnTo>
                  <a:pt x="988034" y="975360"/>
                </a:lnTo>
                <a:lnTo>
                  <a:pt x="996721" y="995680"/>
                </a:lnTo>
                <a:lnTo>
                  <a:pt x="1007364" y="1014730"/>
                </a:lnTo>
                <a:lnTo>
                  <a:pt x="1026883" y="1032510"/>
                </a:lnTo>
                <a:lnTo>
                  <a:pt x="1027976" y="1024890"/>
                </a:lnTo>
                <a:lnTo>
                  <a:pt x="1036053" y="1033780"/>
                </a:lnTo>
                <a:lnTo>
                  <a:pt x="1045514" y="1043940"/>
                </a:lnTo>
                <a:lnTo>
                  <a:pt x="1052283" y="1052830"/>
                </a:lnTo>
                <a:lnTo>
                  <a:pt x="1052271" y="1057910"/>
                </a:lnTo>
                <a:lnTo>
                  <a:pt x="1059624" y="1057910"/>
                </a:lnTo>
                <a:lnTo>
                  <a:pt x="1060932" y="1062990"/>
                </a:lnTo>
                <a:lnTo>
                  <a:pt x="1057884" y="1066800"/>
                </a:lnTo>
                <a:lnTo>
                  <a:pt x="1085519" y="1085850"/>
                </a:lnTo>
                <a:lnTo>
                  <a:pt x="1089647" y="1097280"/>
                </a:lnTo>
                <a:lnTo>
                  <a:pt x="1086205" y="1102360"/>
                </a:lnTo>
                <a:lnTo>
                  <a:pt x="1084580" y="1108710"/>
                </a:lnTo>
                <a:lnTo>
                  <a:pt x="1094155" y="1123950"/>
                </a:lnTo>
                <a:lnTo>
                  <a:pt x="1104214" y="1131570"/>
                </a:lnTo>
                <a:lnTo>
                  <a:pt x="1115961" y="1137920"/>
                </a:lnTo>
                <a:lnTo>
                  <a:pt x="1125486" y="1140460"/>
                </a:lnTo>
                <a:lnTo>
                  <a:pt x="1128890" y="1139190"/>
                </a:lnTo>
                <a:lnTo>
                  <a:pt x="1125296" y="1135380"/>
                </a:lnTo>
                <a:lnTo>
                  <a:pt x="1121333" y="1126490"/>
                </a:lnTo>
                <a:lnTo>
                  <a:pt x="1124356" y="1123950"/>
                </a:lnTo>
                <a:lnTo>
                  <a:pt x="1134579" y="1131570"/>
                </a:lnTo>
                <a:lnTo>
                  <a:pt x="1143406" y="1126490"/>
                </a:lnTo>
                <a:lnTo>
                  <a:pt x="1147114" y="1123950"/>
                </a:lnTo>
                <a:lnTo>
                  <a:pt x="1150835" y="1121410"/>
                </a:lnTo>
                <a:lnTo>
                  <a:pt x="1153528" y="1111250"/>
                </a:lnTo>
                <a:lnTo>
                  <a:pt x="1148143" y="1093470"/>
                </a:lnTo>
                <a:lnTo>
                  <a:pt x="1127721" y="1082040"/>
                </a:lnTo>
                <a:lnTo>
                  <a:pt x="1127760" y="1073150"/>
                </a:lnTo>
                <a:lnTo>
                  <a:pt x="1140244" y="1085850"/>
                </a:lnTo>
                <a:lnTo>
                  <a:pt x="1137767" y="1074420"/>
                </a:lnTo>
                <a:lnTo>
                  <a:pt x="1129423" y="1073150"/>
                </a:lnTo>
                <a:lnTo>
                  <a:pt x="1121854" y="1070610"/>
                </a:lnTo>
                <a:lnTo>
                  <a:pt x="1123200" y="1066800"/>
                </a:lnTo>
                <a:lnTo>
                  <a:pt x="1122857" y="1062990"/>
                </a:lnTo>
                <a:lnTo>
                  <a:pt x="1120978" y="1059180"/>
                </a:lnTo>
                <a:lnTo>
                  <a:pt x="1097559" y="1050290"/>
                </a:lnTo>
                <a:lnTo>
                  <a:pt x="1100493" y="1049020"/>
                </a:lnTo>
                <a:lnTo>
                  <a:pt x="1104366" y="1047750"/>
                </a:lnTo>
                <a:lnTo>
                  <a:pt x="1105408" y="1046480"/>
                </a:lnTo>
                <a:lnTo>
                  <a:pt x="1106449" y="1045210"/>
                </a:lnTo>
                <a:lnTo>
                  <a:pt x="1104049" y="1038860"/>
                </a:lnTo>
                <a:lnTo>
                  <a:pt x="1098880" y="1038860"/>
                </a:lnTo>
                <a:lnTo>
                  <a:pt x="1097140" y="1043940"/>
                </a:lnTo>
                <a:lnTo>
                  <a:pt x="1094841" y="1046480"/>
                </a:lnTo>
                <a:lnTo>
                  <a:pt x="1088047" y="1043940"/>
                </a:lnTo>
                <a:lnTo>
                  <a:pt x="1087348" y="1036320"/>
                </a:lnTo>
                <a:lnTo>
                  <a:pt x="1087247" y="1032510"/>
                </a:lnTo>
                <a:lnTo>
                  <a:pt x="1085392" y="1028700"/>
                </a:lnTo>
                <a:lnTo>
                  <a:pt x="1079347" y="1024890"/>
                </a:lnTo>
                <a:lnTo>
                  <a:pt x="1080731" y="1021080"/>
                </a:lnTo>
                <a:lnTo>
                  <a:pt x="1084072" y="1022350"/>
                </a:lnTo>
                <a:lnTo>
                  <a:pt x="1088390" y="1024890"/>
                </a:lnTo>
                <a:lnTo>
                  <a:pt x="1083805" y="1021080"/>
                </a:lnTo>
                <a:lnTo>
                  <a:pt x="1080744" y="1018540"/>
                </a:lnTo>
                <a:lnTo>
                  <a:pt x="1073327" y="1012190"/>
                </a:lnTo>
                <a:lnTo>
                  <a:pt x="1066177" y="1007110"/>
                </a:lnTo>
                <a:lnTo>
                  <a:pt x="1059345" y="1004570"/>
                </a:lnTo>
                <a:lnTo>
                  <a:pt x="1054836" y="994410"/>
                </a:lnTo>
                <a:lnTo>
                  <a:pt x="1047254" y="985520"/>
                </a:lnTo>
                <a:lnTo>
                  <a:pt x="1041857" y="976630"/>
                </a:lnTo>
                <a:lnTo>
                  <a:pt x="1043927" y="970280"/>
                </a:lnTo>
                <a:lnTo>
                  <a:pt x="1038885" y="969010"/>
                </a:lnTo>
                <a:lnTo>
                  <a:pt x="1031570" y="965200"/>
                </a:lnTo>
                <a:lnTo>
                  <a:pt x="1023810" y="960120"/>
                </a:lnTo>
                <a:lnTo>
                  <a:pt x="1017422" y="955040"/>
                </a:lnTo>
                <a:lnTo>
                  <a:pt x="1023683" y="952500"/>
                </a:lnTo>
                <a:lnTo>
                  <a:pt x="1007427" y="928370"/>
                </a:lnTo>
                <a:lnTo>
                  <a:pt x="1009446" y="919480"/>
                </a:lnTo>
                <a:lnTo>
                  <a:pt x="1002538" y="916940"/>
                </a:lnTo>
                <a:lnTo>
                  <a:pt x="995730" y="913130"/>
                </a:lnTo>
                <a:lnTo>
                  <a:pt x="982205" y="900430"/>
                </a:lnTo>
                <a:lnTo>
                  <a:pt x="975512" y="891540"/>
                </a:lnTo>
                <a:lnTo>
                  <a:pt x="968654" y="883920"/>
                </a:lnTo>
                <a:lnTo>
                  <a:pt x="961555" y="877570"/>
                </a:lnTo>
                <a:lnTo>
                  <a:pt x="954074" y="871220"/>
                </a:lnTo>
                <a:lnTo>
                  <a:pt x="955751" y="871220"/>
                </a:lnTo>
                <a:lnTo>
                  <a:pt x="958900" y="872451"/>
                </a:lnTo>
                <a:lnTo>
                  <a:pt x="958088" y="871220"/>
                </a:lnTo>
                <a:lnTo>
                  <a:pt x="955560" y="867410"/>
                </a:lnTo>
                <a:lnTo>
                  <a:pt x="953350" y="861060"/>
                </a:lnTo>
                <a:lnTo>
                  <a:pt x="951941" y="854710"/>
                </a:lnTo>
                <a:lnTo>
                  <a:pt x="950201" y="849630"/>
                </a:lnTo>
                <a:lnTo>
                  <a:pt x="942149" y="849630"/>
                </a:lnTo>
                <a:lnTo>
                  <a:pt x="932980" y="845820"/>
                </a:lnTo>
                <a:lnTo>
                  <a:pt x="923366" y="839470"/>
                </a:lnTo>
                <a:lnTo>
                  <a:pt x="914044" y="834390"/>
                </a:lnTo>
                <a:lnTo>
                  <a:pt x="916305" y="825500"/>
                </a:lnTo>
                <a:lnTo>
                  <a:pt x="922426" y="825500"/>
                </a:lnTo>
                <a:lnTo>
                  <a:pt x="929678" y="828040"/>
                </a:lnTo>
                <a:lnTo>
                  <a:pt x="933437" y="825500"/>
                </a:lnTo>
                <a:lnTo>
                  <a:pt x="935329" y="824230"/>
                </a:lnTo>
                <a:lnTo>
                  <a:pt x="928827" y="824230"/>
                </a:lnTo>
                <a:lnTo>
                  <a:pt x="920851" y="819150"/>
                </a:lnTo>
                <a:lnTo>
                  <a:pt x="915390" y="815340"/>
                </a:lnTo>
                <a:lnTo>
                  <a:pt x="913574" y="814070"/>
                </a:lnTo>
                <a:lnTo>
                  <a:pt x="909218" y="815340"/>
                </a:lnTo>
                <a:lnTo>
                  <a:pt x="907986" y="807720"/>
                </a:lnTo>
                <a:lnTo>
                  <a:pt x="907275" y="803910"/>
                </a:lnTo>
                <a:lnTo>
                  <a:pt x="907618" y="800100"/>
                </a:lnTo>
                <a:lnTo>
                  <a:pt x="909066" y="796290"/>
                </a:lnTo>
                <a:lnTo>
                  <a:pt x="909548" y="795020"/>
                </a:lnTo>
                <a:lnTo>
                  <a:pt x="902817" y="796290"/>
                </a:lnTo>
                <a:lnTo>
                  <a:pt x="899261" y="792480"/>
                </a:lnTo>
                <a:lnTo>
                  <a:pt x="895705" y="787400"/>
                </a:lnTo>
                <a:lnTo>
                  <a:pt x="888949" y="782320"/>
                </a:lnTo>
                <a:lnTo>
                  <a:pt x="888390" y="773430"/>
                </a:lnTo>
                <a:lnTo>
                  <a:pt x="889850" y="768350"/>
                </a:lnTo>
                <a:lnTo>
                  <a:pt x="889546" y="764540"/>
                </a:lnTo>
                <a:lnTo>
                  <a:pt x="883729" y="758190"/>
                </a:lnTo>
                <a:lnTo>
                  <a:pt x="884199" y="756920"/>
                </a:lnTo>
                <a:lnTo>
                  <a:pt x="885151" y="754380"/>
                </a:lnTo>
                <a:lnTo>
                  <a:pt x="889190" y="754380"/>
                </a:lnTo>
                <a:lnTo>
                  <a:pt x="893419" y="758190"/>
                </a:lnTo>
                <a:lnTo>
                  <a:pt x="895362" y="759460"/>
                </a:lnTo>
                <a:lnTo>
                  <a:pt x="891273" y="754380"/>
                </a:lnTo>
                <a:lnTo>
                  <a:pt x="889215" y="751840"/>
                </a:lnTo>
                <a:lnTo>
                  <a:pt x="884339" y="751840"/>
                </a:lnTo>
                <a:lnTo>
                  <a:pt x="879894" y="754380"/>
                </a:lnTo>
                <a:lnTo>
                  <a:pt x="875030" y="756920"/>
                </a:lnTo>
                <a:lnTo>
                  <a:pt x="869149" y="746760"/>
                </a:lnTo>
                <a:lnTo>
                  <a:pt x="870280" y="741680"/>
                </a:lnTo>
                <a:lnTo>
                  <a:pt x="874229" y="739140"/>
                </a:lnTo>
                <a:lnTo>
                  <a:pt x="876808" y="734060"/>
                </a:lnTo>
                <a:lnTo>
                  <a:pt x="871994" y="728980"/>
                </a:lnTo>
                <a:lnTo>
                  <a:pt x="869594" y="726440"/>
                </a:lnTo>
                <a:lnTo>
                  <a:pt x="861809" y="720090"/>
                </a:lnTo>
                <a:lnTo>
                  <a:pt x="854900" y="713740"/>
                </a:lnTo>
                <a:lnTo>
                  <a:pt x="850366" y="707390"/>
                </a:lnTo>
                <a:lnTo>
                  <a:pt x="851598" y="706120"/>
                </a:lnTo>
                <a:lnTo>
                  <a:pt x="851344" y="703580"/>
                </a:lnTo>
                <a:lnTo>
                  <a:pt x="854214" y="704850"/>
                </a:lnTo>
                <a:lnTo>
                  <a:pt x="853249" y="703580"/>
                </a:lnTo>
                <a:lnTo>
                  <a:pt x="845502" y="693420"/>
                </a:lnTo>
                <a:lnTo>
                  <a:pt x="838733" y="678180"/>
                </a:lnTo>
                <a:lnTo>
                  <a:pt x="832040" y="662940"/>
                </a:lnTo>
                <a:lnTo>
                  <a:pt x="825271" y="652780"/>
                </a:lnTo>
                <a:lnTo>
                  <a:pt x="823569" y="650240"/>
                </a:lnTo>
                <a:lnTo>
                  <a:pt x="824217" y="648855"/>
                </a:lnTo>
                <a:lnTo>
                  <a:pt x="821182" y="651510"/>
                </a:lnTo>
                <a:lnTo>
                  <a:pt x="816216" y="652780"/>
                </a:lnTo>
                <a:lnTo>
                  <a:pt x="812482" y="652780"/>
                </a:lnTo>
                <a:lnTo>
                  <a:pt x="809980" y="647700"/>
                </a:lnTo>
                <a:lnTo>
                  <a:pt x="807173" y="642620"/>
                </a:lnTo>
                <a:lnTo>
                  <a:pt x="806005" y="637540"/>
                </a:lnTo>
                <a:lnTo>
                  <a:pt x="808380" y="633730"/>
                </a:lnTo>
                <a:lnTo>
                  <a:pt x="808926" y="638810"/>
                </a:lnTo>
                <a:lnTo>
                  <a:pt x="811784" y="638810"/>
                </a:lnTo>
                <a:lnTo>
                  <a:pt x="814476" y="641350"/>
                </a:lnTo>
                <a:lnTo>
                  <a:pt x="812660" y="638810"/>
                </a:lnTo>
                <a:lnTo>
                  <a:pt x="811314" y="636270"/>
                </a:lnTo>
                <a:lnTo>
                  <a:pt x="810374" y="633730"/>
                </a:lnTo>
                <a:lnTo>
                  <a:pt x="809904" y="632460"/>
                </a:lnTo>
                <a:lnTo>
                  <a:pt x="814070" y="627380"/>
                </a:lnTo>
                <a:lnTo>
                  <a:pt x="815378" y="631190"/>
                </a:lnTo>
                <a:lnTo>
                  <a:pt x="816470" y="635000"/>
                </a:lnTo>
                <a:lnTo>
                  <a:pt x="817486" y="638810"/>
                </a:lnTo>
                <a:lnTo>
                  <a:pt x="819289" y="643890"/>
                </a:lnTo>
                <a:lnTo>
                  <a:pt x="822667" y="642620"/>
                </a:lnTo>
                <a:lnTo>
                  <a:pt x="821690" y="641350"/>
                </a:lnTo>
                <a:lnTo>
                  <a:pt x="820712" y="638810"/>
                </a:lnTo>
                <a:lnTo>
                  <a:pt x="819696" y="636270"/>
                </a:lnTo>
                <a:lnTo>
                  <a:pt x="818819" y="635000"/>
                </a:lnTo>
                <a:lnTo>
                  <a:pt x="817956" y="632460"/>
                </a:lnTo>
                <a:lnTo>
                  <a:pt x="815860" y="627380"/>
                </a:lnTo>
                <a:lnTo>
                  <a:pt x="811682" y="617220"/>
                </a:lnTo>
                <a:lnTo>
                  <a:pt x="808240" y="608330"/>
                </a:lnTo>
                <a:lnTo>
                  <a:pt x="807224" y="599440"/>
                </a:lnTo>
                <a:lnTo>
                  <a:pt x="807986" y="593090"/>
                </a:lnTo>
                <a:lnTo>
                  <a:pt x="812787" y="596900"/>
                </a:lnTo>
                <a:lnTo>
                  <a:pt x="816457" y="610870"/>
                </a:lnTo>
                <a:lnTo>
                  <a:pt x="820242" y="605790"/>
                </a:lnTo>
                <a:lnTo>
                  <a:pt x="819010" y="612140"/>
                </a:lnTo>
                <a:lnTo>
                  <a:pt x="819391" y="618490"/>
                </a:lnTo>
                <a:lnTo>
                  <a:pt x="819327" y="622300"/>
                </a:lnTo>
                <a:lnTo>
                  <a:pt x="819111" y="626110"/>
                </a:lnTo>
                <a:lnTo>
                  <a:pt x="824712" y="621030"/>
                </a:lnTo>
                <a:lnTo>
                  <a:pt x="825881" y="623570"/>
                </a:lnTo>
                <a:lnTo>
                  <a:pt x="827290" y="627380"/>
                </a:lnTo>
                <a:lnTo>
                  <a:pt x="833577" y="622300"/>
                </a:lnTo>
                <a:lnTo>
                  <a:pt x="833475" y="621030"/>
                </a:lnTo>
                <a:lnTo>
                  <a:pt x="832853" y="613410"/>
                </a:lnTo>
                <a:lnTo>
                  <a:pt x="832065" y="607060"/>
                </a:lnTo>
                <a:lnTo>
                  <a:pt x="831875" y="605790"/>
                </a:lnTo>
                <a:lnTo>
                  <a:pt x="831138" y="600710"/>
                </a:lnTo>
                <a:lnTo>
                  <a:pt x="830033" y="595630"/>
                </a:lnTo>
                <a:lnTo>
                  <a:pt x="829437" y="593090"/>
                </a:lnTo>
                <a:lnTo>
                  <a:pt x="828840" y="590550"/>
                </a:lnTo>
                <a:lnTo>
                  <a:pt x="828281" y="584200"/>
                </a:lnTo>
                <a:lnTo>
                  <a:pt x="828471" y="577850"/>
                </a:lnTo>
                <a:lnTo>
                  <a:pt x="828903" y="574040"/>
                </a:lnTo>
                <a:lnTo>
                  <a:pt x="829335" y="570230"/>
                </a:lnTo>
                <a:lnTo>
                  <a:pt x="829487" y="568960"/>
                </a:lnTo>
                <a:lnTo>
                  <a:pt x="824522" y="562610"/>
                </a:lnTo>
                <a:lnTo>
                  <a:pt x="821651" y="570230"/>
                </a:lnTo>
                <a:lnTo>
                  <a:pt x="816686" y="563880"/>
                </a:lnTo>
                <a:lnTo>
                  <a:pt x="816775" y="551180"/>
                </a:lnTo>
                <a:lnTo>
                  <a:pt x="819340" y="542290"/>
                </a:lnTo>
                <a:lnTo>
                  <a:pt x="823595" y="537210"/>
                </a:lnTo>
                <a:lnTo>
                  <a:pt x="832269" y="530860"/>
                </a:lnTo>
                <a:lnTo>
                  <a:pt x="835533" y="528320"/>
                </a:lnTo>
                <a:lnTo>
                  <a:pt x="837539" y="525780"/>
                </a:lnTo>
                <a:lnTo>
                  <a:pt x="838936" y="523240"/>
                </a:lnTo>
                <a:lnTo>
                  <a:pt x="839635" y="521970"/>
                </a:lnTo>
                <a:lnTo>
                  <a:pt x="840105" y="518160"/>
                </a:lnTo>
                <a:lnTo>
                  <a:pt x="839558" y="510540"/>
                </a:lnTo>
                <a:lnTo>
                  <a:pt x="837717" y="505460"/>
                </a:lnTo>
                <a:lnTo>
                  <a:pt x="834199" y="501650"/>
                </a:lnTo>
                <a:lnTo>
                  <a:pt x="831291" y="491490"/>
                </a:lnTo>
                <a:lnTo>
                  <a:pt x="831659" y="485140"/>
                </a:lnTo>
                <a:lnTo>
                  <a:pt x="838873" y="477520"/>
                </a:lnTo>
                <a:lnTo>
                  <a:pt x="846048" y="487680"/>
                </a:lnTo>
                <a:lnTo>
                  <a:pt x="849096" y="477520"/>
                </a:lnTo>
                <a:lnTo>
                  <a:pt x="849845" y="474980"/>
                </a:lnTo>
                <a:lnTo>
                  <a:pt x="848385" y="466090"/>
                </a:lnTo>
                <a:lnTo>
                  <a:pt x="848385" y="458470"/>
                </a:lnTo>
                <a:lnTo>
                  <a:pt x="856602" y="445770"/>
                </a:lnTo>
                <a:lnTo>
                  <a:pt x="856272" y="450850"/>
                </a:lnTo>
                <a:lnTo>
                  <a:pt x="854329" y="457200"/>
                </a:lnTo>
                <a:lnTo>
                  <a:pt x="852652" y="462280"/>
                </a:lnTo>
                <a:lnTo>
                  <a:pt x="853160" y="462280"/>
                </a:lnTo>
                <a:lnTo>
                  <a:pt x="860005" y="454660"/>
                </a:lnTo>
                <a:lnTo>
                  <a:pt x="860107" y="449580"/>
                </a:lnTo>
                <a:lnTo>
                  <a:pt x="859116" y="445770"/>
                </a:lnTo>
                <a:lnTo>
                  <a:pt x="858443" y="443230"/>
                </a:lnTo>
                <a:lnTo>
                  <a:pt x="860018" y="435610"/>
                </a:lnTo>
                <a:lnTo>
                  <a:pt x="869657" y="438150"/>
                </a:lnTo>
                <a:lnTo>
                  <a:pt x="870826" y="435610"/>
                </a:lnTo>
                <a:lnTo>
                  <a:pt x="879030" y="417830"/>
                </a:lnTo>
                <a:lnTo>
                  <a:pt x="888530" y="396240"/>
                </a:lnTo>
                <a:lnTo>
                  <a:pt x="898982" y="374650"/>
                </a:lnTo>
                <a:lnTo>
                  <a:pt x="907643" y="359410"/>
                </a:lnTo>
                <a:lnTo>
                  <a:pt x="911250" y="353060"/>
                </a:lnTo>
                <a:lnTo>
                  <a:pt x="912520" y="355600"/>
                </a:lnTo>
                <a:lnTo>
                  <a:pt x="911758" y="361950"/>
                </a:lnTo>
                <a:lnTo>
                  <a:pt x="918502" y="358140"/>
                </a:lnTo>
                <a:lnTo>
                  <a:pt x="921778" y="353060"/>
                </a:lnTo>
                <a:lnTo>
                  <a:pt x="922604" y="351790"/>
                </a:lnTo>
                <a:lnTo>
                  <a:pt x="923429" y="350520"/>
                </a:lnTo>
                <a:lnTo>
                  <a:pt x="934910" y="332740"/>
                </a:lnTo>
                <a:lnTo>
                  <a:pt x="935723" y="331470"/>
                </a:lnTo>
                <a:lnTo>
                  <a:pt x="946124" y="318770"/>
                </a:lnTo>
                <a:lnTo>
                  <a:pt x="953401" y="309880"/>
                </a:lnTo>
                <a:lnTo>
                  <a:pt x="956525" y="306070"/>
                </a:lnTo>
                <a:lnTo>
                  <a:pt x="979220" y="281940"/>
                </a:lnTo>
                <a:lnTo>
                  <a:pt x="999464" y="262890"/>
                </a:lnTo>
                <a:lnTo>
                  <a:pt x="1002157" y="260350"/>
                </a:lnTo>
                <a:lnTo>
                  <a:pt x="1005598" y="242570"/>
                </a:lnTo>
                <a:lnTo>
                  <a:pt x="1007922" y="240030"/>
                </a:lnTo>
                <a:lnTo>
                  <a:pt x="1012634" y="240030"/>
                </a:lnTo>
                <a:lnTo>
                  <a:pt x="1011402" y="243840"/>
                </a:lnTo>
                <a:lnTo>
                  <a:pt x="1014945" y="240030"/>
                </a:lnTo>
                <a:lnTo>
                  <a:pt x="1016127" y="238760"/>
                </a:lnTo>
                <a:lnTo>
                  <a:pt x="1014615" y="237490"/>
                </a:lnTo>
                <a:lnTo>
                  <a:pt x="1011212" y="236220"/>
                </a:lnTo>
                <a:lnTo>
                  <a:pt x="1010310" y="232410"/>
                </a:lnTo>
                <a:lnTo>
                  <a:pt x="1015682" y="224790"/>
                </a:lnTo>
                <a:lnTo>
                  <a:pt x="1021549" y="226060"/>
                </a:lnTo>
                <a:lnTo>
                  <a:pt x="1019771" y="232410"/>
                </a:lnTo>
                <a:lnTo>
                  <a:pt x="1023759" y="224790"/>
                </a:lnTo>
                <a:lnTo>
                  <a:pt x="1047762" y="185420"/>
                </a:lnTo>
                <a:lnTo>
                  <a:pt x="1085913" y="146050"/>
                </a:lnTo>
                <a:lnTo>
                  <a:pt x="1083919" y="151130"/>
                </a:lnTo>
                <a:lnTo>
                  <a:pt x="1087678" y="146050"/>
                </a:lnTo>
                <a:lnTo>
                  <a:pt x="1092377" y="139700"/>
                </a:lnTo>
                <a:lnTo>
                  <a:pt x="1095260" y="129540"/>
                </a:lnTo>
                <a:lnTo>
                  <a:pt x="1098143" y="120650"/>
                </a:lnTo>
                <a:lnTo>
                  <a:pt x="1098562" y="119380"/>
                </a:lnTo>
                <a:lnTo>
                  <a:pt x="1108214" y="110490"/>
                </a:lnTo>
                <a:lnTo>
                  <a:pt x="1106614" y="114300"/>
                </a:lnTo>
                <a:lnTo>
                  <a:pt x="1109916" y="110490"/>
                </a:lnTo>
                <a:lnTo>
                  <a:pt x="1113231" y="106680"/>
                </a:lnTo>
                <a:lnTo>
                  <a:pt x="1119771" y="100330"/>
                </a:lnTo>
                <a:lnTo>
                  <a:pt x="1126236" y="92710"/>
                </a:lnTo>
                <a:lnTo>
                  <a:pt x="1132611" y="86360"/>
                </a:lnTo>
                <a:lnTo>
                  <a:pt x="1138923" y="78740"/>
                </a:lnTo>
                <a:lnTo>
                  <a:pt x="1141031" y="76200"/>
                </a:lnTo>
                <a:lnTo>
                  <a:pt x="1145247" y="72390"/>
                </a:lnTo>
                <a:lnTo>
                  <a:pt x="1151445" y="64770"/>
                </a:lnTo>
                <a:lnTo>
                  <a:pt x="1156106" y="59690"/>
                </a:lnTo>
                <a:lnTo>
                  <a:pt x="1157935" y="57150"/>
                </a:lnTo>
                <a:lnTo>
                  <a:pt x="1160068" y="54610"/>
                </a:lnTo>
                <a:lnTo>
                  <a:pt x="1161529" y="50800"/>
                </a:lnTo>
                <a:lnTo>
                  <a:pt x="1164704" y="44450"/>
                </a:lnTo>
                <a:lnTo>
                  <a:pt x="1164818" y="3429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7" name="bg object 97"/>
          <p:cNvSpPr/>
          <p:nvPr/>
        </p:nvSpPr>
        <p:spPr>
          <a:xfrm>
            <a:off x="12061123" y="6748187"/>
            <a:ext cx="10160" cy="9313"/>
          </a:xfrm>
          <a:custGeom>
            <a:avLst/>
            <a:gdLst/>
            <a:ahLst/>
            <a:cxnLst/>
            <a:rect l="l" t="t" r="r" b="b"/>
            <a:pathLst>
              <a:path w="15240" h="13970">
                <a:moveTo>
                  <a:pt x="12217" y="8356"/>
                </a:moveTo>
                <a:lnTo>
                  <a:pt x="11887" y="4914"/>
                </a:lnTo>
                <a:lnTo>
                  <a:pt x="9563" y="2654"/>
                </a:lnTo>
                <a:lnTo>
                  <a:pt x="5727" y="1892"/>
                </a:lnTo>
                <a:lnTo>
                  <a:pt x="5664" y="863"/>
                </a:lnTo>
                <a:lnTo>
                  <a:pt x="6705" y="762"/>
                </a:lnTo>
                <a:lnTo>
                  <a:pt x="7213" y="444"/>
                </a:lnTo>
                <a:lnTo>
                  <a:pt x="4495" y="0"/>
                </a:lnTo>
                <a:lnTo>
                  <a:pt x="762" y="177"/>
                </a:lnTo>
                <a:lnTo>
                  <a:pt x="0" y="3276"/>
                </a:lnTo>
                <a:lnTo>
                  <a:pt x="3670" y="2616"/>
                </a:lnTo>
                <a:lnTo>
                  <a:pt x="3263" y="3937"/>
                </a:lnTo>
                <a:lnTo>
                  <a:pt x="7429" y="2908"/>
                </a:lnTo>
                <a:lnTo>
                  <a:pt x="9144" y="3975"/>
                </a:lnTo>
                <a:lnTo>
                  <a:pt x="9321" y="5956"/>
                </a:lnTo>
                <a:lnTo>
                  <a:pt x="8343" y="6578"/>
                </a:lnTo>
                <a:lnTo>
                  <a:pt x="9359" y="6477"/>
                </a:lnTo>
                <a:lnTo>
                  <a:pt x="10147" y="9131"/>
                </a:lnTo>
                <a:lnTo>
                  <a:pt x="12217" y="8356"/>
                </a:lnTo>
                <a:close/>
              </a:path>
              <a:path w="15240" h="13970">
                <a:moveTo>
                  <a:pt x="15189" y="11772"/>
                </a:moveTo>
                <a:lnTo>
                  <a:pt x="13487" y="10731"/>
                </a:lnTo>
                <a:lnTo>
                  <a:pt x="10401" y="12115"/>
                </a:lnTo>
                <a:lnTo>
                  <a:pt x="13233" y="13525"/>
                </a:lnTo>
                <a:lnTo>
                  <a:pt x="14287" y="13373"/>
                </a:lnTo>
                <a:lnTo>
                  <a:pt x="15189" y="1177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8" name="bg object 98"/>
          <p:cNvSpPr/>
          <p:nvPr/>
        </p:nvSpPr>
        <p:spPr>
          <a:xfrm>
            <a:off x="11956696" y="6695801"/>
            <a:ext cx="1270" cy="423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0" y="325"/>
                </a:moveTo>
                <a:lnTo>
                  <a:pt x="909" y="0"/>
                </a:lnTo>
                <a:lnTo>
                  <a:pt x="1308" y="37"/>
                </a:lnTo>
                <a:lnTo>
                  <a:pt x="0" y="32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99" name="bg object 99"/>
          <p:cNvSpPr/>
          <p:nvPr/>
        </p:nvSpPr>
        <p:spPr>
          <a:xfrm>
            <a:off x="11893263" y="6743895"/>
            <a:ext cx="3387" cy="12277"/>
          </a:xfrm>
          <a:custGeom>
            <a:avLst/>
            <a:gdLst/>
            <a:ahLst/>
            <a:cxnLst/>
            <a:rect l="l" t="t" r="r" b="b"/>
            <a:pathLst>
              <a:path w="5080" h="18415">
                <a:moveTo>
                  <a:pt x="1016" y="228"/>
                </a:moveTo>
                <a:lnTo>
                  <a:pt x="863" y="0"/>
                </a:lnTo>
                <a:lnTo>
                  <a:pt x="0" y="1308"/>
                </a:lnTo>
                <a:lnTo>
                  <a:pt x="317" y="1384"/>
                </a:lnTo>
                <a:lnTo>
                  <a:pt x="977" y="698"/>
                </a:lnTo>
                <a:lnTo>
                  <a:pt x="1016" y="228"/>
                </a:lnTo>
                <a:close/>
              </a:path>
              <a:path w="5080" h="18415">
                <a:moveTo>
                  <a:pt x="4673" y="17208"/>
                </a:moveTo>
                <a:lnTo>
                  <a:pt x="4356" y="17449"/>
                </a:lnTo>
                <a:lnTo>
                  <a:pt x="4064" y="17716"/>
                </a:lnTo>
                <a:lnTo>
                  <a:pt x="3733" y="17970"/>
                </a:lnTo>
                <a:lnTo>
                  <a:pt x="4241" y="17780"/>
                </a:lnTo>
                <a:lnTo>
                  <a:pt x="4673" y="17564"/>
                </a:lnTo>
                <a:lnTo>
                  <a:pt x="4673" y="1720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0" name="bg object 100"/>
          <p:cNvSpPr/>
          <p:nvPr/>
        </p:nvSpPr>
        <p:spPr>
          <a:xfrm>
            <a:off x="11954498" y="6696017"/>
            <a:ext cx="2540" cy="1270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250" y="1749"/>
                </a:moveTo>
                <a:lnTo>
                  <a:pt x="0" y="735"/>
                </a:lnTo>
                <a:lnTo>
                  <a:pt x="3295" y="0"/>
                </a:lnTo>
                <a:lnTo>
                  <a:pt x="1810" y="586"/>
                </a:lnTo>
                <a:lnTo>
                  <a:pt x="250" y="1749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1" name="bg object 101"/>
          <p:cNvSpPr/>
          <p:nvPr/>
        </p:nvSpPr>
        <p:spPr>
          <a:xfrm>
            <a:off x="12049497" y="6740255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856" y="800"/>
                </a:moveTo>
                <a:lnTo>
                  <a:pt x="1197" y="763"/>
                </a:lnTo>
                <a:lnTo>
                  <a:pt x="621" y="623"/>
                </a:lnTo>
                <a:lnTo>
                  <a:pt x="0" y="297"/>
                </a:lnTo>
                <a:lnTo>
                  <a:pt x="399" y="0"/>
                </a:lnTo>
                <a:lnTo>
                  <a:pt x="1856" y="8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2" name="bg object 102"/>
          <p:cNvSpPr/>
          <p:nvPr/>
        </p:nvSpPr>
        <p:spPr>
          <a:xfrm>
            <a:off x="11992856" y="6688895"/>
            <a:ext cx="25400" cy="14393"/>
          </a:xfrm>
          <a:custGeom>
            <a:avLst/>
            <a:gdLst/>
            <a:ahLst/>
            <a:cxnLst/>
            <a:rect l="l" t="t" r="r" b="b"/>
            <a:pathLst>
              <a:path w="38100" h="21590">
                <a:moveTo>
                  <a:pt x="2209" y="0"/>
                </a:moveTo>
                <a:lnTo>
                  <a:pt x="0" y="698"/>
                </a:lnTo>
                <a:lnTo>
                  <a:pt x="1016" y="952"/>
                </a:lnTo>
                <a:lnTo>
                  <a:pt x="1409" y="698"/>
                </a:lnTo>
                <a:lnTo>
                  <a:pt x="2209" y="0"/>
                </a:lnTo>
                <a:close/>
              </a:path>
              <a:path w="38100" h="21590">
                <a:moveTo>
                  <a:pt x="38036" y="19304"/>
                </a:moveTo>
                <a:lnTo>
                  <a:pt x="37312" y="18694"/>
                </a:lnTo>
                <a:lnTo>
                  <a:pt x="35572" y="20701"/>
                </a:lnTo>
                <a:lnTo>
                  <a:pt x="34620" y="21424"/>
                </a:lnTo>
                <a:lnTo>
                  <a:pt x="35687" y="20840"/>
                </a:lnTo>
                <a:lnTo>
                  <a:pt x="36525" y="20802"/>
                </a:lnTo>
                <a:lnTo>
                  <a:pt x="37312" y="21094"/>
                </a:lnTo>
                <a:lnTo>
                  <a:pt x="37604" y="20701"/>
                </a:lnTo>
                <a:lnTo>
                  <a:pt x="37858" y="20142"/>
                </a:lnTo>
                <a:lnTo>
                  <a:pt x="38036" y="1930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3" name="bg object 103"/>
          <p:cNvSpPr/>
          <p:nvPr/>
        </p:nvSpPr>
        <p:spPr>
          <a:xfrm>
            <a:off x="12049671" y="6731171"/>
            <a:ext cx="847" cy="423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086" y="465"/>
                </a:moveTo>
                <a:lnTo>
                  <a:pt x="0" y="0"/>
                </a:lnTo>
                <a:lnTo>
                  <a:pt x="362" y="139"/>
                </a:lnTo>
                <a:lnTo>
                  <a:pt x="1086" y="46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4" name="bg object 104"/>
          <p:cNvSpPr/>
          <p:nvPr/>
        </p:nvSpPr>
        <p:spPr>
          <a:xfrm>
            <a:off x="11971319" y="6687683"/>
            <a:ext cx="423" cy="847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21" y="837"/>
                </a:moveTo>
                <a:lnTo>
                  <a:pt x="297" y="577"/>
                </a:lnTo>
                <a:lnTo>
                  <a:pt x="74" y="325"/>
                </a:lnTo>
                <a:lnTo>
                  <a:pt x="0" y="0"/>
                </a:lnTo>
                <a:lnTo>
                  <a:pt x="222" y="139"/>
                </a:lnTo>
                <a:lnTo>
                  <a:pt x="436" y="474"/>
                </a:lnTo>
                <a:lnTo>
                  <a:pt x="621" y="83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5" name="bg object 105"/>
          <p:cNvSpPr/>
          <p:nvPr/>
        </p:nvSpPr>
        <p:spPr>
          <a:xfrm>
            <a:off x="12057930" y="6725505"/>
            <a:ext cx="14817" cy="29633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508" y="215"/>
                </a:moveTo>
                <a:lnTo>
                  <a:pt x="330" y="0"/>
                </a:lnTo>
                <a:lnTo>
                  <a:pt x="177" y="63"/>
                </a:lnTo>
                <a:lnTo>
                  <a:pt x="101" y="215"/>
                </a:lnTo>
                <a:lnTo>
                  <a:pt x="368" y="279"/>
                </a:lnTo>
                <a:lnTo>
                  <a:pt x="508" y="215"/>
                </a:lnTo>
                <a:close/>
              </a:path>
              <a:path w="22225" h="44450">
                <a:moveTo>
                  <a:pt x="21653" y="43370"/>
                </a:moveTo>
                <a:lnTo>
                  <a:pt x="21107" y="43014"/>
                </a:lnTo>
                <a:lnTo>
                  <a:pt x="20662" y="43256"/>
                </a:lnTo>
                <a:lnTo>
                  <a:pt x="20269" y="43548"/>
                </a:lnTo>
                <a:lnTo>
                  <a:pt x="19900" y="43878"/>
                </a:lnTo>
                <a:lnTo>
                  <a:pt x="21653" y="4337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6" name="bg object 106"/>
          <p:cNvSpPr/>
          <p:nvPr/>
        </p:nvSpPr>
        <p:spPr>
          <a:xfrm>
            <a:off x="11905374" y="6592904"/>
            <a:ext cx="6350" cy="4233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2608" y="4365"/>
                </a:moveTo>
                <a:lnTo>
                  <a:pt x="0" y="0"/>
                </a:lnTo>
                <a:lnTo>
                  <a:pt x="1365" y="342"/>
                </a:lnTo>
                <a:lnTo>
                  <a:pt x="2608" y="4365"/>
                </a:lnTo>
                <a:close/>
              </a:path>
              <a:path w="9525" h="6350">
                <a:moveTo>
                  <a:pt x="1806" y="452"/>
                </a:moveTo>
                <a:lnTo>
                  <a:pt x="1365" y="342"/>
                </a:lnTo>
                <a:lnTo>
                  <a:pt x="1271" y="37"/>
                </a:lnTo>
                <a:lnTo>
                  <a:pt x="1806" y="452"/>
                </a:lnTo>
                <a:close/>
              </a:path>
              <a:path w="9525" h="6350">
                <a:moveTo>
                  <a:pt x="9319" y="6292"/>
                </a:moveTo>
                <a:lnTo>
                  <a:pt x="1806" y="452"/>
                </a:lnTo>
                <a:lnTo>
                  <a:pt x="6386" y="1600"/>
                </a:lnTo>
                <a:lnTo>
                  <a:pt x="7156" y="1600"/>
                </a:lnTo>
                <a:lnTo>
                  <a:pt x="9319" y="6292"/>
                </a:lnTo>
                <a:close/>
              </a:path>
              <a:path w="9525" h="6350">
                <a:moveTo>
                  <a:pt x="7156" y="1600"/>
                </a:moveTo>
                <a:lnTo>
                  <a:pt x="6386" y="1600"/>
                </a:lnTo>
                <a:lnTo>
                  <a:pt x="6637" y="474"/>
                </a:lnTo>
                <a:lnTo>
                  <a:pt x="7156" y="16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7" name="bg object 107"/>
          <p:cNvSpPr/>
          <p:nvPr/>
        </p:nvSpPr>
        <p:spPr>
          <a:xfrm>
            <a:off x="12048315" y="6739094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34" y="1051"/>
                </a:moveTo>
                <a:lnTo>
                  <a:pt x="872" y="912"/>
                </a:lnTo>
                <a:lnTo>
                  <a:pt x="510" y="577"/>
                </a:lnTo>
                <a:lnTo>
                  <a:pt x="0" y="0"/>
                </a:lnTo>
                <a:lnTo>
                  <a:pt x="399" y="400"/>
                </a:lnTo>
                <a:lnTo>
                  <a:pt x="1234" y="105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8" name="bg object 108"/>
          <p:cNvSpPr/>
          <p:nvPr/>
        </p:nvSpPr>
        <p:spPr>
          <a:xfrm>
            <a:off x="11909633" y="6592835"/>
            <a:ext cx="423" cy="423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0" y="577"/>
                </a:moveTo>
                <a:lnTo>
                  <a:pt x="0" y="0"/>
                </a:lnTo>
                <a:lnTo>
                  <a:pt x="176" y="363"/>
                </a:lnTo>
                <a:lnTo>
                  <a:pt x="250" y="57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9" name="bg object 109"/>
          <p:cNvSpPr/>
          <p:nvPr/>
        </p:nvSpPr>
        <p:spPr>
          <a:xfrm>
            <a:off x="11948576" y="6691171"/>
            <a:ext cx="1270" cy="423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213" y="437"/>
                </a:moveTo>
                <a:lnTo>
                  <a:pt x="0" y="325"/>
                </a:lnTo>
                <a:lnTo>
                  <a:pt x="464" y="186"/>
                </a:lnTo>
                <a:lnTo>
                  <a:pt x="937" y="0"/>
                </a:lnTo>
                <a:lnTo>
                  <a:pt x="1448" y="74"/>
                </a:lnTo>
                <a:lnTo>
                  <a:pt x="612" y="400"/>
                </a:lnTo>
                <a:lnTo>
                  <a:pt x="213" y="43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0" name="bg object 110"/>
          <p:cNvSpPr/>
          <p:nvPr/>
        </p:nvSpPr>
        <p:spPr>
          <a:xfrm>
            <a:off x="11921502" y="6724233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986"/>
                </a:moveTo>
                <a:lnTo>
                  <a:pt x="324" y="660"/>
                </a:lnTo>
                <a:lnTo>
                  <a:pt x="724" y="335"/>
                </a:lnTo>
                <a:lnTo>
                  <a:pt x="1299" y="0"/>
                </a:lnTo>
                <a:lnTo>
                  <a:pt x="0" y="986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1" name="bg object 111"/>
          <p:cNvSpPr/>
          <p:nvPr/>
        </p:nvSpPr>
        <p:spPr>
          <a:xfrm>
            <a:off x="11951428" y="6642523"/>
            <a:ext cx="4657" cy="25400"/>
          </a:xfrm>
          <a:custGeom>
            <a:avLst/>
            <a:gdLst/>
            <a:ahLst/>
            <a:cxnLst/>
            <a:rect l="l" t="t" r="r" b="b"/>
            <a:pathLst>
              <a:path w="6984" h="38100">
                <a:moveTo>
                  <a:pt x="495" y="1930"/>
                </a:moveTo>
                <a:lnTo>
                  <a:pt x="203" y="0"/>
                </a:lnTo>
                <a:lnTo>
                  <a:pt x="101" y="304"/>
                </a:lnTo>
                <a:lnTo>
                  <a:pt x="0" y="838"/>
                </a:lnTo>
                <a:lnTo>
                  <a:pt x="139" y="1206"/>
                </a:lnTo>
                <a:lnTo>
                  <a:pt x="355" y="1562"/>
                </a:lnTo>
                <a:lnTo>
                  <a:pt x="495" y="1930"/>
                </a:lnTo>
                <a:close/>
              </a:path>
              <a:path w="6984" h="38100">
                <a:moveTo>
                  <a:pt x="6642" y="36436"/>
                </a:moveTo>
                <a:lnTo>
                  <a:pt x="6413" y="36626"/>
                </a:lnTo>
                <a:lnTo>
                  <a:pt x="6045" y="37528"/>
                </a:lnTo>
                <a:lnTo>
                  <a:pt x="6591" y="36626"/>
                </a:lnTo>
                <a:lnTo>
                  <a:pt x="6642" y="36436"/>
                </a:lnTo>
                <a:close/>
              </a:path>
              <a:path w="6984" h="38100">
                <a:moveTo>
                  <a:pt x="6769" y="36334"/>
                </a:moveTo>
                <a:lnTo>
                  <a:pt x="6515" y="34950"/>
                </a:lnTo>
                <a:lnTo>
                  <a:pt x="6261" y="35166"/>
                </a:lnTo>
                <a:lnTo>
                  <a:pt x="6159" y="35306"/>
                </a:lnTo>
                <a:lnTo>
                  <a:pt x="6489" y="35826"/>
                </a:lnTo>
                <a:lnTo>
                  <a:pt x="6642" y="36436"/>
                </a:lnTo>
                <a:lnTo>
                  <a:pt x="6769" y="36334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2" name="bg object 112"/>
          <p:cNvSpPr/>
          <p:nvPr/>
        </p:nvSpPr>
        <p:spPr>
          <a:xfrm>
            <a:off x="12018462" y="6671711"/>
            <a:ext cx="2540" cy="3387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518" y="4942"/>
                </a:moveTo>
                <a:lnTo>
                  <a:pt x="1624" y="1014"/>
                </a:lnTo>
                <a:lnTo>
                  <a:pt x="0" y="1991"/>
                </a:lnTo>
                <a:lnTo>
                  <a:pt x="1336" y="828"/>
                </a:lnTo>
                <a:lnTo>
                  <a:pt x="1884" y="0"/>
                </a:lnTo>
                <a:lnTo>
                  <a:pt x="3518" y="494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3" name="bg object 113"/>
          <p:cNvSpPr/>
          <p:nvPr/>
        </p:nvSpPr>
        <p:spPr>
          <a:xfrm>
            <a:off x="12049138" y="6739703"/>
            <a:ext cx="1270" cy="847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937" y="828"/>
                </a:moveTo>
                <a:lnTo>
                  <a:pt x="0" y="139"/>
                </a:lnTo>
                <a:lnTo>
                  <a:pt x="464" y="400"/>
                </a:lnTo>
                <a:lnTo>
                  <a:pt x="900" y="363"/>
                </a:lnTo>
                <a:lnTo>
                  <a:pt x="1522" y="0"/>
                </a:lnTo>
                <a:lnTo>
                  <a:pt x="1559" y="325"/>
                </a:lnTo>
                <a:lnTo>
                  <a:pt x="937" y="82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4" name="bg object 114"/>
          <p:cNvSpPr/>
          <p:nvPr/>
        </p:nvSpPr>
        <p:spPr>
          <a:xfrm>
            <a:off x="11941923" y="6662279"/>
            <a:ext cx="847" cy="2963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0" y="4253"/>
                </a:moveTo>
                <a:lnTo>
                  <a:pt x="74" y="2727"/>
                </a:lnTo>
                <a:lnTo>
                  <a:pt x="297" y="1200"/>
                </a:lnTo>
                <a:lnTo>
                  <a:pt x="659" y="0"/>
                </a:lnTo>
                <a:lnTo>
                  <a:pt x="0" y="425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5" name="bg object 115"/>
          <p:cNvSpPr/>
          <p:nvPr/>
        </p:nvSpPr>
        <p:spPr>
          <a:xfrm>
            <a:off x="12038017" y="6590675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51"/>
                </a:moveTo>
                <a:lnTo>
                  <a:pt x="74" y="614"/>
                </a:lnTo>
                <a:lnTo>
                  <a:pt x="324" y="251"/>
                </a:lnTo>
                <a:lnTo>
                  <a:pt x="724" y="0"/>
                </a:lnTo>
                <a:lnTo>
                  <a:pt x="0" y="105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6" name="bg object 116"/>
          <p:cNvSpPr/>
          <p:nvPr/>
        </p:nvSpPr>
        <p:spPr>
          <a:xfrm>
            <a:off x="11883814" y="6564714"/>
            <a:ext cx="194310" cy="193887"/>
          </a:xfrm>
          <a:custGeom>
            <a:avLst/>
            <a:gdLst/>
            <a:ahLst/>
            <a:cxnLst/>
            <a:rect l="l" t="t" r="r" b="b"/>
            <a:pathLst>
              <a:path w="291465" h="290829">
                <a:moveTo>
                  <a:pt x="17907" y="285750"/>
                </a:moveTo>
                <a:lnTo>
                  <a:pt x="16624" y="286867"/>
                </a:lnTo>
                <a:lnTo>
                  <a:pt x="16814" y="287020"/>
                </a:lnTo>
                <a:lnTo>
                  <a:pt x="17907" y="285750"/>
                </a:lnTo>
                <a:close/>
              </a:path>
              <a:path w="291465" h="290829">
                <a:moveTo>
                  <a:pt x="24841" y="6350"/>
                </a:moveTo>
                <a:lnTo>
                  <a:pt x="24434" y="6032"/>
                </a:lnTo>
                <a:lnTo>
                  <a:pt x="24269" y="6350"/>
                </a:lnTo>
                <a:lnTo>
                  <a:pt x="24841" y="6350"/>
                </a:lnTo>
                <a:close/>
              </a:path>
              <a:path w="291465" h="290829">
                <a:moveTo>
                  <a:pt x="24942" y="5080"/>
                </a:moveTo>
                <a:lnTo>
                  <a:pt x="23888" y="3810"/>
                </a:lnTo>
                <a:lnTo>
                  <a:pt x="23241" y="5080"/>
                </a:lnTo>
                <a:lnTo>
                  <a:pt x="24434" y="6032"/>
                </a:lnTo>
                <a:lnTo>
                  <a:pt x="24942" y="5080"/>
                </a:lnTo>
                <a:close/>
              </a:path>
              <a:path w="291465" h="290829">
                <a:moveTo>
                  <a:pt x="38303" y="268986"/>
                </a:moveTo>
                <a:lnTo>
                  <a:pt x="38100" y="269240"/>
                </a:lnTo>
                <a:lnTo>
                  <a:pt x="37338" y="271780"/>
                </a:lnTo>
                <a:lnTo>
                  <a:pt x="38303" y="268986"/>
                </a:lnTo>
                <a:close/>
              </a:path>
              <a:path w="291465" h="290829">
                <a:moveTo>
                  <a:pt x="42418" y="228600"/>
                </a:moveTo>
                <a:lnTo>
                  <a:pt x="41402" y="231140"/>
                </a:lnTo>
                <a:lnTo>
                  <a:pt x="39293" y="232410"/>
                </a:lnTo>
                <a:lnTo>
                  <a:pt x="40855" y="233680"/>
                </a:lnTo>
                <a:lnTo>
                  <a:pt x="41579" y="231140"/>
                </a:lnTo>
                <a:lnTo>
                  <a:pt x="41770" y="231140"/>
                </a:lnTo>
                <a:lnTo>
                  <a:pt x="42418" y="228600"/>
                </a:lnTo>
                <a:close/>
              </a:path>
              <a:path w="291465" h="290829">
                <a:moveTo>
                  <a:pt x="43497" y="227647"/>
                </a:moveTo>
                <a:lnTo>
                  <a:pt x="42926" y="228638"/>
                </a:lnTo>
                <a:lnTo>
                  <a:pt x="42418" y="229870"/>
                </a:lnTo>
                <a:lnTo>
                  <a:pt x="42710" y="229476"/>
                </a:lnTo>
                <a:lnTo>
                  <a:pt x="43497" y="227647"/>
                </a:lnTo>
                <a:close/>
              </a:path>
              <a:path w="291465" h="290829">
                <a:moveTo>
                  <a:pt x="44932" y="259080"/>
                </a:moveTo>
                <a:lnTo>
                  <a:pt x="44564" y="259080"/>
                </a:lnTo>
                <a:lnTo>
                  <a:pt x="43726" y="260197"/>
                </a:lnTo>
                <a:lnTo>
                  <a:pt x="43726" y="260350"/>
                </a:lnTo>
                <a:lnTo>
                  <a:pt x="43586" y="260426"/>
                </a:lnTo>
                <a:lnTo>
                  <a:pt x="43065" y="261620"/>
                </a:lnTo>
                <a:lnTo>
                  <a:pt x="44932" y="259080"/>
                </a:lnTo>
                <a:close/>
              </a:path>
              <a:path w="291465" h="290829">
                <a:moveTo>
                  <a:pt x="53200" y="250634"/>
                </a:moveTo>
                <a:lnTo>
                  <a:pt x="52425" y="251129"/>
                </a:lnTo>
                <a:lnTo>
                  <a:pt x="52578" y="251460"/>
                </a:lnTo>
                <a:lnTo>
                  <a:pt x="53200" y="250634"/>
                </a:lnTo>
                <a:close/>
              </a:path>
              <a:path w="291465" h="290829">
                <a:moveTo>
                  <a:pt x="62293" y="246341"/>
                </a:moveTo>
                <a:lnTo>
                  <a:pt x="61785" y="243903"/>
                </a:lnTo>
                <a:lnTo>
                  <a:pt x="59385" y="246849"/>
                </a:lnTo>
                <a:lnTo>
                  <a:pt x="62293" y="246341"/>
                </a:lnTo>
                <a:close/>
              </a:path>
              <a:path w="291465" h="290829">
                <a:moveTo>
                  <a:pt x="68224" y="195783"/>
                </a:moveTo>
                <a:lnTo>
                  <a:pt x="65341" y="198120"/>
                </a:lnTo>
                <a:lnTo>
                  <a:pt x="66725" y="199263"/>
                </a:lnTo>
                <a:lnTo>
                  <a:pt x="68224" y="195783"/>
                </a:lnTo>
                <a:close/>
              </a:path>
              <a:path w="291465" h="290829">
                <a:moveTo>
                  <a:pt x="68491" y="240169"/>
                </a:moveTo>
                <a:lnTo>
                  <a:pt x="61341" y="242570"/>
                </a:lnTo>
                <a:lnTo>
                  <a:pt x="64935" y="243840"/>
                </a:lnTo>
                <a:lnTo>
                  <a:pt x="68491" y="240169"/>
                </a:lnTo>
                <a:close/>
              </a:path>
              <a:path w="291465" h="290829">
                <a:moveTo>
                  <a:pt x="68884" y="240030"/>
                </a:moveTo>
                <a:lnTo>
                  <a:pt x="68694" y="239966"/>
                </a:lnTo>
                <a:lnTo>
                  <a:pt x="68491" y="240169"/>
                </a:lnTo>
                <a:lnTo>
                  <a:pt x="68884" y="240030"/>
                </a:lnTo>
                <a:close/>
              </a:path>
              <a:path w="291465" h="290829">
                <a:moveTo>
                  <a:pt x="78079" y="113906"/>
                </a:moveTo>
                <a:lnTo>
                  <a:pt x="76784" y="113030"/>
                </a:lnTo>
                <a:lnTo>
                  <a:pt x="78028" y="114300"/>
                </a:lnTo>
                <a:lnTo>
                  <a:pt x="78079" y="113906"/>
                </a:lnTo>
                <a:close/>
              </a:path>
              <a:path w="291465" h="290829">
                <a:moveTo>
                  <a:pt x="86766" y="130759"/>
                </a:moveTo>
                <a:lnTo>
                  <a:pt x="86512" y="130644"/>
                </a:lnTo>
                <a:lnTo>
                  <a:pt x="86296" y="130467"/>
                </a:lnTo>
                <a:lnTo>
                  <a:pt x="85966" y="130429"/>
                </a:lnTo>
                <a:lnTo>
                  <a:pt x="85674" y="133705"/>
                </a:lnTo>
                <a:lnTo>
                  <a:pt x="86372" y="132715"/>
                </a:lnTo>
                <a:lnTo>
                  <a:pt x="86652" y="131737"/>
                </a:lnTo>
                <a:lnTo>
                  <a:pt x="86766" y="130759"/>
                </a:lnTo>
                <a:close/>
              </a:path>
              <a:path w="291465" h="290829">
                <a:moveTo>
                  <a:pt x="93103" y="219710"/>
                </a:moveTo>
                <a:close/>
              </a:path>
              <a:path w="291465" h="290829">
                <a:moveTo>
                  <a:pt x="106159" y="147320"/>
                </a:moveTo>
                <a:lnTo>
                  <a:pt x="105664" y="146050"/>
                </a:lnTo>
                <a:lnTo>
                  <a:pt x="105346" y="147066"/>
                </a:lnTo>
                <a:lnTo>
                  <a:pt x="105359" y="147320"/>
                </a:lnTo>
                <a:lnTo>
                  <a:pt x="106159" y="147320"/>
                </a:lnTo>
                <a:close/>
              </a:path>
              <a:path w="291465" h="290829">
                <a:moveTo>
                  <a:pt x="108038" y="125120"/>
                </a:moveTo>
                <a:lnTo>
                  <a:pt x="106159" y="122250"/>
                </a:lnTo>
                <a:lnTo>
                  <a:pt x="103695" y="123990"/>
                </a:lnTo>
                <a:lnTo>
                  <a:pt x="104711" y="125666"/>
                </a:lnTo>
                <a:lnTo>
                  <a:pt x="108038" y="125120"/>
                </a:lnTo>
                <a:close/>
              </a:path>
              <a:path w="291465" h="290829">
                <a:moveTo>
                  <a:pt x="140677" y="189230"/>
                </a:moveTo>
                <a:lnTo>
                  <a:pt x="140233" y="188544"/>
                </a:lnTo>
                <a:lnTo>
                  <a:pt x="139522" y="189230"/>
                </a:lnTo>
                <a:lnTo>
                  <a:pt x="140677" y="189230"/>
                </a:lnTo>
                <a:close/>
              </a:path>
              <a:path w="291465" h="290829">
                <a:moveTo>
                  <a:pt x="142125" y="186690"/>
                </a:moveTo>
                <a:lnTo>
                  <a:pt x="139014" y="186690"/>
                </a:lnTo>
                <a:lnTo>
                  <a:pt x="140233" y="188544"/>
                </a:lnTo>
                <a:lnTo>
                  <a:pt x="142125" y="186690"/>
                </a:lnTo>
                <a:close/>
              </a:path>
              <a:path w="291465" h="290829">
                <a:moveTo>
                  <a:pt x="142163" y="189230"/>
                </a:moveTo>
                <a:lnTo>
                  <a:pt x="140970" y="189230"/>
                </a:lnTo>
                <a:lnTo>
                  <a:pt x="141147" y="190157"/>
                </a:lnTo>
                <a:lnTo>
                  <a:pt x="142163" y="189230"/>
                </a:lnTo>
                <a:close/>
              </a:path>
              <a:path w="291465" h="290829">
                <a:moveTo>
                  <a:pt x="165735" y="200634"/>
                </a:moveTo>
                <a:lnTo>
                  <a:pt x="165557" y="200317"/>
                </a:lnTo>
                <a:lnTo>
                  <a:pt x="165303" y="199948"/>
                </a:lnTo>
                <a:lnTo>
                  <a:pt x="165303" y="200202"/>
                </a:lnTo>
                <a:lnTo>
                  <a:pt x="165417" y="200482"/>
                </a:lnTo>
                <a:lnTo>
                  <a:pt x="165735" y="200825"/>
                </a:lnTo>
                <a:lnTo>
                  <a:pt x="165735" y="200634"/>
                </a:lnTo>
                <a:close/>
              </a:path>
              <a:path w="291465" h="290829">
                <a:moveTo>
                  <a:pt x="170599" y="106680"/>
                </a:moveTo>
                <a:lnTo>
                  <a:pt x="134810" y="106680"/>
                </a:lnTo>
                <a:lnTo>
                  <a:pt x="134162" y="110490"/>
                </a:lnTo>
                <a:lnTo>
                  <a:pt x="143624" y="113030"/>
                </a:lnTo>
                <a:lnTo>
                  <a:pt x="148475" y="113030"/>
                </a:lnTo>
                <a:lnTo>
                  <a:pt x="158546" y="111760"/>
                </a:lnTo>
                <a:lnTo>
                  <a:pt x="166903" y="109220"/>
                </a:lnTo>
                <a:lnTo>
                  <a:pt x="170599" y="106680"/>
                </a:lnTo>
                <a:close/>
              </a:path>
              <a:path w="291465" h="290829">
                <a:moveTo>
                  <a:pt x="179908" y="204304"/>
                </a:moveTo>
                <a:lnTo>
                  <a:pt x="177380" y="200660"/>
                </a:lnTo>
                <a:lnTo>
                  <a:pt x="176288" y="203200"/>
                </a:lnTo>
                <a:lnTo>
                  <a:pt x="179552" y="204470"/>
                </a:lnTo>
                <a:lnTo>
                  <a:pt x="179908" y="204304"/>
                </a:lnTo>
                <a:close/>
              </a:path>
              <a:path w="291465" h="290829">
                <a:moveTo>
                  <a:pt x="181533" y="79375"/>
                </a:moveTo>
                <a:lnTo>
                  <a:pt x="180314" y="78740"/>
                </a:lnTo>
                <a:lnTo>
                  <a:pt x="179730" y="81280"/>
                </a:lnTo>
                <a:lnTo>
                  <a:pt x="181533" y="79375"/>
                </a:lnTo>
                <a:close/>
              </a:path>
              <a:path w="291465" h="290829">
                <a:moveTo>
                  <a:pt x="183324" y="77470"/>
                </a:moveTo>
                <a:lnTo>
                  <a:pt x="181533" y="79375"/>
                </a:lnTo>
                <a:lnTo>
                  <a:pt x="182168" y="79717"/>
                </a:lnTo>
                <a:lnTo>
                  <a:pt x="183324" y="77470"/>
                </a:lnTo>
                <a:close/>
              </a:path>
              <a:path w="291465" h="290829">
                <a:moveTo>
                  <a:pt x="188112" y="213283"/>
                </a:moveTo>
                <a:lnTo>
                  <a:pt x="187210" y="212090"/>
                </a:lnTo>
                <a:lnTo>
                  <a:pt x="186448" y="211328"/>
                </a:lnTo>
                <a:lnTo>
                  <a:pt x="185788" y="210743"/>
                </a:lnTo>
                <a:lnTo>
                  <a:pt x="188112" y="213283"/>
                </a:lnTo>
                <a:close/>
              </a:path>
              <a:path w="291465" h="290829">
                <a:moveTo>
                  <a:pt x="199466" y="156210"/>
                </a:moveTo>
                <a:lnTo>
                  <a:pt x="198589" y="157073"/>
                </a:lnTo>
                <a:lnTo>
                  <a:pt x="198882" y="157480"/>
                </a:lnTo>
                <a:lnTo>
                  <a:pt x="199224" y="158064"/>
                </a:lnTo>
                <a:lnTo>
                  <a:pt x="199466" y="156210"/>
                </a:lnTo>
                <a:close/>
              </a:path>
              <a:path w="291465" h="290829">
                <a:moveTo>
                  <a:pt x="201053" y="221322"/>
                </a:moveTo>
                <a:lnTo>
                  <a:pt x="200113" y="222059"/>
                </a:lnTo>
                <a:lnTo>
                  <a:pt x="200583" y="221830"/>
                </a:lnTo>
                <a:lnTo>
                  <a:pt x="201053" y="221361"/>
                </a:lnTo>
                <a:close/>
              </a:path>
              <a:path w="291465" h="290829">
                <a:moveTo>
                  <a:pt x="202730" y="93713"/>
                </a:moveTo>
                <a:lnTo>
                  <a:pt x="202399" y="92760"/>
                </a:lnTo>
                <a:lnTo>
                  <a:pt x="201930" y="93522"/>
                </a:lnTo>
                <a:lnTo>
                  <a:pt x="201815" y="93776"/>
                </a:lnTo>
                <a:lnTo>
                  <a:pt x="201853" y="93954"/>
                </a:lnTo>
                <a:lnTo>
                  <a:pt x="201676" y="94246"/>
                </a:lnTo>
                <a:lnTo>
                  <a:pt x="202069" y="94068"/>
                </a:lnTo>
                <a:lnTo>
                  <a:pt x="202730" y="93713"/>
                </a:lnTo>
                <a:close/>
              </a:path>
              <a:path w="291465" h="290829">
                <a:moveTo>
                  <a:pt x="208991" y="211988"/>
                </a:moveTo>
                <a:lnTo>
                  <a:pt x="206781" y="209067"/>
                </a:lnTo>
                <a:lnTo>
                  <a:pt x="207289" y="208711"/>
                </a:lnTo>
                <a:lnTo>
                  <a:pt x="204393" y="208051"/>
                </a:lnTo>
                <a:lnTo>
                  <a:pt x="205943" y="210273"/>
                </a:lnTo>
                <a:lnTo>
                  <a:pt x="208991" y="211988"/>
                </a:lnTo>
                <a:close/>
              </a:path>
              <a:path w="291465" h="290829">
                <a:moveTo>
                  <a:pt x="209296" y="114300"/>
                </a:moveTo>
                <a:lnTo>
                  <a:pt x="208711" y="113030"/>
                </a:lnTo>
                <a:lnTo>
                  <a:pt x="208241" y="113461"/>
                </a:lnTo>
                <a:lnTo>
                  <a:pt x="207873" y="114300"/>
                </a:lnTo>
                <a:lnTo>
                  <a:pt x="209296" y="114300"/>
                </a:lnTo>
                <a:close/>
              </a:path>
              <a:path w="291465" h="290829">
                <a:moveTo>
                  <a:pt x="212877" y="231140"/>
                </a:moveTo>
                <a:lnTo>
                  <a:pt x="211632" y="230593"/>
                </a:lnTo>
                <a:lnTo>
                  <a:pt x="211213" y="231140"/>
                </a:lnTo>
                <a:lnTo>
                  <a:pt x="211810" y="231851"/>
                </a:lnTo>
                <a:lnTo>
                  <a:pt x="212877" y="231140"/>
                </a:lnTo>
                <a:close/>
              </a:path>
              <a:path w="291465" h="290829">
                <a:moveTo>
                  <a:pt x="214439" y="234950"/>
                </a:moveTo>
                <a:lnTo>
                  <a:pt x="211810" y="231851"/>
                </a:lnTo>
                <a:lnTo>
                  <a:pt x="210947" y="232410"/>
                </a:lnTo>
                <a:lnTo>
                  <a:pt x="214439" y="234950"/>
                </a:lnTo>
                <a:close/>
              </a:path>
              <a:path w="291465" h="290829">
                <a:moveTo>
                  <a:pt x="218020" y="48260"/>
                </a:moveTo>
                <a:lnTo>
                  <a:pt x="217335" y="49530"/>
                </a:lnTo>
                <a:lnTo>
                  <a:pt x="216103" y="52070"/>
                </a:lnTo>
                <a:lnTo>
                  <a:pt x="216204" y="52311"/>
                </a:lnTo>
                <a:lnTo>
                  <a:pt x="218020" y="48260"/>
                </a:lnTo>
                <a:close/>
              </a:path>
              <a:path w="291465" h="290829">
                <a:moveTo>
                  <a:pt x="218274" y="223520"/>
                </a:moveTo>
                <a:lnTo>
                  <a:pt x="215176" y="221881"/>
                </a:lnTo>
                <a:lnTo>
                  <a:pt x="214896" y="222580"/>
                </a:lnTo>
                <a:lnTo>
                  <a:pt x="218274" y="223520"/>
                </a:lnTo>
                <a:close/>
              </a:path>
              <a:path w="291465" h="290829">
                <a:moveTo>
                  <a:pt x="219227" y="185750"/>
                </a:moveTo>
                <a:lnTo>
                  <a:pt x="218744" y="185420"/>
                </a:lnTo>
                <a:lnTo>
                  <a:pt x="218833" y="186842"/>
                </a:lnTo>
                <a:lnTo>
                  <a:pt x="219227" y="185750"/>
                </a:lnTo>
                <a:close/>
              </a:path>
              <a:path w="291465" h="290829">
                <a:moveTo>
                  <a:pt x="222529" y="187960"/>
                </a:moveTo>
                <a:lnTo>
                  <a:pt x="219811" y="184150"/>
                </a:lnTo>
                <a:lnTo>
                  <a:pt x="219227" y="185750"/>
                </a:lnTo>
                <a:lnTo>
                  <a:pt x="222529" y="187960"/>
                </a:lnTo>
                <a:close/>
              </a:path>
              <a:path w="291465" h="290829">
                <a:moveTo>
                  <a:pt x="240398" y="257822"/>
                </a:moveTo>
                <a:lnTo>
                  <a:pt x="239636" y="252704"/>
                </a:lnTo>
                <a:lnTo>
                  <a:pt x="237274" y="252818"/>
                </a:lnTo>
                <a:lnTo>
                  <a:pt x="238518" y="254127"/>
                </a:lnTo>
                <a:lnTo>
                  <a:pt x="239344" y="257289"/>
                </a:lnTo>
                <a:lnTo>
                  <a:pt x="240398" y="257822"/>
                </a:lnTo>
                <a:close/>
              </a:path>
              <a:path w="291465" h="290829">
                <a:moveTo>
                  <a:pt x="241185" y="258229"/>
                </a:moveTo>
                <a:lnTo>
                  <a:pt x="240398" y="257822"/>
                </a:lnTo>
                <a:lnTo>
                  <a:pt x="240474" y="258343"/>
                </a:lnTo>
                <a:lnTo>
                  <a:pt x="241185" y="258229"/>
                </a:lnTo>
                <a:close/>
              </a:path>
              <a:path w="291465" h="290829">
                <a:moveTo>
                  <a:pt x="242277" y="258051"/>
                </a:moveTo>
                <a:lnTo>
                  <a:pt x="241185" y="258229"/>
                </a:lnTo>
                <a:lnTo>
                  <a:pt x="241630" y="258445"/>
                </a:lnTo>
                <a:lnTo>
                  <a:pt x="242277" y="258051"/>
                </a:lnTo>
                <a:close/>
              </a:path>
              <a:path w="291465" h="290829">
                <a:moveTo>
                  <a:pt x="243116" y="257505"/>
                </a:moveTo>
                <a:lnTo>
                  <a:pt x="242277" y="258051"/>
                </a:lnTo>
                <a:lnTo>
                  <a:pt x="242544" y="258013"/>
                </a:lnTo>
                <a:lnTo>
                  <a:pt x="242824" y="257835"/>
                </a:lnTo>
                <a:lnTo>
                  <a:pt x="243116" y="257505"/>
                </a:lnTo>
                <a:close/>
              </a:path>
              <a:path w="291465" h="290829">
                <a:moveTo>
                  <a:pt x="252984" y="60960"/>
                </a:moveTo>
                <a:lnTo>
                  <a:pt x="248412" y="62230"/>
                </a:lnTo>
                <a:lnTo>
                  <a:pt x="249821" y="62230"/>
                </a:lnTo>
                <a:lnTo>
                  <a:pt x="249605" y="63500"/>
                </a:lnTo>
                <a:lnTo>
                  <a:pt x="252984" y="60960"/>
                </a:lnTo>
                <a:close/>
              </a:path>
              <a:path w="291465" h="290829">
                <a:moveTo>
                  <a:pt x="254901" y="262890"/>
                </a:moveTo>
                <a:lnTo>
                  <a:pt x="252984" y="259080"/>
                </a:lnTo>
                <a:lnTo>
                  <a:pt x="252387" y="260197"/>
                </a:lnTo>
                <a:lnTo>
                  <a:pt x="254901" y="262890"/>
                </a:lnTo>
                <a:close/>
              </a:path>
              <a:path w="291465" h="290829">
                <a:moveTo>
                  <a:pt x="260565" y="271780"/>
                </a:moveTo>
                <a:lnTo>
                  <a:pt x="259613" y="271081"/>
                </a:lnTo>
                <a:lnTo>
                  <a:pt x="259473" y="271780"/>
                </a:lnTo>
                <a:lnTo>
                  <a:pt x="260565" y="271780"/>
                </a:lnTo>
                <a:close/>
              </a:path>
              <a:path w="291465" h="290829">
                <a:moveTo>
                  <a:pt x="261759" y="275310"/>
                </a:moveTo>
                <a:lnTo>
                  <a:pt x="260819" y="274891"/>
                </a:lnTo>
                <a:lnTo>
                  <a:pt x="261429" y="275539"/>
                </a:lnTo>
                <a:lnTo>
                  <a:pt x="261759" y="275310"/>
                </a:lnTo>
                <a:close/>
              </a:path>
              <a:path w="291465" h="290829">
                <a:moveTo>
                  <a:pt x="262737" y="275755"/>
                </a:moveTo>
                <a:lnTo>
                  <a:pt x="262369" y="275424"/>
                </a:lnTo>
                <a:lnTo>
                  <a:pt x="262039" y="275170"/>
                </a:lnTo>
                <a:lnTo>
                  <a:pt x="261759" y="275310"/>
                </a:lnTo>
                <a:lnTo>
                  <a:pt x="262737" y="275755"/>
                </a:lnTo>
                <a:close/>
              </a:path>
              <a:path w="291465" h="290829">
                <a:moveTo>
                  <a:pt x="264731" y="276669"/>
                </a:moveTo>
                <a:lnTo>
                  <a:pt x="262737" y="275755"/>
                </a:lnTo>
                <a:lnTo>
                  <a:pt x="263867" y="276872"/>
                </a:lnTo>
                <a:lnTo>
                  <a:pt x="264731" y="276669"/>
                </a:lnTo>
                <a:close/>
              </a:path>
              <a:path w="291465" h="290829">
                <a:moveTo>
                  <a:pt x="266395" y="271780"/>
                </a:moveTo>
                <a:lnTo>
                  <a:pt x="265277" y="270510"/>
                </a:lnTo>
                <a:lnTo>
                  <a:pt x="266026" y="272021"/>
                </a:lnTo>
                <a:lnTo>
                  <a:pt x="266395" y="271780"/>
                </a:lnTo>
                <a:close/>
              </a:path>
              <a:path w="291465" h="290829">
                <a:moveTo>
                  <a:pt x="266547" y="273050"/>
                </a:moveTo>
                <a:lnTo>
                  <a:pt x="266026" y="272021"/>
                </a:lnTo>
                <a:lnTo>
                  <a:pt x="264363" y="273050"/>
                </a:lnTo>
                <a:lnTo>
                  <a:pt x="263283" y="271780"/>
                </a:lnTo>
                <a:lnTo>
                  <a:pt x="260565" y="271780"/>
                </a:lnTo>
                <a:lnTo>
                  <a:pt x="263969" y="274320"/>
                </a:lnTo>
                <a:lnTo>
                  <a:pt x="266547" y="273050"/>
                </a:lnTo>
                <a:close/>
              </a:path>
              <a:path w="291465" h="290829">
                <a:moveTo>
                  <a:pt x="275082" y="261772"/>
                </a:moveTo>
                <a:lnTo>
                  <a:pt x="274751" y="260908"/>
                </a:lnTo>
                <a:lnTo>
                  <a:pt x="274307" y="261620"/>
                </a:lnTo>
                <a:lnTo>
                  <a:pt x="275082" y="261772"/>
                </a:lnTo>
                <a:close/>
              </a:path>
              <a:path w="291465" h="290829">
                <a:moveTo>
                  <a:pt x="278434" y="261620"/>
                </a:moveTo>
                <a:lnTo>
                  <a:pt x="277850" y="260350"/>
                </a:lnTo>
                <a:lnTo>
                  <a:pt x="276694" y="257810"/>
                </a:lnTo>
                <a:lnTo>
                  <a:pt x="273570" y="257810"/>
                </a:lnTo>
                <a:lnTo>
                  <a:pt x="274751" y="260908"/>
                </a:lnTo>
                <a:lnTo>
                  <a:pt x="275107" y="260350"/>
                </a:lnTo>
                <a:lnTo>
                  <a:pt x="278434" y="261620"/>
                </a:lnTo>
                <a:close/>
              </a:path>
              <a:path w="291465" h="290829">
                <a:moveTo>
                  <a:pt x="285686" y="270510"/>
                </a:moveTo>
                <a:lnTo>
                  <a:pt x="285394" y="266700"/>
                </a:lnTo>
                <a:lnTo>
                  <a:pt x="282460" y="266700"/>
                </a:lnTo>
                <a:lnTo>
                  <a:pt x="285686" y="270510"/>
                </a:lnTo>
                <a:close/>
              </a:path>
              <a:path w="291465" h="290829">
                <a:moveTo>
                  <a:pt x="290842" y="279400"/>
                </a:moveTo>
                <a:lnTo>
                  <a:pt x="290334" y="278130"/>
                </a:lnTo>
                <a:lnTo>
                  <a:pt x="287794" y="271780"/>
                </a:lnTo>
                <a:lnTo>
                  <a:pt x="282092" y="269240"/>
                </a:lnTo>
                <a:lnTo>
                  <a:pt x="282460" y="266700"/>
                </a:lnTo>
                <a:lnTo>
                  <a:pt x="280835" y="266700"/>
                </a:lnTo>
                <a:lnTo>
                  <a:pt x="281330" y="265430"/>
                </a:lnTo>
                <a:lnTo>
                  <a:pt x="281330" y="263931"/>
                </a:lnTo>
                <a:lnTo>
                  <a:pt x="280974" y="262890"/>
                </a:lnTo>
                <a:lnTo>
                  <a:pt x="275082" y="261772"/>
                </a:lnTo>
                <a:lnTo>
                  <a:pt x="275501" y="262890"/>
                </a:lnTo>
                <a:lnTo>
                  <a:pt x="271729" y="260350"/>
                </a:lnTo>
                <a:lnTo>
                  <a:pt x="271437" y="256540"/>
                </a:lnTo>
                <a:lnTo>
                  <a:pt x="273151" y="256540"/>
                </a:lnTo>
                <a:lnTo>
                  <a:pt x="269798" y="255270"/>
                </a:lnTo>
                <a:lnTo>
                  <a:pt x="270357" y="254000"/>
                </a:lnTo>
                <a:lnTo>
                  <a:pt x="269659" y="254000"/>
                </a:lnTo>
                <a:lnTo>
                  <a:pt x="267233" y="248920"/>
                </a:lnTo>
                <a:lnTo>
                  <a:pt x="264591" y="250190"/>
                </a:lnTo>
                <a:lnTo>
                  <a:pt x="264553" y="246380"/>
                </a:lnTo>
                <a:lnTo>
                  <a:pt x="257911" y="243840"/>
                </a:lnTo>
                <a:lnTo>
                  <a:pt x="261175" y="241300"/>
                </a:lnTo>
                <a:lnTo>
                  <a:pt x="259867" y="241300"/>
                </a:lnTo>
                <a:lnTo>
                  <a:pt x="255549" y="238760"/>
                </a:lnTo>
                <a:lnTo>
                  <a:pt x="253784" y="237490"/>
                </a:lnTo>
                <a:lnTo>
                  <a:pt x="255739" y="236220"/>
                </a:lnTo>
                <a:lnTo>
                  <a:pt x="254114" y="233680"/>
                </a:lnTo>
                <a:lnTo>
                  <a:pt x="251675" y="229870"/>
                </a:lnTo>
                <a:lnTo>
                  <a:pt x="252590" y="227330"/>
                </a:lnTo>
                <a:lnTo>
                  <a:pt x="250736" y="227330"/>
                </a:lnTo>
                <a:lnTo>
                  <a:pt x="250736" y="256806"/>
                </a:lnTo>
                <a:lnTo>
                  <a:pt x="249504" y="256540"/>
                </a:lnTo>
                <a:lnTo>
                  <a:pt x="249415" y="255841"/>
                </a:lnTo>
                <a:lnTo>
                  <a:pt x="249351" y="255270"/>
                </a:lnTo>
                <a:lnTo>
                  <a:pt x="249440" y="255854"/>
                </a:lnTo>
                <a:lnTo>
                  <a:pt x="250736" y="256806"/>
                </a:lnTo>
                <a:lnTo>
                  <a:pt x="250736" y="227330"/>
                </a:lnTo>
                <a:lnTo>
                  <a:pt x="247027" y="227330"/>
                </a:lnTo>
                <a:lnTo>
                  <a:pt x="243078" y="219710"/>
                </a:lnTo>
                <a:lnTo>
                  <a:pt x="241338" y="218541"/>
                </a:lnTo>
                <a:lnTo>
                  <a:pt x="241338" y="241973"/>
                </a:lnTo>
                <a:lnTo>
                  <a:pt x="238404" y="242570"/>
                </a:lnTo>
                <a:lnTo>
                  <a:pt x="238442" y="240334"/>
                </a:lnTo>
                <a:lnTo>
                  <a:pt x="240715" y="241300"/>
                </a:lnTo>
                <a:lnTo>
                  <a:pt x="241338" y="241973"/>
                </a:lnTo>
                <a:lnTo>
                  <a:pt x="241338" y="218541"/>
                </a:lnTo>
                <a:lnTo>
                  <a:pt x="239306" y="217170"/>
                </a:lnTo>
                <a:lnTo>
                  <a:pt x="238823" y="216839"/>
                </a:lnTo>
                <a:lnTo>
                  <a:pt x="238137" y="215900"/>
                </a:lnTo>
                <a:lnTo>
                  <a:pt x="237210" y="214630"/>
                </a:lnTo>
                <a:lnTo>
                  <a:pt x="237604" y="212090"/>
                </a:lnTo>
                <a:lnTo>
                  <a:pt x="236842" y="210820"/>
                </a:lnTo>
                <a:lnTo>
                  <a:pt x="236550" y="210947"/>
                </a:lnTo>
                <a:lnTo>
                  <a:pt x="236550" y="240030"/>
                </a:lnTo>
                <a:lnTo>
                  <a:pt x="229412" y="238760"/>
                </a:lnTo>
                <a:lnTo>
                  <a:pt x="229946" y="234391"/>
                </a:lnTo>
                <a:lnTo>
                  <a:pt x="230860" y="236220"/>
                </a:lnTo>
                <a:lnTo>
                  <a:pt x="232625" y="235127"/>
                </a:lnTo>
                <a:lnTo>
                  <a:pt x="232892" y="234962"/>
                </a:lnTo>
                <a:lnTo>
                  <a:pt x="234022" y="235381"/>
                </a:lnTo>
                <a:lnTo>
                  <a:pt x="236194" y="236220"/>
                </a:lnTo>
                <a:lnTo>
                  <a:pt x="235940" y="236677"/>
                </a:lnTo>
                <a:lnTo>
                  <a:pt x="234022" y="235381"/>
                </a:lnTo>
                <a:lnTo>
                  <a:pt x="232905" y="234962"/>
                </a:lnTo>
                <a:lnTo>
                  <a:pt x="232625" y="235127"/>
                </a:lnTo>
                <a:lnTo>
                  <a:pt x="235089" y="238201"/>
                </a:lnTo>
                <a:lnTo>
                  <a:pt x="234784" y="238760"/>
                </a:lnTo>
                <a:lnTo>
                  <a:pt x="235927" y="239255"/>
                </a:lnTo>
                <a:lnTo>
                  <a:pt x="236550" y="240030"/>
                </a:lnTo>
                <a:lnTo>
                  <a:pt x="236550" y="210947"/>
                </a:lnTo>
                <a:lnTo>
                  <a:pt x="233756" y="212090"/>
                </a:lnTo>
                <a:lnTo>
                  <a:pt x="233375" y="211721"/>
                </a:lnTo>
                <a:lnTo>
                  <a:pt x="233375" y="234950"/>
                </a:lnTo>
                <a:lnTo>
                  <a:pt x="233133" y="234962"/>
                </a:lnTo>
                <a:lnTo>
                  <a:pt x="233375" y="234950"/>
                </a:lnTo>
                <a:lnTo>
                  <a:pt x="233375" y="211721"/>
                </a:lnTo>
                <a:lnTo>
                  <a:pt x="229882" y="208280"/>
                </a:lnTo>
                <a:lnTo>
                  <a:pt x="226364" y="208280"/>
                </a:lnTo>
                <a:lnTo>
                  <a:pt x="226517" y="203200"/>
                </a:lnTo>
                <a:lnTo>
                  <a:pt x="226542" y="201930"/>
                </a:lnTo>
                <a:lnTo>
                  <a:pt x="231305" y="207010"/>
                </a:lnTo>
                <a:lnTo>
                  <a:pt x="232206" y="205740"/>
                </a:lnTo>
                <a:lnTo>
                  <a:pt x="233108" y="204470"/>
                </a:lnTo>
                <a:lnTo>
                  <a:pt x="230898" y="205740"/>
                </a:lnTo>
                <a:lnTo>
                  <a:pt x="227545" y="201930"/>
                </a:lnTo>
                <a:lnTo>
                  <a:pt x="226441" y="200660"/>
                </a:lnTo>
                <a:lnTo>
                  <a:pt x="225348" y="203200"/>
                </a:lnTo>
                <a:lnTo>
                  <a:pt x="225259" y="200660"/>
                </a:lnTo>
                <a:lnTo>
                  <a:pt x="225209" y="199390"/>
                </a:lnTo>
                <a:lnTo>
                  <a:pt x="224586" y="200660"/>
                </a:lnTo>
                <a:lnTo>
                  <a:pt x="225069" y="199390"/>
                </a:lnTo>
                <a:lnTo>
                  <a:pt x="226034" y="196850"/>
                </a:lnTo>
                <a:lnTo>
                  <a:pt x="222097" y="199390"/>
                </a:lnTo>
                <a:lnTo>
                  <a:pt x="223647" y="195580"/>
                </a:lnTo>
                <a:lnTo>
                  <a:pt x="219951" y="194310"/>
                </a:lnTo>
                <a:lnTo>
                  <a:pt x="219265" y="189230"/>
                </a:lnTo>
                <a:lnTo>
                  <a:pt x="222821" y="191770"/>
                </a:lnTo>
                <a:lnTo>
                  <a:pt x="220205" y="189230"/>
                </a:lnTo>
                <a:lnTo>
                  <a:pt x="218897" y="187960"/>
                </a:lnTo>
                <a:lnTo>
                  <a:pt x="218833" y="186842"/>
                </a:lnTo>
                <a:lnTo>
                  <a:pt x="218427" y="187960"/>
                </a:lnTo>
                <a:lnTo>
                  <a:pt x="216217" y="187960"/>
                </a:lnTo>
                <a:lnTo>
                  <a:pt x="212255" y="184150"/>
                </a:lnTo>
                <a:lnTo>
                  <a:pt x="216865" y="184150"/>
                </a:lnTo>
                <a:lnTo>
                  <a:pt x="217335" y="181610"/>
                </a:lnTo>
                <a:lnTo>
                  <a:pt x="214579" y="179070"/>
                </a:lnTo>
                <a:lnTo>
                  <a:pt x="210629" y="179070"/>
                </a:lnTo>
                <a:lnTo>
                  <a:pt x="209435" y="176530"/>
                </a:lnTo>
                <a:lnTo>
                  <a:pt x="209829" y="175260"/>
                </a:lnTo>
                <a:lnTo>
                  <a:pt x="210667" y="175260"/>
                </a:lnTo>
                <a:lnTo>
                  <a:pt x="206311" y="172720"/>
                </a:lnTo>
                <a:lnTo>
                  <a:pt x="205879" y="165100"/>
                </a:lnTo>
                <a:lnTo>
                  <a:pt x="203581" y="163830"/>
                </a:lnTo>
                <a:lnTo>
                  <a:pt x="201269" y="162560"/>
                </a:lnTo>
                <a:lnTo>
                  <a:pt x="201701" y="162560"/>
                </a:lnTo>
                <a:lnTo>
                  <a:pt x="201930" y="161290"/>
                </a:lnTo>
                <a:lnTo>
                  <a:pt x="200469" y="162560"/>
                </a:lnTo>
                <a:lnTo>
                  <a:pt x="198882" y="163830"/>
                </a:lnTo>
                <a:lnTo>
                  <a:pt x="197650" y="163830"/>
                </a:lnTo>
                <a:lnTo>
                  <a:pt x="197002" y="161290"/>
                </a:lnTo>
                <a:lnTo>
                  <a:pt x="194462" y="160020"/>
                </a:lnTo>
                <a:lnTo>
                  <a:pt x="196380" y="158750"/>
                </a:lnTo>
                <a:lnTo>
                  <a:pt x="196697" y="160020"/>
                </a:lnTo>
                <a:lnTo>
                  <a:pt x="197612" y="160020"/>
                </a:lnTo>
                <a:lnTo>
                  <a:pt x="198450" y="161290"/>
                </a:lnTo>
                <a:lnTo>
                  <a:pt x="197662" y="160020"/>
                </a:lnTo>
                <a:lnTo>
                  <a:pt x="196888" y="158750"/>
                </a:lnTo>
                <a:lnTo>
                  <a:pt x="198589" y="157073"/>
                </a:lnTo>
                <a:lnTo>
                  <a:pt x="195249" y="152400"/>
                </a:lnTo>
                <a:lnTo>
                  <a:pt x="196049" y="148590"/>
                </a:lnTo>
                <a:lnTo>
                  <a:pt x="198945" y="148590"/>
                </a:lnTo>
                <a:lnTo>
                  <a:pt x="198043" y="156210"/>
                </a:lnTo>
                <a:lnTo>
                  <a:pt x="200190" y="152400"/>
                </a:lnTo>
                <a:lnTo>
                  <a:pt x="199821" y="157480"/>
                </a:lnTo>
                <a:lnTo>
                  <a:pt x="203962" y="152400"/>
                </a:lnTo>
                <a:lnTo>
                  <a:pt x="200228" y="159791"/>
                </a:lnTo>
                <a:lnTo>
                  <a:pt x="199224" y="158064"/>
                </a:lnTo>
                <a:lnTo>
                  <a:pt x="198805" y="161290"/>
                </a:lnTo>
                <a:lnTo>
                  <a:pt x="201091" y="161290"/>
                </a:lnTo>
                <a:lnTo>
                  <a:pt x="200355" y="160020"/>
                </a:lnTo>
                <a:lnTo>
                  <a:pt x="200253" y="159854"/>
                </a:lnTo>
                <a:lnTo>
                  <a:pt x="204609" y="154940"/>
                </a:lnTo>
                <a:lnTo>
                  <a:pt x="204597" y="152400"/>
                </a:lnTo>
                <a:lnTo>
                  <a:pt x="204571" y="149860"/>
                </a:lnTo>
                <a:lnTo>
                  <a:pt x="201853" y="148590"/>
                </a:lnTo>
                <a:lnTo>
                  <a:pt x="202946" y="143510"/>
                </a:lnTo>
                <a:lnTo>
                  <a:pt x="201269" y="142240"/>
                </a:lnTo>
                <a:lnTo>
                  <a:pt x="200329" y="143510"/>
                </a:lnTo>
                <a:lnTo>
                  <a:pt x="198666" y="142240"/>
                </a:lnTo>
                <a:lnTo>
                  <a:pt x="199123" y="137160"/>
                </a:lnTo>
                <a:lnTo>
                  <a:pt x="201955" y="134620"/>
                </a:lnTo>
                <a:lnTo>
                  <a:pt x="204711" y="133350"/>
                </a:lnTo>
                <a:lnTo>
                  <a:pt x="204863" y="130810"/>
                </a:lnTo>
                <a:lnTo>
                  <a:pt x="204939" y="129540"/>
                </a:lnTo>
                <a:lnTo>
                  <a:pt x="203593" y="127000"/>
                </a:lnTo>
                <a:lnTo>
                  <a:pt x="200012" y="124460"/>
                </a:lnTo>
                <a:lnTo>
                  <a:pt x="203923" y="120650"/>
                </a:lnTo>
                <a:lnTo>
                  <a:pt x="205587" y="123190"/>
                </a:lnTo>
                <a:lnTo>
                  <a:pt x="206527" y="123190"/>
                </a:lnTo>
                <a:lnTo>
                  <a:pt x="208051" y="120650"/>
                </a:lnTo>
                <a:lnTo>
                  <a:pt x="209575" y="118110"/>
                </a:lnTo>
                <a:lnTo>
                  <a:pt x="208165" y="118110"/>
                </a:lnTo>
                <a:lnTo>
                  <a:pt x="212699" y="114300"/>
                </a:lnTo>
                <a:lnTo>
                  <a:pt x="209296" y="114300"/>
                </a:lnTo>
                <a:lnTo>
                  <a:pt x="207289" y="118110"/>
                </a:lnTo>
                <a:lnTo>
                  <a:pt x="203187" y="118110"/>
                </a:lnTo>
                <a:lnTo>
                  <a:pt x="208241" y="113461"/>
                </a:lnTo>
                <a:lnTo>
                  <a:pt x="209537" y="110490"/>
                </a:lnTo>
                <a:lnTo>
                  <a:pt x="212623" y="111760"/>
                </a:lnTo>
                <a:lnTo>
                  <a:pt x="213258" y="110490"/>
                </a:lnTo>
                <a:lnTo>
                  <a:pt x="215811" y="105410"/>
                </a:lnTo>
                <a:lnTo>
                  <a:pt x="218351" y="97790"/>
                </a:lnTo>
                <a:lnTo>
                  <a:pt x="222161" y="91440"/>
                </a:lnTo>
                <a:lnTo>
                  <a:pt x="222923" y="90170"/>
                </a:lnTo>
                <a:lnTo>
                  <a:pt x="223354" y="91351"/>
                </a:lnTo>
                <a:lnTo>
                  <a:pt x="223354" y="92710"/>
                </a:lnTo>
                <a:lnTo>
                  <a:pt x="225272" y="91440"/>
                </a:lnTo>
                <a:lnTo>
                  <a:pt x="241198" y="73660"/>
                </a:lnTo>
                <a:lnTo>
                  <a:pt x="247357" y="67310"/>
                </a:lnTo>
                <a:lnTo>
                  <a:pt x="247789" y="63500"/>
                </a:lnTo>
                <a:lnTo>
                  <a:pt x="248412" y="62230"/>
                </a:lnTo>
                <a:lnTo>
                  <a:pt x="248843" y="59690"/>
                </a:lnTo>
                <a:lnTo>
                  <a:pt x="250151" y="58420"/>
                </a:lnTo>
                <a:lnTo>
                  <a:pt x="252006" y="58420"/>
                </a:lnTo>
                <a:lnTo>
                  <a:pt x="251675" y="60960"/>
                </a:lnTo>
                <a:lnTo>
                  <a:pt x="252793" y="58420"/>
                </a:lnTo>
                <a:lnTo>
                  <a:pt x="254469" y="54610"/>
                </a:lnTo>
                <a:lnTo>
                  <a:pt x="258381" y="48260"/>
                </a:lnTo>
                <a:lnTo>
                  <a:pt x="263105" y="41910"/>
                </a:lnTo>
                <a:lnTo>
                  <a:pt x="268312" y="38100"/>
                </a:lnTo>
                <a:lnTo>
                  <a:pt x="267957" y="40640"/>
                </a:lnTo>
                <a:lnTo>
                  <a:pt x="272630" y="36830"/>
                </a:lnTo>
                <a:lnTo>
                  <a:pt x="271322" y="35344"/>
                </a:lnTo>
                <a:lnTo>
                  <a:pt x="276136" y="30480"/>
                </a:lnTo>
                <a:lnTo>
                  <a:pt x="277393" y="29210"/>
                </a:lnTo>
                <a:lnTo>
                  <a:pt x="277279" y="31750"/>
                </a:lnTo>
                <a:lnTo>
                  <a:pt x="279857" y="29210"/>
                </a:lnTo>
                <a:lnTo>
                  <a:pt x="281152" y="27940"/>
                </a:lnTo>
                <a:lnTo>
                  <a:pt x="279273" y="25069"/>
                </a:lnTo>
                <a:lnTo>
                  <a:pt x="282727" y="19875"/>
                </a:lnTo>
                <a:lnTo>
                  <a:pt x="284022" y="20320"/>
                </a:lnTo>
                <a:lnTo>
                  <a:pt x="286016" y="19050"/>
                </a:lnTo>
                <a:lnTo>
                  <a:pt x="290588" y="15240"/>
                </a:lnTo>
                <a:lnTo>
                  <a:pt x="288709" y="13385"/>
                </a:lnTo>
                <a:lnTo>
                  <a:pt x="289433" y="12700"/>
                </a:lnTo>
                <a:lnTo>
                  <a:pt x="277850" y="1270"/>
                </a:lnTo>
                <a:lnTo>
                  <a:pt x="277063" y="1841"/>
                </a:lnTo>
                <a:lnTo>
                  <a:pt x="275209" y="0"/>
                </a:lnTo>
                <a:lnTo>
                  <a:pt x="270560" y="3810"/>
                </a:lnTo>
                <a:lnTo>
                  <a:pt x="265849" y="7620"/>
                </a:lnTo>
                <a:lnTo>
                  <a:pt x="263829" y="13627"/>
                </a:lnTo>
                <a:lnTo>
                  <a:pt x="263499" y="13703"/>
                </a:lnTo>
                <a:lnTo>
                  <a:pt x="262699" y="12700"/>
                </a:lnTo>
                <a:lnTo>
                  <a:pt x="263525" y="11430"/>
                </a:lnTo>
                <a:lnTo>
                  <a:pt x="260705" y="13970"/>
                </a:lnTo>
                <a:lnTo>
                  <a:pt x="260121" y="14427"/>
                </a:lnTo>
                <a:lnTo>
                  <a:pt x="256311" y="15240"/>
                </a:lnTo>
                <a:lnTo>
                  <a:pt x="257365" y="16560"/>
                </a:lnTo>
                <a:lnTo>
                  <a:pt x="253085" y="19862"/>
                </a:lnTo>
                <a:lnTo>
                  <a:pt x="253085" y="21767"/>
                </a:lnTo>
                <a:lnTo>
                  <a:pt x="252780" y="22555"/>
                </a:lnTo>
                <a:lnTo>
                  <a:pt x="252666" y="22821"/>
                </a:lnTo>
                <a:lnTo>
                  <a:pt x="252755" y="22555"/>
                </a:lnTo>
                <a:lnTo>
                  <a:pt x="252183" y="22860"/>
                </a:lnTo>
                <a:lnTo>
                  <a:pt x="252361" y="22364"/>
                </a:lnTo>
                <a:lnTo>
                  <a:pt x="252755" y="22555"/>
                </a:lnTo>
                <a:lnTo>
                  <a:pt x="253085" y="21767"/>
                </a:lnTo>
                <a:lnTo>
                  <a:pt x="253085" y="19862"/>
                </a:lnTo>
                <a:lnTo>
                  <a:pt x="250837" y="21590"/>
                </a:lnTo>
                <a:lnTo>
                  <a:pt x="242100" y="26670"/>
                </a:lnTo>
                <a:lnTo>
                  <a:pt x="243509" y="30480"/>
                </a:lnTo>
                <a:lnTo>
                  <a:pt x="241376" y="33020"/>
                </a:lnTo>
                <a:lnTo>
                  <a:pt x="239496" y="31813"/>
                </a:lnTo>
                <a:lnTo>
                  <a:pt x="239712" y="31051"/>
                </a:lnTo>
                <a:lnTo>
                  <a:pt x="238988" y="31610"/>
                </a:lnTo>
                <a:lnTo>
                  <a:pt x="239344" y="32004"/>
                </a:lnTo>
                <a:lnTo>
                  <a:pt x="237972" y="36830"/>
                </a:lnTo>
                <a:lnTo>
                  <a:pt x="233908" y="35560"/>
                </a:lnTo>
                <a:lnTo>
                  <a:pt x="232029" y="38100"/>
                </a:lnTo>
                <a:lnTo>
                  <a:pt x="235292" y="38100"/>
                </a:lnTo>
                <a:lnTo>
                  <a:pt x="232422" y="41910"/>
                </a:lnTo>
                <a:lnTo>
                  <a:pt x="228295" y="43307"/>
                </a:lnTo>
                <a:lnTo>
                  <a:pt x="228295" y="81280"/>
                </a:lnTo>
                <a:lnTo>
                  <a:pt x="227457" y="82550"/>
                </a:lnTo>
                <a:lnTo>
                  <a:pt x="225501" y="85090"/>
                </a:lnTo>
                <a:lnTo>
                  <a:pt x="224548" y="85090"/>
                </a:lnTo>
                <a:lnTo>
                  <a:pt x="224078" y="83820"/>
                </a:lnTo>
                <a:lnTo>
                  <a:pt x="224739" y="82550"/>
                </a:lnTo>
                <a:lnTo>
                  <a:pt x="224878" y="83820"/>
                </a:lnTo>
                <a:lnTo>
                  <a:pt x="226771" y="82550"/>
                </a:lnTo>
                <a:lnTo>
                  <a:pt x="228295" y="81280"/>
                </a:lnTo>
                <a:lnTo>
                  <a:pt x="228295" y="43307"/>
                </a:lnTo>
                <a:lnTo>
                  <a:pt x="224917" y="44450"/>
                </a:lnTo>
                <a:lnTo>
                  <a:pt x="223901" y="43180"/>
                </a:lnTo>
                <a:lnTo>
                  <a:pt x="221259" y="46888"/>
                </a:lnTo>
                <a:lnTo>
                  <a:pt x="221259" y="91351"/>
                </a:lnTo>
                <a:lnTo>
                  <a:pt x="221259" y="46888"/>
                </a:lnTo>
                <a:lnTo>
                  <a:pt x="219290" y="49644"/>
                </a:lnTo>
                <a:lnTo>
                  <a:pt x="219290" y="75349"/>
                </a:lnTo>
                <a:lnTo>
                  <a:pt x="216865" y="76504"/>
                </a:lnTo>
                <a:lnTo>
                  <a:pt x="217741" y="72390"/>
                </a:lnTo>
                <a:lnTo>
                  <a:pt x="219290" y="75349"/>
                </a:lnTo>
                <a:lnTo>
                  <a:pt x="219290" y="49644"/>
                </a:lnTo>
                <a:lnTo>
                  <a:pt x="216649" y="53340"/>
                </a:lnTo>
                <a:lnTo>
                  <a:pt x="216204" y="52311"/>
                </a:lnTo>
                <a:lnTo>
                  <a:pt x="215163" y="54610"/>
                </a:lnTo>
                <a:lnTo>
                  <a:pt x="215265" y="46990"/>
                </a:lnTo>
                <a:lnTo>
                  <a:pt x="212661" y="52070"/>
                </a:lnTo>
                <a:lnTo>
                  <a:pt x="213639" y="52070"/>
                </a:lnTo>
                <a:lnTo>
                  <a:pt x="213423" y="54610"/>
                </a:lnTo>
                <a:lnTo>
                  <a:pt x="210451" y="54610"/>
                </a:lnTo>
                <a:lnTo>
                  <a:pt x="205486" y="59690"/>
                </a:lnTo>
                <a:lnTo>
                  <a:pt x="202260" y="62230"/>
                </a:lnTo>
                <a:lnTo>
                  <a:pt x="201739" y="60960"/>
                </a:lnTo>
                <a:lnTo>
                  <a:pt x="191427" y="68580"/>
                </a:lnTo>
                <a:lnTo>
                  <a:pt x="186118" y="72390"/>
                </a:lnTo>
                <a:lnTo>
                  <a:pt x="180492" y="76200"/>
                </a:lnTo>
                <a:lnTo>
                  <a:pt x="183730" y="74930"/>
                </a:lnTo>
                <a:lnTo>
                  <a:pt x="184924" y="78740"/>
                </a:lnTo>
                <a:lnTo>
                  <a:pt x="182740" y="80010"/>
                </a:lnTo>
                <a:lnTo>
                  <a:pt x="182168" y="79717"/>
                </a:lnTo>
                <a:lnTo>
                  <a:pt x="181368" y="81280"/>
                </a:lnTo>
                <a:lnTo>
                  <a:pt x="178181" y="82550"/>
                </a:lnTo>
                <a:lnTo>
                  <a:pt x="177939" y="81280"/>
                </a:lnTo>
                <a:lnTo>
                  <a:pt x="177698" y="80010"/>
                </a:lnTo>
                <a:lnTo>
                  <a:pt x="178866" y="77470"/>
                </a:lnTo>
                <a:lnTo>
                  <a:pt x="175818" y="81280"/>
                </a:lnTo>
                <a:lnTo>
                  <a:pt x="175209" y="80010"/>
                </a:lnTo>
                <a:lnTo>
                  <a:pt x="175818" y="78740"/>
                </a:lnTo>
                <a:lnTo>
                  <a:pt x="175450" y="77470"/>
                </a:lnTo>
                <a:lnTo>
                  <a:pt x="174879" y="81280"/>
                </a:lnTo>
                <a:lnTo>
                  <a:pt x="168173" y="78740"/>
                </a:lnTo>
                <a:lnTo>
                  <a:pt x="167487" y="82550"/>
                </a:lnTo>
                <a:lnTo>
                  <a:pt x="166890" y="81280"/>
                </a:lnTo>
                <a:lnTo>
                  <a:pt x="159321" y="85090"/>
                </a:lnTo>
                <a:lnTo>
                  <a:pt x="156171" y="86360"/>
                </a:lnTo>
                <a:lnTo>
                  <a:pt x="149961" y="87630"/>
                </a:lnTo>
                <a:lnTo>
                  <a:pt x="150075" y="90170"/>
                </a:lnTo>
                <a:lnTo>
                  <a:pt x="147535" y="88900"/>
                </a:lnTo>
                <a:lnTo>
                  <a:pt x="145580" y="91440"/>
                </a:lnTo>
                <a:lnTo>
                  <a:pt x="140538" y="90170"/>
                </a:lnTo>
                <a:lnTo>
                  <a:pt x="138112" y="88900"/>
                </a:lnTo>
                <a:lnTo>
                  <a:pt x="135674" y="87630"/>
                </a:lnTo>
                <a:lnTo>
                  <a:pt x="129984" y="86360"/>
                </a:lnTo>
                <a:lnTo>
                  <a:pt x="128104" y="86360"/>
                </a:lnTo>
                <a:lnTo>
                  <a:pt x="128104" y="87630"/>
                </a:lnTo>
                <a:lnTo>
                  <a:pt x="125742" y="88900"/>
                </a:lnTo>
                <a:lnTo>
                  <a:pt x="126161" y="86664"/>
                </a:lnTo>
                <a:lnTo>
                  <a:pt x="128104" y="87630"/>
                </a:lnTo>
                <a:lnTo>
                  <a:pt x="128104" y="86360"/>
                </a:lnTo>
                <a:lnTo>
                  <a:pt x="126225" y="86360"/>
                </a:lnTo>
                <a:lnTo>
                  <a:pt x="120408" y="85090"/>
                </a:lnTo>
                <a:lnTo>
                  <a:pt x="124040" y="83820"/>
                </a:lnTo>
                <a:lnTo>
                  <a:pt x="114871" y="81280"/>
                </a:lnTo>
                <a:lnTo>
                  <a:pt x="111785" y="80010"/>
                </a:lnTo>
                <a:lnTo>
                  <a:pt x="105625" y="77470"/>
                </a:lnTo>
                <a:lnTo>
                  <a:pt x="106019" y="78740"/>
                </a:lnTo>
                <a:lnTo>
                  <a:pt x="106857" y="80010"/>
                </a:lnTo>
                <a:lnTo>
                  <a:pt x="105867" y="80010"/>
                </a:lnTo>
                <a:lnTo>
                  <a:pt x="104101" y="78740"/>
                </a:lnTo>
                <a:lnTo>
                  <a:pt x="102831" y="76200"/>
                </a:lnTo>
                <a:lnTo>
                  <a:pt x="104241" y="76200"/>
                </a:lnTo>
                <a:lnTo>
                  <a:pt x="96405" y="71120"/>
                </a:lnTo>
                <a:lnTo>
                  <a:pt x="89865" y="63500"/>
                </a:lnTo>
                <a:lnTo>
                  <a:pt x="87363" y="60960"/>
                </a:lnTo>
                <a:lnTo>
                  <a:pt x="83604" y="57150"/>
                </a:lnTo>
                <a:lnTo>
                  <a:pt x="78968" y="54610"/>
                </a:lnTo>
                <a:lnTo>
                  <a:pt x="76657" y="53340"/>
                </a:lnTo>
                <a:lnTo>
                  <a:pt x="77190" y="53340"/>
                </a:lnTo>
                <a:lnTo>
                  <a:pt x="68059" y="49530"/>
                </a:lnTo>
                <a:lnTo>
                  <a:pt x="64935" y="45720"/>
                </a:lnTo>
                <a:lnTo>
                  <a:pt x="71285" y="49530"/>
                </a:lnTo>
                <a:lnTo>
                  <a:pt x="69684" y="45720"/>
                </a:lnTo>
                <a:lnTo>
                  <a:pt x="59766" y="42164"/>
                </a:lnTo>
                <a:lnTo>
                  <a:pt x="59766" y="59690"/>
                </a:lnTo>
                <a:lnTo>
                  <a:pt x="59613" y="61379"/>
                </a:lnTo>
                <a:lnTo>
                  <a:pt x="58153" y="59690"/>
                </a:lnTo>
                <a:lnTo>
                  <a:pt x="59766" y="59690"/>
                </a:lnTo>
                <a:lnTo>
                  <a:pt x="59766" y="42164"/>
                </a:lnTo>
                <a:lnTo>
                  <a:pt x="59093" y="41910"/>
                </a:lnTo>
                <a:lnTo>
                  <a:pt x="58826" y="40640"/>
                </a:lnTo>
                <a:lnTo>
                  <a:pt x="58013" y="36830"/>
                </a:lnTo>
                <a:lnTo>
                  <a:pt x="57467" y="34290"/>
                </a:lnTo>
                <a:lnTo>
                  <a:pt x="49199" y="30480"/>
                </a:lnTo>
                <a:lnTo>
                  <a:pt x="47358" y="26670"/>
                </a:lnTo>
                <a:lnTo>
                  <a:pt x="46126" y="24130"/>
                </a:lnTo>
                <a:lnTo>
                  <a:pt x="39458" y="19050"/>
                </a:lnTo>
                <a:lnTo>
                  <a:pt x="32156" y="12700"/>
                </a:lnTo>
                <a:lnTo>
                  <a:pt x="32156" y="21590"/>
                </a:lnTo>
                <a:lnTo>
                  <a:pt x="30416" y="21590"/>
                </a:lnTo>
                <a:lnTo>
                  <a:pt x="32156" y="21590"/>
                </a:lnTo>
                <a:lnTo>
                  <a:pt x="32156" y="12700"/>
                </a:lnTo>
                <a:lnTo>
                  <a:pt x="28155" y="7620"/>
                </a:lnTo>
                <a:lnTo>
                  <a:pt x="27635" y="6972"/>
                </a:lnTo>
                <a:lnTo>
                  <a:pt x="27635" y="21602"/>
                </a:lnTo>
                <a:lnTo>
                  <a:pt x="25920" y="21590"/>
                </a:lnTo>
                <a:lnTo>
                  <a:pt x="24053" y="20459"/>
                </a:lnTo>
                <a:lnTo>
                  <a:pt x="27622" y="21590"/>
                </a:lnTo>
                <a:lnTo>
                  <a:pt x="27635" y="6972"/>
                </a:lnTo>
                <a:lnTo>
                  <a:pt x="27152" y="6350"/>
                </a:lnTo>
                <a:lnTo>
                  <a:pt x="26428" y="7620"/>
                </a:lnTo>
                <a:lnTo>
                  <a:pt x="23596" y="7620"/>
                </a:lnTo>
                <a:lnTo>
                  <a:pt x="24269" y="6350"/>
                </a:lnTo>
                <a:lnTo>
                  <a:pt x="23126" y="6350"/>
                </a:lnTo>
                <a:lnTo>
                  <a:pt x="20332" y="3810"/>
                </a:lnTo>
                <a:lnTo>
                  <a:pt x="18973" y="2540"/>
                </a:lnTo>
                <a:lnTo>
                  <a:pt x="17614" y="1270"/>
                </a:lnTo>
                <a:lnTo>
                  <a:pt x="14973" y="0"/>
                </a:lnTo>
                <a:lnTo>
                  <a:pt x="0" y="13970"/>
                </a:lnTo>
                <a:lnTo>
                  <a:pt x="8102" y="24130"/>
                </a:lnTo>
                <a:lnTo>
                  <a:pt x="15735" y="34290"/>
                </a:lnTo>
                <a:lnTo>
                  <a:pt x="23164" y="45720"/>
                </a:lnTo>
                <a:lnTo>
                  <a:pt x="30632" y="55880"/>
                </a:lnTo>
                <a:lnTo>
                  <a:pt x="34048" y="58420"/>
                </a:lnTo>
                <a:lnTo>
                  <a:pt x="40411" y="58420"/>
                </a:lnTo>
                <a:lnTo>
                  <a:pt x="43002" y="63500"/>
                </a:lnTo>
                <a:lnTo>
                  <a:pt x="38938" y="62230"/>
                </a:lnTo>
                <a:lnTo>
                  <a:pt x="47472" y="69850"/>
                </a:lnTo>
                <a:lnTo>
                  <a:pt x="54775" y="78740"/>
                </a:lnTo>
                <a:lnTo>
                  <a:pt x="61747" y="87630"/>
                </a:lnTo>
                <a:lnTo>
                  <a:pt x="68186" y="95250"/>
                </a:lnTo>
                <a:lnTo>
                  <a:pt x="67411" y="96520"/>
                </a:lnTo>
                <a:lnTo>
                  <a:pt x="66611" y="95250"/>
                </a:lnTo>
                <a:lnTo>
                  <a:pt x="66573" y="99060"/>
                </a:lnTo>
                <a:lnTo>
                  <a:pt x="72771" y="104140"/>
                </a:lnTo>
                <a:lnTo>
                  <a:pt x="74333" y="102870"/>
                </a:lnTo>
                <a:lnTo>
                  <a:pt x="75311" y="105410"/>
                </a:lnTo>
                <a:lnTo>
                  <a:pt x="73202" y="104140"/>
                </a:lnTo>
                <a:lnTo>
                  <a:pt x="73139" y="106680"/>
                </a:lnTo>
                <a:lnTo>
                  <a:pt x="73571" y="109220"/>
                </a:lnTo>
                <a:lnTo>
                  <a:pt x="79476" y="110490"/>
                </a:lnTo>
                <a:lnTo>
                  <a:pt x="78206" y="113030"/>
                </a:lnTo>
                <a:lnTo>
                  <a:pt x="78079" y="113906"/>
                </a:lnTo>
                <a:lnTo>
                  <a:pt x="78676" y="114300"/>
                </a:lnTo>
                <a:lnTo>
                  <a:pt x="80670" y="120650"/>
                </a:lnTo>
                <a:lnTo>
                  <a:pt x="82092" y="118110"/>
                </a:lnTo>
                <a:lnTo>
                  <a:pt x="83172" y="123190"/>
                </a:lnTo>
                <a:lnTo>
                  <a:pt x="87058" y="125730"/>
                </a:lnTo>
                <a:lnTo>
                  <a:pt x="86766" y="129540"/>
                </a:lnTo>
                <a:lnTo>
                  <a:pt x="88430" y="130810"/>
                </a:lnTo>
                <a:lnTo>
                  <a:pt x="88696" y="133350"/>
                </a:lnTo>
                <a:lnTo>
                  <a:pt x="88938" y="134620"/>
                </a:lnTo>
                <a:lnTo>
                  <a:pt x="89052" y="137160"/>
                </a:lnTo>
                <a:lnTo>
                  <a:pt x="89230" y="138430"/>
                </a:lnTo>
                <a:lnTo>
                  <a:pt x="87350" y="138430"/>
                </a:lnTo>
                <a:lnTo>
                  <a:pt x="88760" y="146050"/>
                </a:lnTo>
                <a:lnTo>
                  <a:pt x="90284" y="149860"/>
                </a:lnTo>
                <a:lnTo>
                  <a:pt x="89090" y="148590"/>
                </a:lnTo>
                <a:lnTo>
                  <a:pt x="88798" y="151130"/>
                </a:lnTo>
                <a:lnTo>
                  <a:pt x="87160" y="149860"/>
                </a:lnTo>
                <a:lnTo>
                  <a:pt x="86652" y="153670"/>
                </a:lnTo>
                <a:lnTo>
                  <a:pt x="86982" y="156210"/>
                </a:lnTo>
                <a:lnTo>
                  <a:pt x="89115" y="156210"/>
                </a:lnTo>
                <a:lnTo>
                  <a:pt x="85864" y="158750"/>
                </a:lnTo>
                <a:lnTo>
                  <a:pt x="86004" y="161290"/>
                </a:lnTo>
                <a:lnTo>
                  <a:pt x="85890" y="163830"/>
                </a:lnTo>
                <a:lnTo>
                  <a:pt x="85712" y="165100"/>
                </a:lnTo>
                <a:lnTo>
                  <a:pt x="85610" y="167640"/>
                </a:lnTo>
                <a:lnTo>
                  <a:pt x="84836" y="171450"/>
                </a:lnTo>
                <a:lnTo>
                  <a:pt x="81254" y="171450"/>
                </a:lnTo>
                <a:lnTo>
                  <a:pt x="78905" y="179070"/>
                </a:lnTo>
                <a:lnTo>
                  <a:pt x="75869" y="186690"/>
                </a:lnTo>
                <a:lnTo>
                  <a:pt x="74180" y="190322"/>
                </a:lnTo>
                <a:lnTo>
                  <a:pt x="70815" y="189230"/>
                </a:lnTo>
                <a:lnTo>
                  <a:pt x="68224" y="195783"/>
                </a:lnTo>
                <a:lnTo>
                  <a:pt x="73685" y="191376"/>
                </a:lnTo>
                <a:lnTo>
                  <a:pt x="72326" y="194310"/>
                </a:lnTo>
                <a:lnTo>
                  <a:pt x="68414" y="200660"/>
                </a:lnTo>
                <a:lnTo>
                  <a:pt x="66725" y="199263"/>
                </a:lnTo>
                <a:lnTo>
                  <a:pt x="63373" y="207010"/>
                </a:lnTo>
                <a:lnTo>
                  <a:pt x="59207" y="212090"/>
                </a:lnTo>
                <a:lnTo>
                  <a:pt x="58127" y="212763"/>
                </a:lnTo>
                <a:lnTo>
                  <a:pt x="58127" y="236220"/>
                </a:lnTo>
                <a:lnTo>
                  <a:pt x="56972" y="236842"/>
                </a:lnTo>
                <a:lnTo>
                  <a:pt x="56984" y="234950"/>
                </a:lnTo>
                <a:lnTo>
                  <a:pt x="57023" y="232410"/>
                </a:lnTo>
                <a:lnTo>
                  <a:pt x="57137" y="235127"/>
                </a:lnTo>
                <a:lnTo>
                  <a:pt x="58127" y="236220"/>
                </a:lnTo>
                <a:lnTo>
                  <a:pt x="58127" y="212763"/>
                </a:lnTo>
                <a:lnTo>
                  <a:pt x="57137" y="213360"/>
                </a:lnTo>
                <a:lnTo>
                  <a:pt x="58661" y="209550"/>
                </a:lnTo>
                <a:lnTo>
                  <a:pt x="58623" y="208280"/>
                </a:lnTo>
                <a:lnTo>
                  <a:pt x="54584" y="214630"/>
                </a:lnTo>
                <a:lnTo>
                  <a:pt x="50088" y="219684"/>
                </a:lnTo>
                <a:lnTo>
                  <a:pt x="45681" y="226060"/>
                </a:lnTo>
                <a:lnTo>
                  <a:pt x="42049" y="231140"/>
                </a:lnTo>
                <a:lnTo>
                  <a:pt x="45542" y="231140"/>
                </a:lnTo>
                <a:lnTo>
                  <a:pt x="43726" y="235013"/>
                </a:lnTo>
                <a:lnTo>
                  <a:pt x="43726" y="256806"/>
                </a:lnTo>
                <a:lnTo>
                  <a:pt x="43497" y="256540"/>
                </a:lnTo>
                <a:lnTo>
                  <a:pt x="43599" y="255879"/>
                </a:lnTo>
                <a:lnTo>
                  <a:pt x="43700" y="256755"/>
                </a:lnTo>
                <a:lnTo>
                  <a:pt x="43688" y="255600"/>
                </a:lnTo>
                <a:lnTo>
                  <a:pt x="43599" y="255828"/>
                </a:lnTo>
                <a:lnTo>
                  <a:pt x="43637" y="255651"/>
                </a:lnTo>
                <a:lnTo>
                  <a:pt x="43688" y="255270"/>
                </a:lnTo>
                <a:lnTo>
                  <a:pt x="43688" y="255600"/>
                </a:lnTo>
                <a:lnTo>
                  <a:pt x="43726" y="256806"/>
                </a:lnTo>
                <a:lnTo>
                  <a:pt x="43726" y="235013"/>
                </a:lnTo>
                <a:lnTo>
                  <a:pt x="41402" y="239966"/>
                </a:lnTo>
                <a:lnTo>
                  <a:pt x="41465" y="240169"/>
                </a:lnTo>
                <a:lnTo>
                  <a:pt x="42214" y="241261"/>
                </a:lnTo>
                <a:lnTo>
                  <a:pt x="40220" y="240030"/>
                </a:lnTo>
                <a:lnTo>
                  <a:pt x="36880" y="241744"/>
                </a:lnTo>
                <a:lnTo>
                  <a:pt x="36880" y="246380"/>
                </a:lnTo>
                <a:lnTo>
                  <a:pt x="36842" y="247815"/>
                </a:lnTo>
                <a:lnTo>
                  <a:pt x="35293" y="248158"/>
                </a:lnTo>
                <a:lnTo>
                  <a:pt x="36880" y="246380"/>
                </a:lnTo>
                <a:lnTo>
                  <a:pt x="36880" y="241744"/>
                </a:lnTo>
                <a:lnTo>
                  <a:pt x="35267" y="242570"/>
                </a:lnTo>
                <a:lnTo>
                  <a:pt x="33324" y="238760"/>
                </a:lnTo>
                <a:lnTo>
                  <a:pt x="32842" y="239966"/>
                </a:lnTo>
                <a:lnTo>
                  <a:pt x="32778" y="240334"/>
                </a:lnTo>
                <a:lnTo>
                  <a:pt x="32524" y="242570"/>
                </a:lnTo>
                <a:lnTo>
                  <a:pt x="33680" y="242570"/>
                </a:lnTo>
                <a:lnTo>
                  <a:pt x="32232" y="243840"/>
                </a:lnTo>
                <a:lnTo>
                  <a:pt x="31318" y="243840"/>
                </a:lnTo>
                <a:lnTo>
                  <a:pt x="31394" y="241300"/>
                </a:lnTo>
                <a:lnTo>
                  <a:pt x="27952" y="246380"/>
                </a:lnTo>
                <a:lnTo>
                  <a:pt x="30962" y="246380"/>
                </a:lnTo>
                <a:lnTo>
                  <a:pt x="27114" y="251460"/>
                </a:lnTo>
                <a:lnTo>
                  <a:pt x="26504" y="250342"/>
                </a:lnTo>
                <a:lnTo>
                  <a:pt x="26454" y="250126"/>
                </a:lnTo>
                <a:lnTo>
                  <a:pt x="26936" y="248920"/>
                </a:lnTo>
                <a:lnTo>
                  <a:pt x="26530" y="247650"/>
                </a:lnTo>
                <a:lnTo>
                  <a:pt x="25590" y="253758"/>
                </a:lnTo>
                <a:lnTo>
                  <a:pt x="25374" y="254000"/>
                </a:lnTo>
                <a:lnTo>
                  <a:pt x="24218" y="254508"/>
                </a:lnTo>
                <a:lnTo>
                  <a:pt x="24218" y="274320"/>
                </a:lnTo>
                <a:lnTo>
                  <a:pt x="23368" y="277456"/>
                </a:lnTo>
                <a:lnTo>
                  <a:pt x="21209" y="278091"/>
                </a:lnTo>
                <a:lnTo>
                  <a:pt x="21209" y="279400"/>
                </a:lnTo>
                <a:lnTo>
                  <a:pt x="20967" y="279819"/>
                </a:lnTo>
                <a:lnTo>
                  <a:pt x="18630" y="280327"/>
                </a:lnTo>
                <a:lnTo>
                  <a:pt x="21209" y="279400"/>
                </a:lnTo>
                <a:lnTo>
                  <a:pt x="21209" y="278091"/>
                </a:lnTo>
                <a:lnTo>
                  <a:pt x="21056" y="278130"/>
                </a:lnTo>
                <a:lnTo>
                  <a:pt x="22479" y="275564"/>
                </a:lnTo>
                <a:lnTo>
                  <a:pt x="24218" y="274320"/>
                </a:lnTo>
                <a:lnTo>
                  <a:pt x="24218" y="254508"/>
                </a:lnTo>
                <a:lnTo>
                  <a:pt x="19494" y="256540"/>
                </a:lnTo>
                <a:lnTo>
                  <a:pt x="20447" y="257619"/>
                </a:lnTo>
                <a:lnTo>
                  <a:pt x="20612" y="257810"/>
                </a:lnTo>
                <a:lnTo>
                  <a:pt x="20370" y="257810"/>
                </a:lnTo>
                <a:lnTo>
                  <a:pt x="20447" y="257619"/>
                </a:lnTo>
                <a:lnTo>
                  <a:pt x="15976" y="262890"/>
                </a:lnTo>
                <a:lnTo>
                  <a:pt x="15786" y="265430"/>
                </a:lnTo>
                <a:lnTo>
                  <a:pt x="15659" y="265430"/>
                </a:lnTo>
                <a:lnTo>
                  <a:pt x="15659" y="267195"/>
                </a:lnTo>
                <a:lnTo>
                  <a:pt x="15405" y="270510"/>
                </a:lnTo>
                <a:lnTo>
                  <a:pt x="12687" y="272364"/>
                </a:lnTo>
                <a:lnTo>
                  <a:pt x="11849" y="271780"/>
                </a:lnTo>
                <a:lnTo>
                  <a:pt x="12649" y="270510"/>
                </a:lnTo>
                <a:lnTo>
                  <a:pt x="13449" y="269240"/>
                </a:lnTo>
                <a:lnTo>
                  <a:pt x="14211" y="267970"/>
                </a:lnTo>
                <a:lnTo>
                  <a:pt x="15036" y="267970"/>
                </a:lnTo>
                <a:lnTo>
                  <a:pt x="15659" y="267195"/>
                </a:lnTo>
                <a:lnTo>
                  <a:pt x="15659" y="265430"/>
                </a:lnTo>
                <a:lnTo>
                  <a:pt x="14897" y="265430"/>
                </a:lnTo>
                <a:lnTo>
                  <a:pt x="15189" y="266700"/>
                </a:lnTo>
                <a:lnTo>
                  <a:pt x="12725" y="267970"/>
                </a:lnTo>
                <a:lnTo>
                  <a:pt x="9131" y="270916"/>
                </a:lnTo>
                <a:lnTo>
                  <a:pt x="8204" y="271233"/>
                </a:lnTo>
                <a:lnTo>
                  <a:pt x="8204" y="271716"/>
                </a:lnTo>
                <a:lnTo>
                  <a:pt x="7226" y="272326"/>
                </a:lnTo>
                <a:lnTo>
                  <a:pt x="6045" y="273050"/>
                </a:lnTo>
                <a:lnTo>
                  <a:pt x="7137" y="272364"/>
                </a:lnTo>
                <a:lnTo>
                  <a:pt x="7150" y="272021"/>
                </a:lnTo>
                <a:lnTo>
                  <a:pt x="7226" y="272326"/>
                </a:lnTo>
                <a:lnTo>
                  <a:pt x="8077" y="271780"/>
                </a:lnTo>
                <a:lnTo>
                  <a:pt x="8204" y="271716"/>
                </a:lnTo>
                <a:lnTo>
                  <a:pt x="8204" y="271233"/>
                </a:lnTo>
                <a:lnTo>
                  <a:pt x="8064" y="271272"/>
                </a:lnTo>
                <a:lnTo>
                  <a:pt x="7962" y="269240"/>
                </a:lnTo>
                <a:lnTo>
                  <a:pt x="7048" y="271081"/>
                </a:lnTo>
                <a:lnTo>
                  <a:pt x="7061" y="271602"/>
                </a:lnTo>
                <a:lnTo>
                  <a:pt x="6972" y="271221"/>
                </a:lnTo>
                <a:lnTo>
                  <a:pt x="6896" y="270916"/>
                </a:lnTo>
                <a:lnTo>
                  <a:pt x="6807" y="270510"/>
                </a:lnTo>
                <a:lnTo>
                  <a:pt x="6362" y="272008"/>
                </a:lnTo>
                <a:lnTo>
                  <a:pt x="4635" y="274320"/>
                </a:lnTo>
                <a:lnTo>
                  <a:pt x="2921" y="275996"/>
                </a:lnTo>
                <a:lnTo>
                  <a:pt x="1993" y="275590"/>
                </a:lnTo>
                <a:lnTo>
                  <a:pt x="901" y="276860"/>
                </a:lnTo>
                <a:lnTo>
                  <a:pt x="14135" y="290830"/>
                </a:lnTo>
                <a:lnTo>
                  <a:pt x="14986" y="289560"/>
                </a:lnTo>
                <a:lnTo>
                  <a:pt x="15836" y="288290"/>
                </a:lnTo>
                <a:lnTo>
                  <a:pt x="15367" y="288290"/>
                </a:lnTo>
                <a:lnTo>
                  <a:pt x="16459" y="287020"/>
                </a:lnTo>
                <a:lnTo>
                  <a:pt x="16624" y="286867"/>
                </a:lnTo>
                <a:lnTo>
                  <a:pt x="15862" y="286245"/>
                </a:lnTo>
                <a:lnTo>
                  <a:pt x="16484" y="285750"/>
                </a:lnTo>
                <a:lnTo>
                  <a:pt x="16637" y="285089"/>
                </a:lnTo>
                <a:lnTo>
                  <a:pt x="20116" y="281940"/>
                </a:lnTo>
                <a:lnTo>
                  <a:pt x="22910" y="279400"/>
                </a:lnTo>
                <a:lnTo>
                  <a:pt x="22453" y="279501"/>
                </a:lnTo>
                <a:lnTo>
                  <a:pt x="22923" y="279069"/>
                </a:lnTo>
                <a:lnTo>
                  <a:pt x="22834" y="279400"/>
                </a:lnTo>
                <a:lnTo>
                  <a:pt x="23152" y="278866"/>
                </a:lnTo>
                <a:lnTo>
                  <a:pt x="25374" y="276860"/>
                </a:lnTo>
                <a:lnTo>
                  <a:pt x="24130" y="277228"/>
                </a:lnTo>
                <a:lnTo>
                  <a:pt x="24942" y="275844"/>
                </a:lnTo>
                <a:lnTo>
                  <a:pt x="26174" y="275310"/>
                </a:lnTo>
                <a:lnTo>
                  <a:pt x="27076" y="274332"/>
                </a:lnTo>
                <a:lnTo>
                  <a:pt x="27736" y="273291"/>
                </a:lnTo>
                <a:lnTo>
                  <a:pt x="26682" y="274015"/>
                </a:lnTo>
                <a:lnTo>
                  <a:pt x="25666" y="274624"/>
                </a:lnTo>
                <a:lnTo>
                  <a:pt x="25844" y="274320"/>
                </a:lnTo>
                <a:lnTo>
                  <a:pt x="28219" y="272516"/>
                </a:lnTo>
                <a:lnTo>
                  <a:pt x="27736" y="273291"/>
                </a:lnTo>
                <a:lnTo>
                  <a:pt x="29044" y="272376"/>
                </a:lnTo>
                <a:lnTo>
                  <a:pt x="28244" y="276860"/>
                </a:lnTo>
                <a:lnTo>
                  <a:pt x="30378" y="271780"/>
                </a:lnTo>
                <a:lnTo>
                  <a:pt x="36220" y="270510"/>
                </a:lnTo>
                <a:lnTo>
                  <a:pt x="38646" y="267970"/>
                </a:lnTo>
                <a:lnTo>
                  <a:pt x="38303" y="268986"/>
                </a:lnTo>
                <a:lnTo>
                  <a:pt x="39090" y="267970"/>
                </a:lnTo>
                <a:lnTo>
                  <a:pt x="40055" y="267970"/>
                </a:lnTo>
                <a:lnTo>
                  <a:pt x="37299" y="266700"/>
                </a:lnTo>
                <a:lnTo>
                  <a:pt x="38760" y="266700"/>
                </a:lnTo>
                <a:lnTo>
                  <a:pt x="39700" y="265430"/>
                </a:lnTo>
                <a:lnTo>
                  <a:pt x="40386" y="265430"/>
                </a:lnTo>
                <a:lnTo>
                  <a:pt x="40424" y="264160"/>
                </a:lnTo>
                <a:lnTo>
                  <a:pt x="40462" y="262890"/>
                </a:lnTo>
                <a:lnTo>
                  <a:pt x="36728" y="264160"/>
                </a:lnTo>
                <a:lnTo>
                  <a:pt x="36779" y="263931"/>
                </a:lnTo>
                <a:lnTo>
                  <a:pt x="43586" y="260426"/>
                </a:lnTo>
                <a:lnTo>
                  <a:pt x="43713" y="257962"/>
                </a:lnTo>
                <a:lnTo>
                  <a:pt x="44475" y="257606"/>
                </a:lnTo>
                <a:lnTo>
                  <a:pt x="44665" y="257810"/>
                </a:lnTo>
                <a:lnTo>
                  <a:pt x="45135" y="257810"/>
                </a:lnTo>
                <a:lnTo>
                  <a:pt x="45097" y="257327"/>
                </a:lnTo>
                <a:lnTo>
                  <a:pt x="46812" y="256540"/>
                </a:lnTo>
                <a:lnTo>
                  <a:pt x="44932" y="259080"/>
                </a:lnTo>
                <a:lnTo>
                  <a:pt x="46126" y="259080"/>
                </a:lnTo>
                <a:lnTo>
                  <a:pt x="52679" y="256540"/>
                </a:lnTo>
                <a:lnTo>
                  <a:pt x="48945" y="255854"/>
                </a:lnTo>
                <a:lnTo>
                  <a:pt x="52895" y="252730"/>
                </a:lnTo>
                <a:lnTo>
                  <a:pt x="48082" y="253403"/>
                </a:lnTo>
                <a:lnTo>
                  <a:pt x="48082" y="256540"/>
                </a:lnTo>
                <a:lnTo>
                  <a:pt x="47548" y="255600"/>
                </a:lnTo>
                <a:lnTo>
                  <a:pt x="45758" y="255270"/>
                </a:lnTo>
                <a:lnTo>
                  <a:pt x="47383" y="255270"/>
                </a:lnTo>
                <a:lnTo>
                  <a:pt x="47548" y="255600"/>
                </a:lnTo>
                <a:lnTo>
                  <a:pt x="48082" y="256540"/>
                </a:lnTo>
                <a:lnTo>
                  <a:pt x="48082" y="253403"/>
                </a:lnTo>
                <a:lnTo>
                  <a:pt x="47421" y="253492"/>
                </a:lnTo>
                <a:lnTo>
                  <a:pt x="50368" y="250342"/>
                </a:lnTo>
                <a:lnTo>
                  <a:pt x="50101" y="251460"/>
                </a:lnTo>
                <a:lnTo>
                  <a:pt x="50507" y="251460"/>
                </a:lnTo>
                <a:lnTo>
                  <a:pt x="49885" y="252730"/>
                </a:lnTo>
                <a:lnTo>
                  <a:pt x="52425" y="251129"/>
                </a:lnTo>
                <a:lnTo>
                  <a:pt x="52349" y="250926"/>
                </a:lnTo>
                <a:lnTo>
                  <a:pt x="53301" y="250494"/>
                </a:lnTo>
                <a:lnTo>
                  <a:pt x="53200" y="250634"/>
                </a:lnTo>
                <a:lnTo>
                  <a:pt x="53695" y="250329"/>
                </a:lnTo>
                <a:lnTo>
                  <a:pt x="53987" y="250190"/>
                </a:lnTo>
                <a:lnTo>
                  <a:pt x="55905" y="248920"/>
                </a:lnTo>
                <a:lnTo>
                  <a:pt x="59385" y="242570"/>
                </a:lnTo>
                <a:lnTo>
                  <a:pt x="63233" y="240030"/>
                </a:lnTo>
                <a:lnTo>
                  <a:pt x="65151" y="238760"/>
                </a:lnTo>
                <a:lnTo>
                  <a:pt x="68694" y="239966"/>
                </a:lnTo>
                <a:lnTo>
                  <a:pt x="69850" y="238760"/>
                </a:lnTo>
                <a:lnTo>
                  <a:pt x="70815" y="237490"/>
                </a:lnTo>
                <a:lnTo>
                  <a:pt x="73685" y="233680"/>
                </a:lnTo>
                <a:lnTo>
                  <a:pt x="74650" y="232410"/>
                </a:lnTo>
                <a:lnTo>
                  <a:pt x="77139" y="229870"/>
                </a:lnTo>
                <a:lnTo>
                  <a:pt x="79629" y="227330"/>
                </a:lnTo>
                <a:lnTo>
                  <a:pt x="83273" y="224790"/>
                </a:lnTo>
                <a:lnTo>
                  <a:pt x="85102" y="223520"/>
                </a:lnTo>
                <a:lnTo>
                  <a:pt x="83502" y="223520"/>
                </a:lnTo>
                <a:lnTo>
                  <a:pt x="81508" y="219710"/>
                </a:lnTo>
                <a:lnTo>
                  <a:pt x="90385" y="222250"/>
                </a:lnTo>
                <a:lnTo>
                  <a:pt x="91554" y="219710"/>
                </a:lnTo>
                <a:lnTo>
                  <a:pt x="92075" y="218554"/>
                </a:lnTo>
                <a:lnTo>
                  <a:pt x="93091" y="219684"/>
                </a:lnTo>
                <a:lnTo>
                  <a:pt x="98513" y="217170"/>
                </a:lnTo>
                <a:lnTo>
                  <a:pt x="102577" y="210820"/>
                </a:lnTo>
                <a:lnTo>
                  <a:pt x="104419" y="209550"/>
                </a:lnTo>
                <a:lnTo>
                  <a:pt x="109943" y="205740"/>
                </a:lnTo>
                <a:lnTo>
                  <a:pt x="109575" y="207010"/>
                </a:lnTo>
                <a:lnTo>
                  <a:pt x="113195" y="205740"/>
                </a:lnTo>
                <a:lnTo>
                  <a:pt x="118160" y="203200"/>
                </a:lnTo>
                <a:lnTo>
                  <a:pt x="121831" y="201930"/>
                </a:lnTo>
                <a:lnTo>
                  <a:pt x="122364" y="200660"/>
                </a:lnTo>
                <a:lnTo>
                  <a:pt x="124510" y="200660"/>
                </a:lnTo>
                <a:lnTo>
                  <a:pt x="122593" y="199390"/>
                </a:lnTo>
                <a:lnTo>
                  <a:pt x="129362" y="200660"/>
                </a:lnTo>
                <a:lnTo>
                  <a:pt x="131686" y="199390"/>
                </a:lnTo>
                <a:lnTo>
                  <a:pt x="134010" y="198120"/>
                </a:lnTo>
                <a:lnTo>
                  <a:pt x="139128" y="195580"/>
                </a:lnTo>
                <a:lnTo>
                  <a:pt x="144132" y="194310"/>
                </a:lnTo>
                <a:lnTo>
                  <a:pt x="149821" y="193040"/>
                </a:lnTo>
                <a:lnTo>
                  <a:pt x="154355" y="196850"/>
                </a:lnTo>
                <a:lnTo>
                  <a:pt x="153162" y="196850"/>
                </a:lnTo>
                <a:lnTo>
                  <a:pt x="151409" y="198120"/>
                </a:lnTo>
                <a:lnTo>
                  <a:pt x="160845" y="198120"/>
                </a:lnTo>
                <a:lnTo>
                  <a:pt x="160769" y="196850"/>
                </a:lnTo>
                <a:lnTo>
                  <a:pt x="160121" y="196850"/>
                </a:lnTo>
                <a:lnTo>
                  <a:pt x="158711" y="194310"/>
                </a:lnTo>
                <a:lnTo>
                  <a:pt x="160083" y="194310"/>
                </a:lnTo>
                <a:lnTo>
                  <a:pt x="162877" y="193040"/>
                </a:lnTo>
                <a:lnTo>
                  <a:pt x="165125" y="194310"/>
                </a:lnTo>
                <a:lnTo>
                  <a:pt x="160655" y="194310"/>
                </a:lnTo>
                <a:lnTo>
                  <a:pt x="164172" y="196850"/>
                </a:lnTo>
                <a:lnTo>
                  <a:pt x="165303" y="199390"/>
                </a:lnTo>
                <a:lnTo>
                  <a:pt x="165277" y="198120"/>
                </a:lnTo>
                <a:lnTo>
                  <a:pt x="166039" y="198120"/>
                </a:lnTo>
                <a:lnTo>
                  <a:pt x="166141" y="196850"/>
                </a:lnTo>
                <a:lnTo>
                  <a:pt x="169138" y="203200"/>
                </a:lnTo>
                <a:lnTo>
                  <a:pt x="168719" y="196850"/>
                </a:lnTo>
                <a:lnTo>
                  <a:pt x="168452" y="193040"/>
                </a:lnTo>
                <a:lnTo>
                  <a:pt x="173570" y="198120"/>
                </a:lnTo>
                <a:lnTo>
                  <a:pt x="172808" y="199390"/>
                </a:lnTo>
                <a:lnTo>
                  <a:pt x="178041" y="199390"/>
                </a:lnTo>
                <a:lnTo>
                  <a:pt x="180213" y="200660"/>
                </a:lnTo>
                <a:lnTo>
                  <a:pt x="180035" y="204254"/>
                </a:lnTo>
                <a:lnTo>
                  <a:pt x="185026" y="201930"/>
                </a:lnTo>
                <a:lnTo>
                  <a:pt x="186702" y="205740"/>
                </a:lnTo>
                <a:lnTo>
                  <a:pt x="185026" y="205740"/>
                </a:lnTo>
                <a:lnTo>
                  <a:pt x="183007" y="204470"/>
                </a:lnTo>
                <a:lnTo>
                  <a:pt x="181292" y="204470"/>
                </a:lnTo>
                <a:lnTo>
                  <a:pt x="183070" y="208280"/>
                </a:lnTo>
                <a:lnTo>
                  <a:pt x="183769" y="208280"/>
                </a:lnTo>
                <a:lnTo>
                  <a:pt x="185788" y="209550"/>
                </a:lnTo>
                <a:lnTo>
                  <a:pt x="185610" y="209550"/>
                </a:lnTo>
                <a:lnTo>
                  <a:pt x="190144" y="214630"/>
                </a:lnTo>
                <a:lnTo>
                  <a:pt x="189242" y="213360"/>
                </a:lnTo>
                <a:lnTo>
                  <a:pt x="196672" y="209550"/>
                </a:lnTo>
                <a:lnTo>
                  <a:pt x="197764" y="217170"/>
                </a:lnTo>
                <a:lnTo>
                  <a:pt x="197980" y="217170"/>
                </a:lnTo>
                <a:lnTo>
                  <a:pt x="203123" y="218440"/>
                </a:lnTo>
                <a:lnTo>
                  <a:pt x="201053" y="220980"/>
                </a:lnTo>
                <a:lnTo>
                  <a:pt x="201891" y="222250"/>
                </a:lnTo>
                <a:lnTo>
                  <a:pt x="203301" y="224790"/>
                </a:lnTo>
                <a:lnTo>
                  <a:pt x="206019" y="224790"/>
                </a:lnTo>
                <a:lnTo>
                  <a:pt x="205117" y="228600"/>
                </a:lnTo>
                <a:lnTo>
                  <a:pt x="210451" y="228600"/>
                </a:lnTo>
                <a:lnTo>
                  <a:pt x="210058" y="229870"/>
                </a:lnTo>
                <a:lnTo>
                  <a:pt x="212191" y="229870"/>
                </a:lnTo>
                <a:lnTo>
                  <a:pt x="223659" y="229870"/>
                </a:lnTo>
                <a:lnTo>
                  <a:pt x="222415" y="226060"/>
                </a:lnTo>
                <a:lnTo>
                  <a:pt x="214033" y="224790"/>
                </a:lnTo>
                <a:lnTo>
                  <a:pt x="214896" y="222580"/>
                </a:lnTo>
                <a:lnTo>
                  <a:pt x="213702" y="222250"/>
                </a:lnTo>
                <a:lnTo>
                  <a:pt x="214071" y="221284"/>
                </a:lnTo>
                <a:lnTo>
                  <a:pt x="215176" y="221881"/>
                </a:lnTo>
                <a:lnTo>
                  <a:pt x="216027" y="219710"/>
                </a:lnTo>
                <a:lnTo>
                  <a:pt x="214350" y="220560"/>
                </a:lnTo>
                <a:lnTo>
                  <a:pt x="214668" y="219710"/>
                </a:lnTo>
                <a:lnTo>
                  <a:pt x="215633" y="217170"/>
                </a:lnTo>
                <a:lnTo>
                  <a:pt x="208991" y="219710"/>
                </a:lnTo>
                <a:lnTo>
                  <a:pt x="207111" y="215900"/>
                </a:lnTo>
                <a:lnTo>
                  <a:pt x="209575" y="214630"/>
                </a:lnTo>
                <a:lnTo>
                  <a:pt x="211861" y="217170"/>
                </a:lnTo>
                <a:lnTo>
                  <a:pt x="210604" y="214630"/>
                </a:lnTo>
                <a:lnTo>
                  <a:pt x="209981" y="213360"/>
                </a:lnTo>
                <a:lnTo>
                  <a:pt x="205511" y="215900"/>
                </a:lnTo>
                <a:lnTo>
                  <a:pt x="204254" y="208280"/>
                </a:lnTo>
                <a:lnTo>
                  <a:pt x="200875" y="207010"/>
                </a:lnTo>
                <a:lnTo>
                  <a:pt x="198882" y="209550"/>
                </a:lnTo>
                <a:lnTo>
                  <a:pt x="195948" y="205740"/>
                </a:lnTo>
                <a:lnTo>
                  <a:pt x="193979" y="203200"/>
                </a:lnTo>
                <a:lnTo>
                  <a:pt x="188480" y="201930"/>
                </a:lnTo>
                <a:lnTo>
                  <a:pt x="189420" y="200660"/>
                </a:lnTo>
                <a:lnTo>
                  <a:pt x="179984" y="194310"/>
                </a:lnTo>
                <a:lnTo>
                  <a:pt x="175348" y="191770"/>
                </a:lnTo>
                <a:lnTo>
                  <a:pt x="175717" y="190500"/>
                </a:lnTo>
                <a:lnTo>
                  <a:pt x="173393" y="193040"/>
                </a:lnTo>
                <a:lnTo>
                  <a:pt x="168414" y="190500"/>
                </a:lnTo>
                <a:lnTo>
                  <a:pt x="164249" y="190500"/>
                </a:lnTo>
                <a:lnTo>
                  <a:pt x="164973" y="187960"/>
                </a:lnTo>
                <a:lnTo>
                  <a:pt x="168452" y="187960"/>
                </a:lnTo>
                <a:lnTo>
                  <a:pt x="167220" y="186690"/>
                </a:lnTo>
                <a:lnTo>
                  <a:pt x="164579" y="186690"/>
                </a:lnTo>
                <a:lnTo>
                  <a:pt x="163372" y="187960"/>
                </a:lnTo>
                <a:lnTo>
                  <a:pt x="159473" y="187960"/>
                </a:lnTo>
                <a:lnTo>
                  <a:pt x="160248" y="186690"/>
                </a:lnTo>
                <a:lnTo>
                  <a:pt x="161023" y="185420"/>
                </a:lnTo>
                <a:lnTo>
                  <a:pt x="155511" y="184150"/>
                </a:lnTo>
                <a:lnTo>
                  <a:pt x="149885" y="186690"/>
                </a:lnTo>
                <a:lnTo>
                  <a:pt x="143002" y="184150"/>
                </a:lnTo>
                <a:lnTo>
                  <a:pt x="142925" y="186690"/>
                </a:lnTo>
                <a:lnTo>
                  <a:pt x="148196" y="190500"/>
                </a:lnTo>
                <a:lnTo>
                  <a:pt x="141770" y="193040"/>
                </a:lnTo>
                <a:lnTo>
                  <a:pt x="141439" y="191770"/>
                </a:lnTo>
                <a:lnTo>
                  <a:pt x="141211" y="190500"/>
                </a:lnTo>
                <a:lnTo>
                  <a:pt x="141147" y="190157"/>
                </a:lnTo>
                <a:lnTo>
                  <a:pt x="140754" y="190500"/>
                </a:lnTo>
                <a:lnTo>
                  <a:pt x="139522" y="189230"/>
                </a:lnTo>
                <a:lnTo>
                  <a:pt x="138328" y="189230"/>
                </a:lnTo>
                <a:lnTo>
                  <a:pt x="138150" y="187960"/>
                </a:lnTo>
                <a:lnTo>
                  <a:pt x="136372" y="187960"/>
                </a:lnTo>
                <a:lnTo>
                  <a:pt x="136512" y="186690"/>
                </a:lnTo>
                <a:lnTo>
                  <a:pt x="136804" y="186690"/>
                </a:lnTo>
                <a:lnTo>
                  <a:pt x="133286" y="185420"/>
                </a:lnTo>
                <a:lnTo>
                  <a:pt x="131876" y="184150"/>
                </a:lnTo>
                <a:lnTo>
                  <a:pt x="132346" y="185420"/>
                </a:lnTo>
                <a:lnTo>
                  <a:pt x="132308" y="186690"/>
                </a:lnTo>
                <a:lnTo>
                  <a:pt x="130429" y="187960"/>
                </a:lnTo>
                <a:lnTo>
                  <a:pt x="125387" y="189230"/>
                </a:lnTo>
                <a:lnTo>
                  <a:pt x="128143" y="186690"/>
                </a:lnTo>
                <a:lnTo>
                  <a:pt x="124802" y="185420"/>
                </a:lnTo>
                <a:lnTo>
                  <a:pt x="123901" y="187960"/>
                </a:lnTo>
                <a:lnTo>
                  <a:pt x="120345" y="187960"/>
                </a:lnTo>
                <a:lnTo>
                  <a:pt x="121183" y="190500"/>
                </a:lnTo>
                <a:lnTo>
                  <a:pt x="119761" y="190500"/>
                </a:lnTo>
                <a:lnTo>
                  <a:pt x="119037" y="189230"/>
                </a:lnTo>
                <a:lnTo>
                  <a:pt x="118160" y="189230"/>
                </a:lnTo>
                <a:lnTo>
                  <a:pt x="116027" y="191770"/>
                </a:lnTo>
                <a:lnTo>
                  <a:pt x="106857" y="194310"/>
                </a:lnTo>
                <a:lnTo>
                  <a:pt x="110832" y="195580"/>
                </a:lnTo>
                <a:lnTo>
                  <a:pt x="111569" y="195580"/>
                </a:lnTo>
                <a:lnTo>
                  <a:pt x="106095" y="199390"/>
                </a:lnTo>
                <a:lnTo>
                  <a:pt x="100037" y="203200"/>
                </a:lnTo>
                <a:lnTo>
                  <a:pt x="94043" y="205740"/>
                </a:lnTo>
                <a:lnTo>
                  <a:pt x="88760" y="209550"/>
                </a:lnTo>
                <a:lnTo>
                  <a:pt x="88252" y="208280"/>
                </a:lnTo>
                <a:lnTo>
                  <a:pt x="86055" y="210693"/>
                </a:lnTo>
                <a:lnTo>
                  <a:pt x="85763" y="208305"/>
                </a:lnTo>
                <a:lnTo>
                  <a:pt x="85763" y="211010"/>
                </a:lnTo>
                <a:lnTo>
                  <a:pt x="84772" y="212090"/>
                </a:lnTo>
                <a:lnTo>
                  <a:pt x="79590" y="215900"/>
                </a:lnTo>
                <a:lnTo>
                  <a:pt x="78028" y="219684"/>
                </a:lnTo>
                <a:lnTo>
                  <a:pt x="75933" y="219710"/>
                </a:lnTo>
                <a:lnTo>
                  <a:pt x="76822" y="215900"/>
                </a:lnTo>
                <a:lnTo>
                  <a:pt x="74307" y="220560"/>
                </a:lnTo>
                <a:lnTo>
                  <a:pt x="74256" y="220980"/>
                </a:lnTo>
                <a:lnTo>
                  <a:pt x="74218" y="220726"/>
                </a:lnTo>
                <a:lnTo>
                  <a:pt x="74066" y="219710"/>
                </a:lnTo>
                <a:lnTo>
                  <a:pt x="72669" y="221119"/>
                </a:lnTo>
                <a:lnTo>
                  <a:pt x="72669" y="223583"/>
                </a:lnTo>
                <a:lnTo>
                  <a:pt x="72009" y="224790"/>
                </a:lnTo>
                <a:lnTo>
                  <a:pt x="72110" y="224193"/>
                </a:lnTo>
                <a:lnTo>
                  <a:pt x="72021" y="224713"/>
                </a:lnTo>
                <a:lnTo>
                  <a:pt x="72478" y="223520"/>
                </a:lnTo>
                <a:lnTo>
                  <a:pt x="72669" y="223583"/>
                </a:lnTo>
                <a:lnTo>
                  <a:pt x="72669" y="221119"/>
                </a:lnTo>
                <a:lnTo>
                  <a:pt x="73342" y="217170"/>
                </a:lnTo>
                <a:lnTo>
                  <a:pt x="72351" y="218541"/>
                </a:lnTo>
                <a:lnTo>
                  <a:pt x="71424" y="215036"/>
                </a:lnTo>
                <a:lnTo>
                  <a:pt x="71424" y="220027"/>
                </a:lnTo>
                <a:lnTo>
                  <a:pt x="70624" y="223520"/>
                </a:lnTo>
                <a:lnTo>
                  <a:pt x="69215" y="223520"/>
                </a:lnTo>
                <a:lnTo>
                  <a:pt x="69456" y="222250"/>
                </a:lnTo>
                <a:lnTo>
                  <a:pt x="69684" y="220980"/>
                </a:lnTo>
                <a:lnTo>
                  <a:pt x="68427" y="220980"/>
                </a:lnTo>
                <a:lnTo>
                  <a:pt x="68427" y="222554"/>
                </a:lnTo>
                <a:lnTo>
                  <a:pt x="66611" y="226060"/>
                </a:lnTo>
                <a:lnTo>
                  <a:pt x="68402" y="222567"/>
                </a:lnTo>
                <a:lnTo>
                  <a:pt x="68427" y="220980"/>
                </a:lnTo>
                <a:lnTo>
                  <a:pt x="67576" y="220980"/>
                </a:lnTo>
                <a:lnTo>
                  <a:pt x="71424" y="220027"/>
                </a:lnTo>
                <a:lnTo>
                  <a:pt x="71424" y="215036"/>
                </a:lnTo>
                <a:lnTo>
                  <a:pt x="70993" y="213360"/>
                </a:lnTo>
                <a:lnTo>
                  <a:pt x="75552" y="212090"/>
                </a:lnTo>
                <a:lnTo>
                  <a:pt x="79832" y="214630"/>
                </a:lnTo>
                <a:lnTo>
                  <a:pt x="83997" y="212090"/>
                </a:lnTo>
                <a:lnTo>
                  <a:pt x="85763" y="211010"/>
                </a:lnTo>
                <a:lnTo>
                  <a:pt x="85763" y="208305"/>
                </a:lnTo>
                <a:lnTo>
                  <a:pt x="85140" y="203200"/>
                </a:lnTo>
                <a:lnTo>
                  <a:pt x="87185" y="200660"/>
                </a:lnTo>
                <a:lnTo>
                  <a:pt x="89242" y="198120"/>
                </a:lnTo>
                <a:lnTo>
                  <a:pt x="91300" y="195580"/>
                </a:lnTo>
                <a:lnTo>
                  <a:pt x="88861" y="198120"/>
                </a:lnTo>
                <a:lnTo>
                  <a:pt x="87744" y="195580"/>
                </a:lnTo>
                <a:lnTo>
                  <a:pt x="91694" y="193040"/>
                </a:lnTo>
                <a:lnTo>
                  <a:pt x="92532" y="190500"/>
                </a:lnTo>
                <a:lnTo>
                  <a:pt x="93980" y="191770"/>
                </a:lnTo>
                <a:lnTo>
                  <a:pt x="95504" y="190500"/>
                </a:lnTo>
                <a:lnTo>
                  <a:pt x="97142" y="189230"/>
                </a:lnTo>
                <a:lnTo>
                  <a:pt x="95834" y="189230"/>
                </a:lnTo>
                <a:lnTo>
                  <a:pt x="100698" y="182880"/>
                </a:lnTo>
                <a:lnTo>
                  <a:pt x="97713" y="180340"/>
                </a:lnTo>
                <a:lnTo>
                  <a:pt x="101701" y="177800"/>
                </a:lnTo>
                <a:lnTo>
                  <a:pt x="105727" y="171450"/>
                </a:lnTo>
                <a:lnTo>
                  <a:pt x="100355" y="167640"/>
                </a:lnTo>
                <a:lnTo>
                  <a:pt x="102831" y="161290"/>
                </a:lnTo>
                <a:lnTo>
                  <a:pt x="104165" y="163830"/>
                </a:lnTo>
                <a:lnTo>
                  <a:pt x="105613" y="161290"/>
                </a:lnTo>
                <a:lnTo>
                  <a:pt x="106349" y="160020"/>
                </a:lnTo>
                <a:lnTo>
                  <a:pt x="106349" y="166370"/>
                </a:lnTo>
                <a:lnTo>
                  <a:pt x="107073" y="163830"/>
                </a:lnTo>
                <a:lnTo>
                  <a:pt x="108013" y="161290"/>
                </a:lnTo>
                <a:lnTo>
                  <a:pt x="106781" y="161290"/>
                </a:lnTo>
                <a:lnTo>
                  <a:pt x="108267" y="160020"/>
                </a:lnTo>
                <a:lnTo>
                  <a:pt x="105727" y="153670"/>
                </a:lnTo>
                <a:lnTo>
                  <a:pt x="107581" y="151130"/>
                </a:lnTo>
                <a:lnTo>
                  <a:pt x="106857" y="149860"/>
                </a:lnTo>
                <a:lnTo>
                  <a:pt x="104940" y="149860"/>
                </a:lnTo>
                <a:lnTo>
                  <a:pt x="105257" y="147320"/>
                </a:lnTo>
                <a:lnTo>
                  <a:pt x="105257" y="146050"/>
                </a:lnTo>
                <a:lnTo>
                  <a:pt x="105143" y="144780"/>
                </a:lnTo>
                <a:lnTo>
                  <a:pt x="104940" y="142240"/>
                </a:lnTo>
                <a:lnTo>
                  <a:pt x="104406" y="142925"/>
                </a:lnTo>
                <a:lnTo>
                  <a:pt x="104813" y="141185"/>
                </a:lnTo>
                <a:lnTo>
                  <a:pt x="104927" y="137160"/>
                </a:lnTo>
                <a:lnTo>
                  <a:pt x="100355" y="120650"/>
                </a:lnTo>
                <a:lnTo>
                  <a:pt x="101066" y="118110"/>
                </a:lnTo>
                <a:lnTo>
                  <a:pt x="101422" y="116840"/>
                </a:lnTo>
                <a:lnTo>
                  <a:pt x="98729" y="111760"/>
                </a:lnTo>
                <a:lnTo>
                  <a:pt x="95275" y="106680"/>
                </a:lnTo>
                <a:lnTo>
                  <a:pt x="94449" y="105410"/>
                </a:lnTo>
                <a:lnTo>
                  <a:pt x="92786" y="102870"/>
                </a:lnTo>
                <a:lnTo>
                  <a:pt x="93827" y="102870"/>
                </a:lnTo>
                <a:lnTo>
                  <a:pt x="91948" y="96520"/>
                </a:lnTo>
                <a:lnTo>
                  <a:pt x="87274" y="102870"/>
                </a:lnTo>
                <a:lnTo>
                  <a:pt x="85394" y="96520"/>
                </a:lnTo>
                <a:lnTo>
                  <a:pt x="85026" y="95275"/>
                </a:lnTo>
                <a:lnTo>
                  <a:pt x="85382" y="90170"/>
                </a:lnTo>
                <a:lnTo>
                  <a:pt x="88506" y="97790"/>
                </a:lnTo>
                <a:lnTo>
                  <a:pt x="88150" y="95275"/>
                </a:lnTo>
                <a:lnTo>
                  <a:pt x="92595" y="90170"/>
                </a:lnTo>
                <a:lnTo>
                  <a:pt x="82486" y="87630"/>
                </a:lnTo>
                <a:lnTo>
                  <a:pt x="82448" y="84810"/>
                </a:lnTo>
                <a:lnTo>
                  <a:pt x="85648" y="86360"/>
                </a:lnTo>
                <a:lnTo>
                  <a:pt x="93065" y="90170"/>
                </a:lnTo>
                <a:lnTo>
                  <a:pt x="98767" y="95250"/>
                </a:lnTo>
                <a:lnTo>
                  <a:pt x="97345" y="95250"/>
                </a:lnTo>
                <a:lnTo>
                  <a:pt x="99314" y="96520"/>
                </a:lnTo>
                <a:lnTo>
                  <a:pt x="101777" y="95250"/>
                </a:lnTo>
                <a:lnTo>
                  <a:pt x="103378" y="97790"/>
                </a:lnTo>
                <a:lnTo>
                  <a:pt x="102971" y="97790"/>
                </a:lnTo>
                <a:lnTo>
                  <a:pt x="101955" y="99060"/>
                </a:lnTo>
                <a:lnTo>
                  <a:pt x="104025" y="99060"/>
                </a:lnTo>
                <a:lnTo>
                  <a:pt x="108775" y="100330"/>
                </a:lnTo>
                <a:lnTo>
                  <a:pt x="111023" y="101600"/>
                </a:lnTo>
                <a:lnTo>
                  <a:pt x="108153" y="101600"/>
                </a:lnTo>
                <a:lnTo>
                  <a:pt x="115049" y="105410"/>
                </a:lnTo>
                <a:lnTo>
                  <a:pt x="128282" y="105410"/>
                </a:lnTo>
                <a:lnTo>
                  <a:pt x="135026" y="105410"/>
                </a:lnTo>
                <a:lnTo>
                  <a:pt x="172440" y="105410"/>
                </a:lnTo>
                <a:lnTo>
                  <a:pt x="174282" y="104140"/>
                </a:lnTo>
                <a:lnTo>
                  <a:pt x="181444" y="99060"/>
                </a:lnTo>
                <a:lnTo>
                  <a:pt x="188798" y="97790"/>
                </a:lnTo>
                <a:lnTo>
                  <a:pt x="197180" y="93980"/>
                </a:lnTo>
                <a:lnTo>
                  <a:pt x="198272" y="93179"/>
                </a:lnTo>
                <a:lnTo>
                  <a:pt x="199745" y="93980"/>
                </a:lnTo>
                <a:lnTo>
                  <a:pt x="197650" y="96520"/>
                </a:lnTo>
                <a:lnTo>
                  <a:pt x="201129" y="95250"/>
                </a:lnTo>
                <a:lnTo>
                  <a:pt x="200736" y="95250"/>
                </a:lnTo>
                <a:lnTo>
                  <a:pt x="201091" y="93980"/>
                </a:lnTo>
                <a:lnTo>
                  <a:pt x="201930" y="92710"/>
                </a:lnTo>
                <a:lnTo>
                  <a:pt x="202285" y="92710"/>
                </a:lnTo>
                <a:lnTo>
                  <a:pt x="202361" y="91351"/>
                </a:lnTo>
                <a:lnTo>
                  <a:pt x="203263" y="90170"/>
                </a:lnTo>
                <a:lnTo>
                  <a:pt x="204470" y="88900"/>
                </a:lnTo>
                <a:lnTo>
                  <a:pt x="204685" y="88480"/>
                </a:lnTo>
                <a:lnTo>
                  <a:pt x="205765" y="87680"/>
                </a:lnTo>
                <a:lnTo>
                  <a:pt x="205511" y="91440"/>
                </a:lnTo>
                <a:lnTo>
                  <a:pt x="202730" y="92710"/>
                </a:lnTo>
                <a:lnTo>
                  <a:pt x="204139" y="97790"/>
                </a:lnTo>
                <a:lnTo>
                  <a:pt x="204393" y="97790"/>
                </a:lnTo>
                <a:lnTo>
                  <a:pt x="199466" y="99060"/>
                </a:lnTo>
                <a:lnTo>
                  <a:pt x="194386" y="104140"/>
                </a:lnTo>
                <a:lnTo>
                  <a:pt x="191985" y="104140"/>
                </a:lnTo>
                <a:lnTo>
                  <a:pt x="189788" y="110490"/>
                </a:lnTo>
                <a:lnTo>
                  <a:pt x="187756" y="116840"/>
                </a:lnTo>
                <a:lnTo>
                  <a:pt x="186918" y="123190"/>
                </a:lnTo>
                <a:lnTo>
                  <a:pt x="188252" y="128270"/>
                </a:lnTo>
                <a:lnTo>
                  <a:pt x="188290" y="130810"/>
                </a:lnTo>
                <a:lnTo>
                  <a:pt x="186626" y="130810"/>
                </a:lnTo>
                <a:lnTo>
                  <a:pt x="186626" y="142240"/>
                </a:lnTo>
                <a:lnTo>
                  <a:pt x="184848" y="148590"/>
                </a:lnTo>
                <a:lnTo>
                  <a:pt x="184658" y="147320"/>
                </a:lnTo>
                <a:lnTo>
                  <a:pt x="183692" y="141185"/>
                </a:lnTo>
                <a:lnTo>
                  <a:pt x="186626" y="142240"/>
                </a:lnTo>
                <a:lnTo>
                  <a:pt x="186626" y="130810"/>
                </a:lnTo>
                <a:lnTo>
                  <a:pt x="185254" y="130810"/>
                </a:lnTo>
                <a:lnTo>
                  <a:pt x="185064" y="129540"/>
                </a:lnTo>
                <a:lnTo>
                  <a:pt x="185610" y="128270"/>
                </a:lnTo>
                <a:lnTo>
                  <a:pt x="185102" y="127000"/>
                </a:lnTo>
                <a:lnTo>
                  <a:pt x="184772" y="132080"/>
                </a:lnTo>
                <a:lnTo>
                  <a:pt x="183337" y="139700"/>
                </a:lnTo>
                <a:lnTo>
                  <a:pt x="183108" y="140970"/>
                </a:lnTo>
                <a:lnTo>
                  <a:pt x="183565" y="141135"/>
                </a:lnTo>
                <a:lnTo>
                  <a:pt x="183972" y="147320"/>
                </a:lnTo>
                <a:lnTo>
                  <a:pt x="182854" y="146050"/>
                </a:lnTo>
                <a:lnTo>
                  <a:pt x="180251" y="154940"/>
                </a:lnTo>
                <a:lnTo>
                  <a:pt x="184086" y="161290"/>
                </a:lnTo>
                <a:lnTo>
                  <a:pt x="187782" y="166370"/>
                </a:lnTo>
                <a:lnTo>
                  <a:pt x="191922" y="172720"/>
                </a:lnTo>
                <a:lnTo>
                  <a:pt x="195808" y="177800"/>
                </a:lnTo>
                <a:lnTo>
                  <a:pt x="196583" y="184150"/>
                </a:lnTo>
                <a:lnTo>
                  <a:pt x="196888" y="186690"/>
                </a:lnTo>
                <a:lnTo>
                  <a:pt x="196596" y="184150"/>
                </a:lnTo>
                <a:lnTo>
                  <a:pt x="197002" y="184150"/>
                </a:lnTo>
                <a:lnTo>
                  <a:pt x="203555" y="196850"/>
                </a:lnTo>
                <a:lnTo>
                  <a:pt x="212242" y="208280"/>
                </a:lnTo>
                <a:lnTo>
                  <a:pt x="221107" y="219684"/>
                </a:lnTo>
                <a:lnTo>
                  <a:pt x="224282" y="224739"/>
                </a:lnTo>
                <a:lnTo>
                  <a:pt x="223824" y="225298"/>
                </a:lnTo>
                <a:lnTo>
                  <a:pt x="220814" y="223545"/>
                </a:lnTo>
                <a:lnTo>
                  <a:pt x="225234" y="228155"/>
                </a:lnTo>
                <a:lnTo>
                  <a:pt x="224904" y="225729"/>
                </a:lnTo>
                <a:lnTo>
                  <a:pt x="228320" y="231140"/>
                </a:lnTo>
                <a:lnTo>
                  <a:pt x="228638" y="231787"/>
                </a:lnTo>
                <a:lnTo>
                  <a:pt x="228028" y="232410"/>
                </a:lnTo>
                <a:lnTo>
                  <a:pt x="227380" y="231140"/>
                </a:lnTo>
                <a:lnTo>
                  <a:pt x="226148" y="229870"/>
                </a:lnTo>
                <a:lnTo>
                  <a:pt x="227126" y="229870"/>
                </a:lnTo>
                <a:lnTo>
                  <a:pt x="223291" y="228600"/>
                </a:lnTo>
                <a:lnTo>
                  <a:pt x="226771" y="231140"/>
                </a:lnTo>
                <a:lnTo>
                  <a:pt x="224078" y="231140"/>
                </a:lnTo>
                <a:lnTo>
                  <a:pt x="223901" y="230593"/>
                </a:lnTo>
                <a:lnTo>
                  <a:pt x="215963" y="230593"/>
                </a:lnTo>
                <a:lnTo>
                  <a:pt x="218821" y="231140"/>
                </a:lnTo>
                <a:lnTo>
                  <a:pt x="220713" y="241300"/>
                </a:lnTo>
                <a:lnTo>
                  <a:pt x="229997" y="243840"/>
                </a:lnTo>
                <a:lnTo>
                  <a:pt x="236842" y="247650"/>
                </a:lnTo>
                <a:lnTo>
                  <a:pt x="239852" y="246380"/>
                </a:lnTo>
                <a:lnTo>
                  <a:pt x="246126" y="250190"/>
                </a:lnTo>
                <a:lnTo>
                  <a:pt x="246926" y="252730"/>
                </a:lnTo>
                <a:lnTo>
                  <a:pt x="242506" y="251460"/>
                </a:lnTo>
                <a:lnTo>
                  <a:pt x="244500" y="254000"/>
                </a:lnTo>
                <a:lnTo>
                  <a:pt x="246786" y="256540"/>
                </a:lnTo>
                <a:lnTo>
                  <a:pt x="250151" y="257810"/>
                </a:lnTo>
                <a:lnTo>
                  <a:pt x="249097" y="257810"/>
                </a:lnTo>
                <a:lnTo>
                  <a:pt x="249351" y="260350"/>
                </a:lnTo>
                <a:lnTo>
                  <a:pt x="251637" y="261620"/>
                </a:lnTo>
                <a:lnTo>
                  <a:pt x="252387" y="260197"/>
                </a:lnTo>
                <a:lnTo>
                  <a:pt x="251345" y="259080"/>
                </a:lnTo>
                <a:lnTo>
                  <a:pt x="253111" y="258546"/>
                </a:lnTo>
                <a:lnTo>
                  <a:pt x="253847" y="259080"/>
                </a:lnTo>
                <a:lnTo>
                  <a:pt x="254292" y="258178"/>
                </a:lnTo>
                <a:lnTo>
                  <a:pt x="254660" y="258064"/>
                </a:lnTo>
                <a:lnTo>
                  <a:pt x="256463" y="260350"/>
                </a:lnTo>
                <a:lnTo>
                  <a:pt x="260502" y="262890"/>
                </a:lnTo>
                <a:lnTo>
                  <a:pt x="254901" y="262890"/>
                </a:lnTo>
                <a:lnTo>
                  <a:pt x="253746" y="262890"/>
                </a:lnTo>
                <a:lnTo>
                  <a:pt x="252031" y="264160"/>
                </a:lnTo>
                <a:lnTo>
                  <a:pt x="250380" y="262890"/>
                </a:lnTo>
                <a:lnTo>
                  <a:pt x="253453" y="265430"/>
                </a:lnTo>
                <a:lnTo>
                  <a:pt x="257035" y="266700"/>
                </a:lnTo>
                <a:lnTo>
                  <a:pt x="260197" y="267970"/>
                </a:lnTo>
                <a:lnTo>
                  <a:pt x="259867" y="269240"/>
                </a:lnTo>
                <a:lnTo>
                  <a:pt x="257035" y="267970"/>
                </a:lnTo>
                <a:lnTo>
                  <a:pt x="255409" y="267970"/>
                </a:lnTo>
                <a:lnTo>
                  <a:pt x="259613" y="271081"/>
                </a:lnTo>
                <a:lnTo>
                  <a:pt x="259981" y="269240"/>
                </a:lnTo>
                <a:lnTo>
                  <a:pt x="260235" y="267970"/>
                </a:lnTo>
                <a:lnTo>
                  <a:pt x="260705" y="267970"/>
                </a:lnTo>
                <a:lnTo>
                  <a:pt x="262953" y="269240"/>
                </a:lnTo>
                <a:lnTo>
                  <a:pt x="263067" y="268782"/>
                </a:lnTo>
                <a:lnTo>
                  <a:pt x="269367" y="273050"/>
                </a:lnTo>
                <a:lnTo>
                  <a:pt x="272961" y="278130"/>
                </a:lnTo>
                <a:lnTo>
                  <a:pt x="264363" y="275590"/>
                </a:lnTo>
                <a:lnTo>
                  <a:pt x="270497" y="283210"/>
                </a:lnTo>
                <a:lnTo>
                  <a:pt x="273291" y="285750"/>
                </a:lnTo>
                <a:lnTo>
                  <a:pt x="280428" y="288290"/>
                </a:lnTo>
                <a:lnTo>
                  <a:pt x="280289" y="285750"/>
                </a:lnTo>
                <a:lnTo>
                  <a:pt x="278511" y="283210"/>
                </a:lnTo>
                <a:lnTo>
                  <a:pt x="279527" y="281940"/>
                </a:lnTo>
                <a:lnTo>
                  <a:pt x="282282" y="283210"/>
                </a:lnTo>
                <a:lnTo>
                  <a:pt x="284099" y="281940"/>
                </a:lnTo>
                <a:lnTo>
                  <a:pt x="285915" y="280670"/>
                </a:lnTo>
                <a:lnTo>
                  <a:pt x="290842" y="2794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7" name="bg object 117"/>
          <p:cNvSpPr/>
          <p:nvPr/>
        </p:nvSpPr>
        <p:spPr>
          <a:xfrm>
            <a:off x="9930646" y="2409113"/>
            <a:ext cx="1987550" cy="3107267"/>
          </a:xfrm>
          <a:custGeom>
            <a:avLst/>
            <a:gdLst/>
            <a:ahLst/>
            <a:cxnLst/>
            <a:rect l="l" t="t" r="r" b="b"/>
            <a:pathLst>
              <a:path w="2981325" h="4660900">
                <a:moveTo>
                  <a:pt x="2390597" y="3348685"/>
                </a:moveTo>
                <a:lnTo>
                  <a:pt x="2361107" y="3320834"/>
                </a:lnTo>
                <a:lnTo>
                  <a:pt x="2331974" y="3291217"/>
                </a:lnTo>
                <a:lnTo>
                  <a:pt x="2303195" y="3259925"/>
                </a:lnTo>
                <a:lnTo>
                  <a:pt x="2274786" y="3227019"/>
                </a:lnTo>
                <a:lnTo>
                  <a:pt x="2246744" y="3192589"/>
                </a:lnTo>
                <a:lnTo>
                  <a:pt x="2219083" y="3156699"/>
                </a:lnTo>
                <a:lnTo>
                  <a:pt x="2191816" y="3119437"/>
                </a:lnTo>
                <a:lnTo>
                  <a:pt x="2164918" y="3080867"/>
                </a:lnTo>
                <a:lnTo>
                  <a:pt x="2138426" y="3041078"/>
                </a:lnTo>
                <a:lnTo>
                  <a:pt x="2112314" y="3000133"/>
                </a:lnTo>
                <a:lnTo>
                  <a:pt x="2086622" y="2958134"/>
                </a:lnTo>
                <a:lnTo>
                  <a:pt x="2061324" y="2915132"/>
                </a:lnTo>
                <a:lnTo>
                  <a:pt x="2036445" y="2871216"/>
                </a:lnTo>
                <a:lnTo>
                  <a:pt x="2011972" y="2826461"/>
                </a:lnTo>
                <a:lnTo>
                  <a:pt x="1987931" y="2780944"/>
                </a:lnTo>
                <a:lnTo>
                  <a:pt x="1964296" y="2734729"/>
                </a:lnTo>
                <a:lnTo>
                  <a:pt x="1941106" y="2687917"/>
                </a:lnTo>
                <a:lnTo>
                  <a:pt x="1918360" y="2640571"/>
                </a:lnTo>
                <a:lnTo>
                  <a:pt x="1896033" y="2592755"/>
                </a:lnTo>
                <a:lnTo>
                  <a:pt x="1874164" y="2544572"/>
                </a:lnTo>
                <a:lnTo>
                  <a:pt x="1852739" y="2496083"/>
                </a:lnTo>
                <a:lnTo>
                  <a:pt x="1831771" y="2447366"/>
                </a:lnTo>
                <a:lnTo>
                  <a:pt x="1811261" y="2398509"/>
                </a:lnTo>
                <a:lnTo>
                  <a:pt x="1791220" y="2349576"/>
                </a:lnTo>
                <a:lnTo>
                  <a:pt x="1771650" y="2300643"/>
                </a:lnTo>
                <a:lnTo>
                  <a:pt x="1752549" y="2251786"/>
                </a:lnTo>
                <a:lnTo>
                  <a:pt x="1733918" y="2203094"/>
                </a:lnTo>
                <a:lnTo>
                  <a:pt x="1698129" y="2106472"/>
                </a:lnTo>
                <a:lnTo>
                  <a:pt x="1664322" y="2011413"/>
                </a:lnTo>
                <a:lnTo>
                  <a:pt x="1632508" y="1918512"/>
                </a:lnTo>
                <a:lnTo>
                  <a:pt x="1585925" y="1905635"/>
                </a:lnTo>
                <a:lnTo>
                  <a:pt x="1616786" y="1997100"/>
                </a:lnTo>
                <a:lnTo>
                  <a:pt x="1649679" y="2090877"/>
                </a:lnTo>
                <a:lnTo>
                  <a:pt x="1684553" y="2186381"/>
                </a:lnTo>
                <a:lnTo>
                  <a:pt x="1721396" y="2283028"/>
                </a:lnTo>
                <a:lnTo>
                  <a:pt x="1740535" y="2331593"/>
                </a:lnTo>
                <a:lnTo>
                  <a:pt x="1760156" y="2380234"/>
                </a:lnTo>
                <a:lnTo>
                  <a:pt x="1780247" y="2428862"/>
                </a:lnTo>
                <a:lnTo>
                  <a:pt x="1800821" y="2477401"/>
                </a:lnTo>
                <a:lnTo>
                  <a:pt x="1821853" y="2525801"/>
                </a:lnTo>
                <a:lnTo>
                  <a:pt x="1843354" y="2573959"/>
                </a:lnTo>
                <a:lnTo>
                  <a:pt x="1865312" y="2621826"/>
                </a:lnTo>
                <a:lnTo>
                  <a:pt x="1887728" y="2669324"/>
                </a:lnTo>
                <a:lnTo>
                  <a:pt x="1910588" y="2716365"/>
                </a:lnTo>
                <a:lnTo>
                  <a:pt x="1933905" y="2762897"/>
                </a:lnTo>
                <a:lnTo>
                  <a:pt x="1957654" y="2808833"/>
                </a:lnTo>
                <a:lnTo>
                  <a:pt x="1981860" y="2854096"/>
                </a:lnTo>
                <a:lnTo>
                  <a:pt x="2006498" y="2898635"/>
                </a:lnTo>
                <a:lnTo>
                  <a:pt x="2031568" y="2942348"/>
                </a:lnTo>
                <a:lnTo>
                  <a:pt x="2057069" y="2985185"/>
                </a:lnTo>
                <a:lnTo>
                  <a:pt x="2082990" y="3027057"/>
                </a:lnTo>
                <a:lnTo>
                  <a:pt x="2109343" y="3067901"/>
                </a:lnTo>
                <a:lnTo>
                  <a:pt x="2136102" y="3107639"/>
                </a:lnTo>
                <a:lnTo>
                  <a:pt x="2163280" y="3146209"/>
                </a:lnTo>
                <a:lnTo>
                  <a:pt x="2190877" y="3183509"/>
                </a:lnTo>
                <a:lnTo>
                  <a:pt x="2218867" y="3219500"/>
                </a:lnTo>
                <a:lnTo>
                  <a:pt x="2247277" y="3254095"/>
                </a:lnTo>
                <a:lnTo>
                  <a:pt x="2276068" y="3287204"/>
                </a:lnTo>
                <a:lnTo>
                  <a:pt x="2305266" y="3318789"/>
                </a:lnTo>
                <a:lnTo>
                  <a:pt x="2334857" y="3348736"/>
                </a:lnTo>
                <a:lnTo>
                  <a:pt x="2364841" y="3377006"/>
                </a:lnTo>
                <a:lnTo>
                  <a:pt x="2390597" y="3348685"/>
                </a:lnTo>
                <a:close/>
              </a:path>
              <a:path w="2981325" h="4660900">
                <a:moveTo>
                  <a:pt x="2981236" y="1778000"/>
                </a:moveTo>
                <a:lnTo>
                  <a:pt x="2980994" y="1727200"/>
                </a:lnTo>
                <a:lnTo>
                  <a:pt x="2978924" y="1676400"/>
                </a:lnTo>
                <a:lnTo>
                  <a:pt x="2974390" y="1625600"/>
                </a:lnTo>
                <a:lnTo>
                  <a:pt x="2966783" y="1562100"/>
                </a:lnTo>
                <a:lnTo>
                  <a:pt x="2955480" y="1498600"/>
                </a:lnTo>
                <a:lnTo>
                  <a:pt x="2939885" y="1447800"/>
                </a:lnTo>
                <a:lnTo>
                  <a:pt x="2923502" y="1397114"/>
                </a:lnTo>
                <a:lnTo>
                  <a:pt x="2923502" y="1765300"/>
                </a:lnTo>
                <a:lnTo>
                  <a:pt x="2922778" y="1803400"/>
                </a:lnTo>
                <a:lnTo>
                  <a:pt x="2921343" y="1841500"/>
                </a:lnTo>
                <a:lnTo>
                  <a:pt x="2919920" y="1854200"/>
                </a:lnTo>
                <a:lnTo>
                  <a:pt x="2919222" y="1866900"/>
                </a:lnTo>
                <a:lnTo>
                  <a:pt x="2883598" y="2082800"/>
                </a:lnTo>
                <a:lnTo>
                  <a:pt x="2678646" y="2203399"/>
                </a:lnTo>
                <a:lnTo>
                  <a:pt x="2678646" y="3086100"/>
                </a:lnTo>
                <a:lnTo>
                  <a:pt x="2645486" y="3048000"/>
                </a:lnTo>
                <a:lnTo>
                  <a:pt x="2612948" y="3009900"/>
                </a:lnTo>
                <a:lnTo>
                  <a:pt x="2581021" y="2971800"/>
                </a:lnTo>
                <a:lnTo>
                  <a:pt x="2549715" y="2933700"/>
                </a:lnTo>
                <a:lnTo>
                  <a:pt x="2519019" y="2882900"/>
                </a:lnTo>
                <a:lnTo>
                  <a:pt x="2488920" y="2844800"/>
                </a:lnTo>
                <a:lnTo>
                  <a:pt x="2459444" y="2806700"/>
                </a:lnTo>
                <a:lnTo>
                  <a:pt x="2430576" y="2755900"/>
                </a:lnTo>
                <a:lnTo>
                  <a:pt x="2402306" y="2717800"/>
                </a:lnTo>
                <a:lnTo>
                  <a:pt x="2374633" y="2667000"/>
                </a:lnTo>
                <a:lnTo>
                  <a:pt x="2347569" y="2628900"/>
                </a:lnTo>
                <a:lnTo>
                  <a:pt x="2321090" y="2590800"/>
                </a:lnTo>
                <a:lnTo>
                  <a:pt x="2295220" y="2540000"/>
                </a:lnTo>
                <a:lnTo>
                  <a:pt x="2269934" y="2501900"/>
                </a:lnTo>
                <a:lnTo>
                  <a:pt x="2245245" y="2451100"/>
                </a:lnTo>
                <a:lnTo>
                  <a:pt x="2221153" y="2413000"/>
                </a:lnTo>
                <a:lnTo>
                  <a:pt x="2197633" y="2362200"/>
                </a:lnTo>
                <a:lnTo>
                  <a:pt x="2174710" y="2311400"/>
                </a:lnTo>
                <a:lnTo>
                  <a:pt x="2152370" y="2273300"/>
                </a:lnTo>
                <a:lnTo>
                  <a:pt x="2130602" y="2222500"/>
                </a:lnTo>
                <a:lnTo>
                  <a:pt x="2109419" y="2184400"/>
                </a:lnTo>
                <a:lnTo>
                  <a:pt x="2088819" y="2133600"/>
                </a:lnTo>
                <a:lnTo>
                  <a:pt x="2068791" y="2095500"/>
                </a:lnTo>
                <a:lnTo>
                  <a:pt x="2438476" y="2209800"/>
                </a:lnTo>
                <a:lnTo>
                  <a:pt x="2643848" y="2273300"/>
                </a:lnTo>
                <a:lnTo>
                  <a:pt x="2678646" y="3086100"/>
                </a:lnTo>
                <a:lnTo>
                  <a:pt x="2678646" y="2203399"/>
                </a:lnTo>
                <a:lnTo>
                  <a:pt x="2667762" y="2209800"/>
                </a:lnTo>
                <a:lnTo>
                  <a:pt x="1708175" y="1930400"/>
                </a:lnTo>
                <a:lnTo>
                  <a:pt x="1750352" y="1536700"/>
                </a:lnTo>
                <a:lnTo>
                  <a:pt x="1854327" y="1574800"/>
                </a:lnTo>
                <a:lnTo>
                  <a:pt x="1852739" y="1587500"/>
                </a:lnTo>
                <a:lnTo>
                  <a:pt x="1819313" y="1854200"/>
                </a:lnTo>
                <a:lnTo>
                  <a:pt x="1857298" y="1854200"/>
                </a:lnTo>
                <a:lnTo>
                  <a:pt x="1891550" y="1587500"/>
                </a:lnTo>
                <a:lnTo>
                  <a:pt x="2571051" y="1778000"/>
                </a:lnTo>
                <a:lnTo>
                  <a:pt x="2592882" y="1778000"/>
                </a:lnTo>
                <a:lnTo>
                  <a:pt x="2601315" y="1765300"/>
                </a:lnTo>
                <a:lnTo>
                  <a:pt x="2606560" y="1752600"/>
                </a:lnTo>
                <a:lnTo>
                  <a:pt x="2607462" y="1739900"/>
                </a:lnTo>
                <a:lnTo>
                  <a:pt x="2604058" y="1739900"/>
                </a:lnTo>
                <a:lnTo>
                  <a:pt x="2596985" y="1727200"/>
                </a:lnTo>
                <a:lnTo>
                  <a:pt x="2586863" y="1727200"/>
                </a:lnTo>
                <a:lnTo>
                  <a:pt x="1837944" y="1511300"/>
                </a:lnTo>
                <a:lnTo>
                  <a:pt x="1818424" y="1447800"/>
                </a:lnTo>
                <a:lnTo>
                  <a:pt x="1800606" y="1397000"/>
                </a:lnTo>
                <a:lnTo>
                  <a:pt x="1784477" y="1346200"/>
                </a:lnTo>
                <a:lnTo>
                  <a:pt x="1770037" y="1295400"/>
                </a:lnTo>
                <a:lnTo>
                  <a:pt x="1757260" y="1244600"/>
                </a:lnTo>
                <a:lnTo>
                  <a:pt x="1796948" y="1270000"/>
                </a:lnTo>
                <a:lnTo>
                  <a:pt x="1840636" y="1295400"/>
                </a:lnTo>
                <a:lnTo>
                  <a:pt x="1888299" y="1308100"/>
                </a:lnTo>
                <a:lnTo>
                  <a:pt x="1939963" y="1320800"/>
                </a:lnTo>
                <a:lnTo>
                  <a:pt x="1995614" y="1333500"/>
                </a:lnTo>
                <a:lnTo>
                  <a:pt x="2125091" y="1333500"/>
                </a:lnTo>
                <a:lnTo>
                  <a:pt x="2189251" y="1320800"/>
                </a:lnTo>
                <a:lnTo>
                  <a:pt x="2247785" y="1308100"/>
                </a:lnTo>
                <a:lnTo>
                  <a:pt x="2300668" y="1282700"/>
                </a:lnTo>
                <a:lnTo>
                  <a:pt x="2347899" y="1270000"/>
                </a:lnTo>
                <a:lnTo>
                  <a:pt x="2389479" y="1244600"/>
                </a:lnTo>
                <a:lnTo>
                  <a:pt x="2425408" y="1219200"/>
                </a:lnTo>
                <a:lnTo>
                  <a:pt x="2455697" y="1193800"/>
                </a:lnTo>
                <a:lnTo>
                  <a:pt x="2480322" y="1168400"/>
                </a:lnTo>
                <a:lnTo>
                  <a:pt x="2499296" y="1155700"/>
                </a:lnTo>
                <a:lnTo>
                  <a:pt x="2512606" y="1143000"/>
                </a:lnTo>
                <a:lnTo>
                  <a:pt x="2566124" y="1143000"/>
                </a:lnTo>
                <a:lnTo>
                  <a:pt x="2616098" y="1155700"/>
                </a:lnTo>
                <a:lnTo>
                  <a:pt x="2662466" y="1168400"/>
                </a:lnTo>
                <a:lnTo>
                  <a:pt x="2705150" y="1193800"/>
                </a:lnTo>
                <a:lnTo>
                  <a:pt x="2744114" y="1219200"/>
                </a:lnTo>
                <a:lnTo>
                  <a:pt x="2779280" y="1257300"/>
                </a:lnTo>
                <a:lnTo>
                  <a:pt x="2817330" y="1308100"/>
                </a:lnTo>
                <a:lnTo>
                  <a:pt x="2848203" y="1358900"/>
                </a:lnTo>
                <a:lnTo>
                  <a:pt x="2872600" y="1422400"/>
                </a:lnTo>
                <a:lnTo>
                  <a:pt x="2891256" y="1485900"/>
                </a:lnTo>
                <a:lnTo>
                  <a:pt x="2904883" y="1549400"/>
                </a:lnTo>
                <a:lnTo>
                  <a:pt x="2914205" y="1600200"/>
                </a:lnTo>
                <a:lnTo>
                  <a:pt x="2919933" y="1663700"/>
                </a:lnTo>
                <a:lnTo>
                  <a:pt x="2922803" y="1714500"/>
                </a:lnTo>
                <a:lnTo>
                  <a:pt x="2923502" y="1765300"/>
                </a:lnTo>
                <a:lnTo>
                  <a:pt x="2923502" y="1397114"/>
                </a:lnTo>
                <a:lnTo>
                  <a:pt x="2893314" y="1320800"/>
                </a:lnTo>
                <a:lnTo>
                  <a:pt x="2861106" y="1270000"/>
                </a:lnTo>
                <a:lnTo>
                  <a:pt x="2822130" y="1219200"/>
                </a:lnTo>
                <a:lnTo>
                  <a:pt x="2788107" y="1181100"/>
                </a:lnTo>
                <a:lnTo>
                  <a:pt x="2751048" y="1155700"/>
                </a:lnTo>
                <a:lnTo>
                  <a:pt x="2711005" y="1130300"/>
                </a:lnTo>
                <a:lnTo>
                  <a:pt x="2668054" y="1117600"/>
                </a:lnTo>
                <a:lnTo>
                  <a:pt x="2622232" y="1104900"/>
                </a:lnTo>
                <a:lnTo>
                  <a:pt x="2573617" y="1092200"/>
                </a:lnTo>
                <a:lnTo>
                  <a:pt x="2565120" y="1054100"/>
                </a:lnTo>
                <a:lnTo>
                  <a:pt x="2558478" y="1016000"/>
                </a:lnTo>
                <a:lnTo>
                  <a:pt x="2553385" y="965200"/>
                </a:lnTo>
                <a:lnTo>
                  <a:pt x="2549537" y="914400"/>
                </a:lnTo>
                <a:lnTo>
                  <a:pt x="2546642" y="863600"/>
                </a:lnTo>
                <a:lnTo>
                  <a:pt x="2544394" y="812800"/>
                </a:lnTo>
                <a:lnTo>
                  <a:pt x="2542514" y="762000"/>
                </a:lnTo>
                <a:lnTo>
                  <a:pt x="2540698" y="698500"/>
                </a:lnTo>
                <a:lnTo>
                  <a:pt x="2536037" y="584200"/>
                </a:lnTo>
                <a:lnTo>
                  <a:pt x="2532621" y="533400"/>
                </a:lnTo>
                <a:lnTo>
                  <a:pt x="2528074" y="482600"/>
                </a:lnTo>
                <a:lnTo>
                  <a:pt x="2522093" y="419100"/>
                </a:lnTo>
                <a:lnTo>
                  <a:pt x="2514396" y="368300"/>
                </a:lnTo>
                <a:lnTo>
                  <a:pt x="2504668" y="330200"/>
                </a:lnTo>
                <a:lnTo>
                  <a:pt x="2492629" y="279400"/>
                </a:lnTo>
                <a:lnTo>
                  <a:pt x="2477986" y="241300"/>
                </a:lnTo>
                <a:lnTo>
                  <a:pt x="2460421" y="203200"/>
                </a:lnTo>
                <a:lnTo>
                  <a:pt x="2439644" y="177800"/>
                </a:lnTo>
                <a:lnTo>
                  <a:pt x="2431465" y="167995"/>
                </a:lnTo>
                <a:lnTo>
                  <a:pt x="2431465" y="698500"/>
                </a:lnTo>
                <a:lnTo>
                  <a:pt x="2411336" y="749300"/>
                </a:lnTo>
                <a:lnTo>
                  <a:pt x="2385466" y="800100"/>
                </a:lnTo>
                <a:lnTo>
                  <a:pt x="2354351" y="838200"/>
                </a:lnTo>
                <a:lnTo>
                  <a:pt x="2318423" y="876300"/>
                </a:lnTo>
                <a:lnTo>
                  <a:pt x="2278176" y="914400"/>
                </a:lnTo>
                <a:lnTo>
                  <a:pt x="2234082" y="939800"/>
                </a:lnTo>
                <a:lnTo>
                  <a:pt x="2226106" y="914400"/>
                </a:lnTo>
                <a:lnTo>
                  <a:pt x="2214410" y="876300"/>
                </a:lnTo>
                <a:lnTo>
                  <a:pt x="2198281" y="850900"/>
                </a:lnTo>
                <a:lnTo>
                  <a:pt x="2177021" y="825500"/>
                </a:lnTo>
                <a:lnTo>
                  <a:pt x="2161959" y="810514"/>
                </a:lnTo>
                <a:lnTo>
                  <a:pt x="2161959" y="977900"/>
                </a:lnTo>
                <a:lnTo>
                  <a:pt x="2109749" y="977900"/>
                </a:lnTo>
                <a:lnTo>
                  <a:pt x="2082774" y="990600"/>
                </a:lnTo>
                <a:lnTo>
                  <a:pt x="2027809" y="990600"/>
                </a:lnTo>
                <a:lnTo>
                  <a:pt x="2000834" y="977900"/>
                </a:lnTo>
                <a:lnTo>
                  <a:pt x="1948637" y="977900"/>
                </a:lnTo>
                <a:lnTo>
                  <a:pt x="1954009" y="952500"/>
                </a:lnTo>
                <a:lnTo>
                  <a:pt x="1962188" y="914400"/>
                </a:lnTo>
                <a:lnTo>
                  <a:pt x="1973681" y="901700"/>
                </a:lnTo>
                <a:lnTo>
                  <a:pt x="1988985" y="876300"/>
                </a:lnTo>
                <a:lnTo>
                  <a:pt x="2002612" y="863600"/>
                </a:lnTo>
                <a:lnTo>
                  <a:pt x="2018131" y="850900"/>
                </a:lnTo>
                <a:lnTo>
                  <a:pt x="2092439" y="850900"/>
                </a:lnTo>
                <a:lnTo>
                  <a:pt x="2107958" y="863600"/>
                </a:lnTo>
                <a:lnTo>
                  <a:pt x="2121585" y="876300"/>
                </a:lnTo>
                <a:lnTo>
                  <a:pt x="2136889" y="901700"/>
                </a:lnTo>
                <a:lnTo>
                  <a:pt x="2148382" y="914400"/>
                </a:lnTo>
                <a:lnTo>
                  <a:pt x="2153843" y="939800"/>
                </a:lnTo>
                <a:lnTo>
                  <a:pt x="2156574" y="952500"/>
                </a:lnTo>
                <a:lnTo>
                  <a:pt x="2161959" y="977900"/>
                </a:lnTo>
                <a:lnTo>
                  <a:pt x="2161959" y="810514"/>
                </a:lnTo>
                <a:lnTo>
                  <a:pt x="2151494" y="800100"/>
                </a:lnTo>
                <a:lnTo>
                  <a:pt x="2122627" y="787400"/>
                </a:lnTo>
                <a:lnTo>
                  <a:pt x="2090508" y="774700"/>
                </a:lnTo>
                <a:lnTo>
                  <a:pt x="2020036" y="774700"/>
                </a:lnTo>
                <a:lnTo>
                  <a:pt x="1959063" y="800100"/>
                </a:lnTo>
                <a:lnTo>
                  <a:pt x="1912289" y="850900"/>
                </a:lnTo>
                <a:lnTo>
                  <a:pt x="1884489" y="914400"/>
                </a:lnTo>
                <a:lnTo>
                  <a:pt x="1876513" y="939800"/>
                </a:lnTo>
                <a:lnTo>
                  <a:pt x="1832406" y="914400"/>
                </a:lnTo>
                <a:lnTo>
                  <a:pt x="1792160" y="876300"/>
                </a:lnTo>
                <a:lnTo>
                  <a:pt x="1756244" y="838200"/>
                </a:lnTo>
                <a:lnTo>
                  <a:pt x="1725117" y="800100"/>
                </a:lnTo>
                <a:lnTo>
                  <a:pt x="1699260" y="749300"/>
                </a:lnTo>
                <a:lnTo>
                  <a:pt x="1679117" y="698500"/>
                </a:lnTo>
                <a:lnTo>
                  <a:pt x="1725396" y="673100"/>
                </a:lnTo>
                <a:lnTo>
                  <a:pt x="1770341" y="647700"/>
                </a:lnTo>
                <a:lnTo>
                  <a:pt x="1813725" y="622300"/>
                </a:lnTo>
                <a:lnTo>
                  <a:pt x="1855330" y="584200"/>
                </a:lnTo>
                <a:lnTo>
                  <a:pt x="1894941" y="558800"/>
                </a:lnTo>
                <a:lnTo>
                  <a:pt x="1932330" y="520700"/>
                </a:lnTo>
                <a:lnTo>
                  <a:pt x="1967280" y="482600"/>
                </a:lnTo>
                <a:lnTo>
                  <a:pt x="1999576" y="457200"/>
                </a:lnTo>
                <a:lnTo>
                  <a:pt x="2028990" y="419100"/>
                </a:lnTo>
                <a:lnTo>
                  <a:pt x="2055291" y="393700"/>
                </a:lnTo>
                <a:lnTo>
                  <a:pt x="2081606" y="419100"/>
                </a:lnTo>
                <a:lnTo>
                  <a:pt x="2111006" y="457200"/>
                </a:lnTo>
                <a:lnTo>
                  <a:pt x="2143302" y="482600"/>
                </a:lnTo>
                <a:lnTo>
                  <a:pt x="2178253" y="520700"/>
                </a:lnTo>
                <a:lnTo>
                  <a:pt x="2215642" y="558800"/>
                </a:lnTo>
                <a:lnTo>
                  <a:pt x="2255253" y="584200"/>
                </a:lnTo>
                <a:lnTo>
                  <a:pt x="2296871" y="622300"/>
                </a:lnTo>
                <a:lnTo>
                  <a:pt x="2340254" y="647700"/>
                </a:lnTo>
                <a:lnTo>
                  <a:pt x="2385187" y="673100"/>
                </a:lnTo>
                <a:lnTo>
                  <a:pt x="2431465" y="698500"/>
                </a:lnTo>
                <a:lnTo>
                  <a:pt x="2431465" y="167995"/>
                </a:lnTo>
                <a:lnTo>
                  <a:pt x="2333828" y="50800"/>
                </a:lnTo>
                <a:lnTo>
                  <a:pt x="2258517" y="0"/>
                </a:lnTo>
                <a:lnTo>
                  <a:pt x="2177681" y="0"/>
                </a:lnTo>
                <a:lnTo>
                  <a:pt x="2055279" y="63500"/>
                </a:lnTo>
                <a:lnTo>
                  <a:pt x="2020176" y="50800"/>
                </a:lnTo>
                <a:lnTo>
                  <a:pt x="1929638" y="38100"/>
                </a:lnTo>
                <a:lnTo>
                  <a:pt x="1805825" y="63500"/>
                </a:lnTo>
                <a:lnTo>
                  <a:pt x="1670913" y="177800"/>
                </a:lnTo>
                <a:lnTo>
                  <a:pt x="1633588" y="241300"/>
                </a:lnTo>
                <a:lnTo>
                  <a:pt x="1619186" y="279400"/>
                </a:lnTo>
                <a:lnTo>
                  <a:pt x="1607273" y="317500"/>
                </a:lnTo>
                <a:lnTo>
                  <a:pt x="1597558" y="368300"/>
                </a:lnTo>
                <a:lnTo>
                  <a:pt x="1593684" y="393700"/>
                </a:lnTo>
                <a:lnTo>
                  <a:pt x="1589798" y="419100"/>
                </a:lnTo>
                <a:lnTo>
                  <a:pt x="1583690" y="469900"/>
                </a:lnTo>
                <a:lnTo>
                  <a:pt x="1578991" y="520700"/>
                </a:lnTo>
                <a:lnTo>
                  <a:pt x="1575422" y="571500"/>
                </a:lnTo>
                <a:lnTo>
                  <a:pt x="1572704" y="635000"/>
                </a:lnTo>
                <a:lnTo>
                  <a:pt x="1570570" y="685800"/>
                </a:lnTo>
                <a:lnTo>
                  <a:pt x="1567002" y="787400"/>
                </a:lnTo>
                <a:lnTo>
                  <a:pt x="1565021" y="850900"/>
                </a:lnTo>
                <a:lnTo>
                  <a:pt x="1562544" y="901700"/>
                </a:lnTo>
                <a:lnTo>
                  <a:pt x="1559306" y="939800"/>
                </a:lnTo>
                <a:lnTo>
                  <a:pt x="1555026" y="990600"/>
                </a:lnTo>
                <a:lnTo>
                  <a:pt x="1549450" y="1028700"/>
                </a:lnTo>
                <a:lnTo>
                  <a:pt x="1542300" y="1066800"/>
                </a:lnTo>
                <a:lnTo>
                  <a:pt x="1475536" y="1092200"/>
                </a:lnTo>
                <a:lnTo>
                  <a:pt x="1415745" y="1117600"/>
                </a:lnTo>
                <a:lnTo>
                  <a:pt x="1362544" y="1155700"/>
                </a:lnTo>
                <a:lnTo>
                  <a:pt x="1315580" y="1193800"/>
                </a:lnTo>
                <a:lnTo>
                  <a:pt x="1274495" y="1231900"/>
                </a:lnTo>
                <a:lnTo>
                  <a:pt x="1238923" y="1270000"/>
                </a:lnTo>
                <a:lnTo>
                  <a:pt x="1228788" y="1282700"/>
                </a:lnTo>
                <a:lnTo>
                  <a:pt x="1208506" y="1308100"/>
                </a:lnTo>
                <a:lnTo>
                  <a:pt x="1182890" y="1346200"/>
                </a:lnTo>
                <a:lnTo>
                  <a:pt x="1161707" y="1384300"/>
                </a:lnTo>
                <a:lnTo>
                  <a:pt x="1144600" y="1422400"/>
                </a:lnTo>
                <a:lnTo>
                  <a:pt x="1131201" y="1447800"/>
                </a:lnTo>
                <a:lnTo>
                  <a:pt x="1121156" y="1473200"/>
                </a:lnTo>
                <a:lnTo>
                  <a:pt x="1114107" y="1498600"/>
                </a:lnTo>
                <a:lnTo>
                  <a:pt x="347433" y="1384300"/>
                </a:lnTo>
                <a:lnTo>
                  <a:pt x="328396" y="1384300"/>
                </a:lnTo>
                <a:lnTo>
                  <a:pt x="323113" y="1397000"/>
                </a:lnTo>
                <a:lnTo>
                  <a:pt x="316001" y="1397000"/>
                </a:lnTo>
                <a:lnTo>
                  <a:pt x="314515" y="1409700"/>
                </a:lnTo>
                <a:lnTo>
                  <a:pt x="318884" y="1447800"/>
                </a:lnTo>
                <a:lnTo>
                  <a:pt x="185559" y="1422400"/>
                </a:lnTo>
                <a:lnTo>
                  <a:pt x="136664" y="1422400"/>
                </a:lnTo>
                <a:lnTo>
                  <a:pt x="90919" y="1435100"/>
                </a:lnTo>
                <a:lnTo>
                  <a:pt x="51358" y="1460500"/>
                </a:lnTo>
                <a:lnTo>
                  <a:pt x="21005" y="1498600"/>
                </a:lnTo>
                <a:lnTo>
                  <a:pt x="2870" y="1536700"/>
                </a:lnTo>
                <a:lnTo>
                  <a:pt x="0" y="1587500"/>
                </a:lnTo>
                <a:lnTo>
                  <a:pt x="12103" y="1638300"/>
                </a:lnTo>
                <a:lnTo>
                  <a:pt x="37274" y="1676400"/>
                </a:lnTo>
                <a:lnTo>
                  <a:pt x="73583" y="1701800"/>
                </a:lnTo>
                <a:lnTo>
                  <a:pt x="119138" y="1727200"/>
                </a:lnTo>
                <a:lnTo>
                  <a:pt x="356831" y="1778000"/>
                </a:lnTo>
                <a:lnTo>
                  <a:pt x="367258" y="1866900"/>
                </a:lnTo>
                <a:lnTo>
                  <a:pt x="369481" y="1866900"/>
                </a:lnTo>
                <a:lnTo>
                  <a:pt x="373900" y="1879600"/>
                </a:lnTo>
                <a:lnTo>
                  <a:pt x="380161" y="1879600"/>
                </a:lnTo>
                <a:lnTo>
                  <a:pt x="387896" y="1892300"/>
                </a:lnTo>
                <a:lnTo>
                  <a:pt x="1299692" y="2146300"/>
                </a:lnTo>
                <a:lnTo>
                  <a:pt x="1315351" y="4470400"/>
                </a:lnTo>
                <a:lnTo>
                  <a:pt x="1316990" y="4483100"/>
                </a:lnTo>
                <a:lnTo>
                  <a:pt x="1321460" y="4495800"/>
                </a:lnTo>
                <a:lnTo>
                  <a:pt x="1328280" y="4495800"/>
                </a:lnTo>
                <a:lnTo>
                  <a:pt x="1336979" y="4508500"/>
                </a:lnTo>
                <a:lnTo>
                  <a:pt x="1369402" y="4508500"/>
                </a:lnTo>
                <a:lnTo>
                  <a:pt x="1392415" y="4521200"/>
                </a:lnTo>
                <a:lnTo>
                  <a:pt x="1408912" y="4546600"/>
                </a:lnTo>
                <a:lnTo>
                  <a:pt x="1417154" y="4559300"/>
                </a:lnTo>
                <a:lnTo>
                  <a:pt x="1439430" y="4584700"/>
                </a:lnTo>
                <a:lnTo>
                  <a:pt x="1450568" y="4597400"/>
                </a:lnTo>
                <a:lnTo>
                  <a:pt x="1491488" y="4635500"/>
                </a:lnTo>
                <a:lnTo>
                  <a:pt x="1538681" y="4648200"/>
                </a:lnTo>
                <a:lnTo>
                  <a:pt x="1590979" y="4660900"/>
                </a:lnTo>
                <a:lnTo>
                  <a:pt x="1646059" y="4660900"/>
                </a:lnTo>
                <a:lnTo>
                  <a:pt x="1697558" y="4648200"/>
                </a:lnTo>
                <a:lnTo>
                  <a:pt x="1743887" y="4622800"/>
                </a:lnTo>
                <a:lnTo>
                  <a:pt x="1783499" y="4584700"/>
                </a:lnTo>
                <a:lnTo>
                  <a:pt x="1837664" y="4597400"/>
                </a:lnTo>
                <a:lnTo>
                  <a:pt x="2001659" y="4597400"/>
                </a:lnTo>
                <a:lnTo>
                  <a:pt x="2055317" y="4610100"/>
                </a:lnTo>
                <a:lnTo>
                  <a:pt x="2108962" y="4597400"/>
                </a:lnTo>
                <a:lnTo>
                  <a:pt x="2272957" y="4597400"/>
                </a:lnTo>
                <a:lnTo>
                  <a:pt x="2327110" y="4584700"/>
                </a:lnTo>
                <a:lnTo>
                  <a:pt x="2366734" y="4622800"/>
                </a:lnTo>
                <a:lnTo>
                  <a:pt x="2413063" y="4648200"/>
                </a:lnTo>
                <a:lnTo>
                  <a:pt x="2464549" y="4660900"/>
                </a:lnTo>
                <a:lnTo>
                  <a:pt x="2519642" y="4660900"/>
                </a:lnTo>
                <a:lnTo>
                  <a:pt x="2571940" y="4648200"/>
                </a:lnTo>
                <a:lnTo>
                  <a:pt x="2619133" y="4635500"/>
                </a:lnTo>
                <a:lnTo>
                  <a:pt x="2660040" y="4597400"/>
                </a:lnTo>
                <a:lnTo>
                  <a:pt x="2693454" y="4559300"/>
                </a:lnTo>
                <a:lnTo>
                  <a:pt x="2718193" y="4521200"/>
                </a:lnTo>
                <a:lnTo>
                  <a:pt x="2741218" y="4508500"/>
                </a:lnTo>
                <a:lnTo>
                  <a:pt x="2773629" y="4508500"/>
                </a:lnTo>
                <a:lnTo>
                  <a:pt x="2782633" y="4495800"/>
                </a:lnTo>
                <a:lnTo>
                  <a:pt x="2789580" y="4495800"/>
                </a:lnTo>
                <a:lnTo>
                  <a:pt x="2793949" y="4483100"/>
                </a:lnTo>
                <a:lnTo>
                  <a:pt x="2795244" y="4470400"/>
                </a:lnTo>
                <a:lnTo>
                  <a:pt x="2769730" y="3873500"/>
                </a:lnTo>
                <a:lnTo>
                  <a:pt x="2783560" y="3873500"/>
                </a:lnTo>
                <a:lnTo>
                  <a:pt x="2788640" y="3860800"/>
                </a:lnTo>
                <a:lnTo>
                  <a:pt x="2792361" y="3860800"/>
                </a:lnTo>
                <a:lnTo>
                  <a:pt x="2794609" y="3848100"/>
                </a:lnTo>
                <a:lnTo>
                  <a:pt x="2795219" y="3848100"/>
                </a:lnTo>
                <a:lnTo>
                  <a:pt x="2773896" y="3187700"/>
                </a:lnTo>
                <a:lnTo>
                  <a:pt x="2770987" y="3187700"/>
                </a:lnTo>
                <a:lnTo>
                  <a:pt x="2759189" y="3175000"/>
                </a:lnTo>
                <a:lnTo>
                  <a:pt x="2752420" y="3162300"/>
                </a:lnTo>
                <a:lnTo>
                  <a:pt x="2738945" y="3149600"/>
                </a:lnTo>
                <a:lnTo>
                  <a:pt x="2736837" y="3100095"/>
                </a:lnTo>
                <a:lnTo>
                  <a:pt x="2736837" y="4457700"/>
                </a:lnTo>
                <a:lnTo>
                  <a:pt x="2714637" y="4457700"/>
                </a:lnTo>
                <a:lnTo>
                  <a:pt x="2685834" y="4470400"/>
                </a:lnTo>
                <a:lnTo>
                  <a:pt x="2651074" y="4470400"/>
                </a:lnTo>
                <a:lnTo>
                  <a:pt x="2610993" y="4483100"/>
                </a:lnTo>
                <a:lnTo>
                  <a:pt x="2566187" y="4495800"/>
                </a:lnTo>
                <a:lnTo>
                  <a:pt x="2517317" y="4495800"/>
                </a:lnTo>
                <a:lnTo>
                  <a:pt x="2465006" y="4508500"/>
                </a:lnTo>
                <a:lnTo>
                  <a:pt x="2409875" y="4521200"/>
                </a:lnTo>
                <a:lnTo>
                  <a:pt x="2352560" y="4521200"/>
                </a:lnTo>
                <a:lnTo>
                  <a:pt x="2293696" y="4533900"/>
                </a:lnTo>
                <a:lnTo>
                  <a:pt x="2233904" y="4533900"/>
                </a:lnTo>
                <a:lnTo>
                  <a:pt x="2173821" y="4546600"/>
                </a:lnTo>
                <a:lnTo>
                  <a:pt x="1948662" y="4546600"/>
                </a:lnTo>
                <a:lnTo>
                  <a:pt x="1894573" y="4533900"/>
                </a:lnTo>
                <a:lnTo>
                  <a:pt x="1787118" y="4533900"/>
                </a:lnTo>
                <a:lnTo>
                  <a:pt x="1683715" y="4508500"/>
                </a:lnTo>
                <a:lnTo>
                  <a:pt x="1634680" y="4508500"/>
                </a:lnTo>
                <a:lnTo>
                  <a:pt x="1621942" y="3860800"/>
                </a:lnTo>
                <a:lnTo>
                  <a:pt x="1583664" y="3860800"/>
                </a:lnTo>
                <a:lnTo>
                  <a:pt x="1596237" y="4495800"/>
                </a:lnTo>
                <a:lnTo>
                  <a:pt x="1541754" y="4495800"/>
                </a:lnTo>
                <a:lnTo>
                  <a:pt x="1516392" y="4483100"/>
                </a:lnTo>
                <a:lnTo>
                  <a:pt x="1492389" y="4483100"/>
                </a:lnTo>
                <a:lnTo>
                  <a:pt x="1479677" y="3035300"/>
                </a:lnTo>
                <a:lnTo>
                  <a:pt x="1441399" y="3035300"/>
                </a:lnTo>
                <a:lnTo>
                  <a:pt x="1454035" y="4470400"/>
                </a:lnTo>
                <a:lnTo>
                  <a:pt x="1428762" y="4470400"/>
                </a:lnTo>
                <a:lnTo>
                  <a:pt x="1406588" y="4457700"/>
                </a:lnTo>
                <a:lnTo>
                  <a:pt x="1372603" y="4457700"/>
                </a:lnTo>
                <a:lnTo>
                  <a:pt x="1356944" y="2120900"/>
                </a:lnTo>
                <a:lnTo>
                  <a:pt x="1355382" y="2120900"/>
                </a:lnTo>
                <a:lnTo>
                  <a:pt x="1351102" y="2108200"/>
                </a:lnTo>
                <a:lnTo>
                  <a:pt x="1344523" y="2095500"/>
                </a:lnTo>
                <a:lnTo>
                  <a:pt x="1336103" y="2095500"/>
                </a:lnTo>
                <a:lnTo>
                  <a:pt x="422021" y="1841500"/>
                </a:lnTo>
                <a:lnTo>
                  <a:pt x="375970" y="1447800"/>
                </a:lnTo>
                <a:lnTo>
                  <a:pt x="439293" y="1460500"/>
                </a:lnTo>
                <a:lnTo>
                  <a:pt x="471563" y="1727200"/>
                </a:lnTo>
                <a:lnTo>
                  <a:pt x="509574" y="1727200"/>
                </a:lnTo>
                <a:lnTo>
                  <a:pt x="478574" y="1460500"/>
                </a:lnTo>
                <a:lnTo>
                  <a:pt x="723239" y="1498600"/>
                </a:lnTo>
                <a:lnTo>
                  <a:pt x="1131036" y="1562100"/>
                </a:lnTo>
                <a:lnTo>
                  <a:pt x="1151991" y="1562100"/>
                </a:lnTo>
                <a:lnTo>
                  <a:pt x="1159484" y="1549400"/>
                </a:lnTo>
                <a:lnTo>
                  <a:pt x="1163637" y="1536700"/>
                </a:lnTo>
                <a:lnTo>
                  <a:pt x="1166812" y="1524000"/>
                </a:lnTo>
                <a:lnTo>
                  <a:pt x="1175715" y="1498600"/>
                </a:lnTo>
                <a:lnTo>
                  <a:pt x="1191933" y="1447800"/>
                </a:lnTo>
                <a:lnTo>
                  <a:pt x="1217041" y="1397000"/>
                </a:lnTo>
                <a:lnTo>
                  <a:pt x="1252613" y="1346200"/>
                </a:lnTo>
                <a:lnTo>
                  <a:pt x="1300213" y="1282700"/>
                </a:lnTo>
                <a:lnTo>
                  <a:pt x="1300975" y="1320800"/>
                </a:lnTo>
                <a:lnTo>
                  <a:pt x="1305585" y="1371600"/>
                </a:lnTo>
                <a:lnTo>
                  <a:pt x="1313408" y="1422400"/>
                </a:lnTo>
                <a:lnTo>
                  <a:pt x="1323759" y="1485900"/>
                </a:lnTo>
                <a:lnTo>
                  <a:pt x="1336001" y="1536700"/>
                </a:lnTo>
                <a:lnTo>
                  <a:pt x="1349476" y="1600200"/>
                </a:lnTo>
                <a:lnTo>
                  <a:pt x="1357769" y="1574800"/>
                </a:lnTo>
                <a:lnTo>
                  <a:pt x="1367790" y="1562100"/>
                </a:lnTo>
                <a:lnTo>
                  <a:pt x="1379397" y="1536700"/>
                </a:lnTo>
                <a:lnTo>
                  <a:pt x="1392491" y="1524000"/>
                </a:lnTo>
                <a:lnTo>
                  <a:pt x="1375117" y="1447800"/>
                </a:lnTo>
                <a:lnTo>
                  <a:pt x="1363345" y="1371600"/>
                </a:lnTo>
                <a:lnTo>
                  <a:pt x="1357096" y="1320800"/>
                </a:lnTo>
                <a:lnTo>
                  <a:pt x="1356271" y="1282700"/>
                </a:lnTo>
                <a:lnTo>
                  <a:pt x="1360779" y="1257300"/>
                </a:lnTo>
                <a:lnTo>
                  <a:pt x="1367574" y="1244600"/>
                </a:lnTo>
                <a:lnTo>
                  <a:pt x="1374927" y="1244600"/>
                </a:lnTo>
                <a:lnTo>
                  <a:pt x="1382814" y="1231900"/>
                </a:lnTo>
                <a:lnTo>
                  <a:pt x="1391170" y="1231900"/>
                </a:lnTo>
                <a:lnTo>
                  <a:pt x="1399451" y="1257300"/>
                </a:lnTo>
                <a:lnTo>
                  <a:pt x="1410284" y="1308100"/>
                </a:lnTo>
                <a:lnTo>
                  <a:pt x="1423631" y="1358900"/>
                </a:lnTo>
                <a:lnTo>
                  <a:pt x="1439481" y="1409700"/>
                </a:lnTo>
                <a:lnTo>
                  <a:pt x="1457782" y="1473200"/>
                </a:lnTo>
                <a:lnTo>
                  <a:pt x="1485265" y="1473200"/>
                </a:lnTo>
                <a:lnTo>
                  <a:pt x="1494790" y="1460500"/>
                </a:lnTo>
                <a:lnTo>
                  <a:pt x="1474622" y="1397000"/>
                </a:lnTo>
                <a:lnTo>
                  <a:pt x="1457502" y="1333500"/>
                </a:lnTo>
                <a:lnTo>
                  <a:pt x="1443482" y="1270000"/>
                </a:lnTo>
                <a:lnTo>
                  <a:pt x="1432623" y="1231900"/>
                </a:lnTo>
                <a:lnTo>
                  <a:pt x="1424990" y="1206500"/>
                </a:lnTo>
                <a:lnTo>
                  <a:pt x="1476108" y="1181100"/>
                </a:lnTo>
                <a:lnTo>
                  <a:pt x="1529943" y="1155700"/>
                </a:lnTo>
                <a:lnTo>
                  <a:pt x="1582102" y="1143000"/>
                </a:lnTo>
                <a:lnTo>
                  <a:pt x="1628203" y="1130300"/>
                </a:lnTo>
                <a:lnTo>
                  <a:pt x="1663827" y="1130300"/>
                </a:lnTo>
                <a:lnTo>
                  <a:pt x="1667383" y="1143000"/>
                </a:lnTo>
                <a:lnTo>
                  <a:pt x="1670939" y="1155700"/>
                </a:lnTo>
                <a:lnTo>
                  <a:pt x="1680756" y="1193800"/>
                </a:lnTo>
                <a:lnTo>
                  <a:pt x="1693291" y="1231900"/>
                </a:lnTo>
                <a:lnTo>
                  <a:pt x="1697101" y="1244600"/>
                </a:lnTo>
                <a:lnTo>
                  <a:pt x="1708556" y="1282700"/>
                </a:lnTo>
                <a:lnTo>
                  <a:pt x="1726603" y="1346200"/>
                </a:lnTo>
                <a:lnTo>
                  <a:pt x="1747443" y="1409700"/>
                </a:lnTo>
                <a:lnTo>
                  <a:pt x="1771103" y="1485900"/>
                </a:lnTo>
                <a:lnTo>
                  <a:pt x="1725256" y="1473200"/>
                </a:lnTo>
                <a:lnTo>
                  <a:pt x="1716468" y="1473200"/>
                </a:lnTo>
                <a:lnTo>
                  <a:pt x="1702422" y="1485900"/>
                </a:lnTo>
                <a:lnTo>
                  <a:pt x="1697837" y="1498600"/>
                </a:lnTo>
                <a:lnTo>
                  <a:pt x="1693075" y="1536700"/>
                </a:lnTo>
                <a:lnTo>
                  <a:pt x="1691487" y="1549400"/>
                </a:lnTo>
                <a:lnTo>
                  <a:pt x="1587169" y="1524000"/>
                </a:lnTo>
                <a:lnTo>
                  <a:pt x="1538439" y="1511300"/>
                </a:lnTo>
                <a:lnTo>
                  <a:pt x="1492123" y="1524000"/>
                </a:lnTo>
                <a:lnTo>
                  <a:pt x="1451343" y="1549400"/>
                </a:lnTo>
                <a:lnTo>
                  <a:pt x="1419186" y="1587500"/>
                </a:lnTo>
                <a:lnTo>
                  <a:pt x="1398752" y="1625600"/>
                </a:lnTo>
                <a:lnTo>
                  <a:pt x="1393380" y="1676400"/>
                </a:lnTo>
                <a:lnTo>
                  <a:pt x="1403134" y="1727200"/>
                </a:lnTo>
                <a:lnTo>
                  <a:pt x="1426235" y="1765300"/>
                </a:lnTo>
                <a:lnTo>
                  <a:pt x="1460957" y="1803400"/>
                </a:lnTo>
                <a:lnTo>
                  <a:pt x="1505521" y="1816100"/>
                </a:lnTo>
                <a:lnTo>
                  <a:pt x="1657870" y="1854200"/>
                </a:lnTo>
                <a:lnTo>
                  <a:pt x="1648460" y="1943100"/>
                </a:lnTo>
                <a:lnTo>
                  <a:pt x="1649133" y="1955800"/>
                </a:lnTo>
                <a:lnTo>
                  <a:pt x="1653082" y="1968500"/>
                </a:lnTo>
                <a:lnTo>
                  <a:pt x="1659801" y="1968500"/>
                </a:lnTo>
                <a:lnTo>
                  <a:pt x="1668780" y="1981200"/>
                </a:lnTo>
                <a:lnTo>
                  <a:pt x="1996567" y="2070100"/>
                </a:lnTo>
                <a:lnTo>
                  <a:pt x="2006193" y="2095500"/>
                </a:lnTo>
                <a:lnTo>
                  <a:pt x="2015807" y="2120900"/>
                </a:lnTo>
                <a:lnTo>
                  <a:pt x="2035606" y="2159000"/>
                </a:lnTo>
                <a:lnTo>
                  <a:pt x="2055964" y="2209800"/>
                </a:lnTo>
                <a:lnTo>
                  <a:pt x="2076869" y="2247900"/>
                </a:lnTo>
                <a:lnTo>
                  <a:pt x="2098344" y="2298700"/>
                </a:lnTo>
                <a:lnTo>
                  <a:pt x="2120392" y="2336800"/>
                </a:lnTo>
                <a:lnTo>
                  <a:pt x="2142998" y="2374900"/>
                </a:lnTo>
                <a:lnTo>
                  <a:pt x="2166162" y="2425700"/>
                </a:lnTo>
                <a:lnTo>
                  <a:pt x="2189911" y="2463800"/>
                </a:lnTo>
                <a:lnTo>
                  <a:pt x="2214232" y="2514600"/>
                </a:lnTo>
                <a:lnTo>
                  <a:pt x="2239111" y="2552700"/>
                </a:lnTo>
                <a:lnTo>
                  <a:pt x="2264587" y="2603500"/>
                </a:lnTo>
                <a:lnTo>
                  <a:pt x="2290622" y="2641600"/>
                </a:lnTo>
                <a:lnTo>
                  <a:pt x="2317254" y="2692400"/>
                </a:lnTo>
                <a:lnTo>
                  <a:pt x="2344458" y="2730500"/>
                </a:lnTo>
                <a:lnTo>
                  <a:pt x="2372245" y="2781300"/>
                </a:lnTo>
                <a:lnTo>
                  <a:pt x="2400630" y="2819400"/>
                </a:lnTo>
                <a:lnTo>
                  <a:pt x="2429586" y="2857500"/>
                </a:lnTo>
                <a:lnTo>
                  <a:pt x="2459139" y="2895600"/>
                </a:lnTo>
                <a:lnTo>
                  <a:pt x="2489289" y="2946400"/>
                </a:lnTo>
                <a:lnTo>
                  <a:pt x="2520035" y="2984500"/>
                </a:lnTo>
                <a:lnTo>
                  <a:pt x="2551379" y="3022600"/>
                </a:lnTo>
                <a:lnTo>
                  <a:pt x="2583307" y="3060700"/>
                </a:lnTo>
                <a:lnTo>
                  <a:pt x="2604998" y="3086100"/>
                </a:lnTo>
                <a:lnTo>
                  <a:pt x="2615844" y="3098800"/>
                </a:lnTo>
                <a:lnTo>
                  <a:pt x="2648991" y="3136900"/>
                </a:lnTo>
                <a:lnTo>
                  <a:pt x="2682735" y="3175000"/>
                </a:lnTo>
                <a:lnTo>
                  <a:pt x="2717088" y="3213100"/>
                </a:lnTo>
                <a:lnTo>
                  <a:pt x="2736418" y="3810000"/>
                </a:lnTo>
                <a:lnTo>
                  <a:pt x="2695346" y="3784600"/>
                </a:lnTo>
                <a:lnTo>
                  <a:pt x="2654820" y="3771900"/>
                </a:lnTo>
                <a:lnTo>
                  <a:pt x="2614853" y="3746500"/>
                </a:lnTo>
                <a:lnTo>
                  <a:pt x="2536609" y="3695700"/>
                </a:lnTo>
                <a:lnTo>
                  <a:pt x="2498369" y="3657600"/>
                </a:lnTo>
                <a:lnTo>
                  <a:pt x="2460726" y="3632200"/>
                </a:lnTo>
                <a:lnTo>
                  <a:pt x="2423680" y="3594100"/>
                </a:lnTo>
                <a:lnTo>
                  <a:pt x="2387269" y="3556000"/>
                </a:lnTo>
                <a:lnTo>
                  <a:pt x="2351481" y="3517900"/>
                </a:lnTo>
                <a:lnTo>
                  <a:pt x="2316327" y="3479800"/>
                </a:lnTo>
                <a:lnTo>
                  <a:pt x="2281834" y="3441700"/>
                </a:lnTo>
                <a:lnTo>
                  <a:pt x="2248001" y="3403600"/>
                </a:lnTo>
                <a:lnTo>
                  <a:pt x="2214829" y="3365500"/>
                </a:lnTo>
                <a:lnTo>
                  <a:pt x="2182355" y="3327400"/>
                </a:lnTo>
                <a:lnTo>
                  <a:pt x="2150567" y="3276600"/>
                </a:lnTo>
                <a:lnTo>
                  <a:pt x="2119490" y="3238500"/>
                </a:lnTo>
                <a:lnTo>
                  <a:pt x="2089124" y="3187700"/>
                </a:lnTo>
                <a:lnTo>
                  <a:pt x="2059482" y="3136900"/>
                </a:lnTo>
                <a:lnTo>
                  <a:pt x="2030577" y="3098800"/>
                </a:lnTo>
                <a:lnTo>
                  <a:pt x="2002421" y="3048000"/>
                </a:lnTo>
                <a:lnTo>
                  <a:pt x="1975027" y="3009900"/>
                </a:lnTo>
                <a:lnTo>
                  <a:pt x="1948395" y="2959100"/>
                </a:lnTo>
                <a:lnTo>
                  <a:pt x="1922538" y="2908300"/>
                </a:lnTo>
                <a:lnTo>
                  <a:pt x="1897481" y="2870200"/>
                </a:lnTo>
                <a:lnTo>
                  <a:pt x="1873224" y="2819400"/>
                </a:lnTo>
                <a:lnTo>
                  <a:pt x="1849780" y="2768600"/>
                </a:lnTo>
                <a:lnTo>
                  <a:pt x="1827161" y="2730500"/>
                </a:lnTo>
                <a:lnTo>
                  <a:pt x="1805368" y="2679700"/>
                </a:lnTo>
                <a:lnTo>
                  <a:pt x="1784413" y="2641600"/>
                </a:lnTo>
                <a:lnTo>
                  <a:pt x="1764322" y="2590800"/>
                </a:lnTo>
                <a:lnTo>
                  <a:pt x="1745094" y="2552700"/>
                </a:lnTo>
                <a:lnTo>
                  <a:pt x="1726742" y="2514600"/>
                </a:lnTo>
                <a:lnTo>
                  <a:pt x="1709280" y="2476500"/>
                </a:lnTo>
                <a:lnTo>
                  <a:pt x="1692706" y="2438400"/>
                </a:lnTo>
                <a:lnTo>
                  <a:pt x="1677047" y="2400300"/>
                </a:lnTo>
                <a:lnTo>
                  <a:pt x="1662315" y="2362200"/>
                </a:lnTo>
                <a:lnTo>
                  <a:pt x="1648498" y="2324100"/>
                </a:lnTo>
                <a:lnTo>
                  <a:pt x="1635633" y="2298700"/>
                </a:lnTo>
                <a:lnTo>
                  <a:pt x="1623707" y="2260600"/>
                </a:lnTo>
                <a:lnTo>
                  <a:pt x="1603730" y="2209800"/>
                </a:lnTo>
                <a:lnTo>
                  <a:pt x="1584566" y="2159000"/>
                </a:lnTo>
                <a:lnTo>
                  <a:pt x="1566214" y="2108200"/>
                </a:lnTo>
                <a:lnTo>
                  <a:pt x="1548663" y="2057400"/>
                </a:lnTo>
                <a:lnTo>
                  <a:pt x="1531924" y="2006600"/>
                </a:lnTo>
                <a:lnTo>
                  <a:pt x="1515973" y="1968500"/>
                </a:lnTo>
                <a:lnTo>
                  <a:pt x="1500809" y="1917700"/>
                </a:lnTo>
                <a:lnTo>
                  <a:pt x="1486420" y="1866900"/>
                </a:lnTo>
                <a:lnTo>
                  <a:pt x="1467091" y="1866900"/>
                </a:lnTo>
                <a:lnTo>
                  <a:pt x="1448689" y="1854200"/>
                </a:lnTo>
                <a:lnTo>
                  <a:pt x="1431302" y="1841500"/>
                </a:lnTo>
                <a:lnTo>
                  <a:pt x="1415046" y="1828800"/>
                </a:lnTo>
                <a:lnTo>
                  <a:pt x="1423631" y="1866900"/>
                </a:lnTo>
                <a:lnTo>
                  <a:pt x="1433144" y="1892300"/>
                </a:lnTo>
                <a:lnTo>
                  <a:pt x="1443583" y="1930400"/>
                </a:lnTo>
                <a:lnTo>
                  <a:pt x="1454962" y="1955800"/>
                </a:lnTo>
                <a:lnTo>
                  <a:pt x="1467256" y="1993900"/>
                </a:lnTo>
                <a:lnTo>
                  <a:pt x="1480489" y="2032000"/>
                </a:lnTo>
                <a:lnTo>
                  <a:pt x="1494663" y="2082800"/>
                </a:lnTo>
                <a:lnTo>
                  <a:pt x="1509763" y="2120900"/>
                </a:lnTo>
                <a:lnTo>
                  <a:pt x="1525803" y="2171700"/>
                </a:lnTo>
                <a:lnTo>
                  <a:pt x="1542796" y="2209800"/>
                </a:lnTo>
                <a:lnTo>
                  <a:pt x="1560728" y="2260600"/>
                </a:lnTo>
                <a:lnTo>
                  <a:pt x="1579600" y="2311400"/>
                </a:lnTo>
                <a:lnTo>
                  <a:pt x="1599412" y="2362200"/>
                </a:lnTo>
                <a:lnTo>
                  <a:pt x="1620189" y="2413000"/>
                </a:lnTo>
                <a:lnTo>
                  <a:pt x="1641906" y="2463800"/>
                </a:lnTo>
                <a:lnTo>
                  <a:pt x="1664576" y="2514600"/>
                </a:lnTo>
                <a:lnTo>
                  <a:pt x="1688211" y="2565400"/>
                </a:lnTo>
                <a:lnTo>
                  <a:pt x="1712798" y="2616200"/>
                </a:lnTo>
                <a:lnTo>
                  <a:pt x="1738350" y="2679700"/>
                </a:lnTo>
                <a:lnTo>
                  <a:pt x="1764855" y="2730500"/>
                </a:lnTo>
                <a:lnTo>
                  <a:pt x="1792325" y="2781300"/>
                </a:lnTo>
                <a:lnTo>
                  <a:pt x="1820773" y="2844800"/>
                </a:lnTo>
                <a:lnTo>
                  <a:pt x="1850174" y="2895600"/>
                </a:lnTo>
                <a:lnTo>
                  <a:pt x="1880552" y="2959100"/>
                </a:lnTo>
                <a:lnTo>
                  <a:pt x="1911908" y="3009900"/>
                </a:lnTo>
                <a:lnTo>
                  <a:pt x="1943963" y="3060700"/>
                </a:lnTo>
                <a:lnTo>
                  <a:pt x="1976158" y="3124200"/>
                </a:lnTo>
                <a:lnTo>
                  <a:pt x="2040928" y="3225800"/>
                </a:lnTo>
                <a:lnTo>
                  <a:pt x="2073490" y="3263900"/>
                </a:lnTo>
                <a:lnTo>
                  <a:pt x="2138984" y="3365500"/>
                </a:lnTo>
                <a:lnTo>
                  <a:pt x="2304618" y="3556000"/>
                </a:lnTo>
                <a:lnTo>
                  <a:pt x="2371572" y="3632200"/>
                </a:lnTo>
                <a:lnTo>
                  <a:pt x="2608681" y="3810000"/>
                </a:lnTo>
                <a:lnTo>
                  <a:pt x="2642870" y="3822700"/>
                </a:lnTo>
                <a:lnTo>
                  <a:pt x="2677122" y="3848100"/>
                </a:lnTo>
                <a:lnTo>
                  <a:pt x="2711437" y="3860800"/>
                </a:lnTo>
                <a:lnTo>
                  <a:pt x="2736837" y="4457700"/>
                </a:lnTo>
                <a:lnTo>
                  <a:pt x="2736837" y="3100095"/>
                </a:lnTo>
                <a:lnTo>
                  <a:pt x="2701086" y="2260600"/>
                </a:lnTo>
                <a:lnTo>
                  <a:pt x="2931871" y="2120900"/>
                </a:lnTo>
                <a:lnTo>
                  <a:pt x="2936837" y="2120900"/>
                </a:lnTo>
                <a:lnTo>
                  <a:pt x="2976105" y="1866900"/>
                </a:lnTo>
                <a:lnTo>
                  <a:pt x="2977070" y="1866900"/>
                </a:lnTo>
                <a:lnTo>
                  <a:pt x="2980258" y="1816100"/>
                </a:lnTo>
                <a:lnTo>
                  <a:pt x="2981236" y="177800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8" name="bg object 118"/>
          <p:cNvSpPr/>
          <p:nvPr/>
        </p:nvSpPr>
        <p:spPr>
          <a:xfrm>
            <a:off x="9062897" y="2161598"/>
            <a:ext cx="5080" cy="2540"/>
          </a:xfrm>
          <a:custGeom>
            <a:avLst/>
            <a:gdLst/>
            <a:ahLst/>
            <a:cxnLst/>
            <a:rect l="l" t="t" r="r" b="b"/>
            <a:pathLst>
              <a:path w="7619" h="3810">
                <a:moveTo>
                  <a:pt x="0" y="3745"/>
                </a:moveTo>
                <a:lnTo>
                  <a:pt x="99" y="2325"/>
                </a:lnTo>
                <a:lnTo>
                  <a:pt x="1915" y="645"/>
                </a:lnTo>
                <a:lnTo>
                  <a:pt x="6308" y="0"/>
                </a:lnTo>
                <a:lnTo>
                  <a:pt x="7332" y="1290"/>
                </a:lnTo>
                <a:lnTo>
                  <a:pt x="4128" y="2454"/>
                </a:lnTo>
                <a:lnTo>
                  <a:pt x="0" y="374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19" name="bg object 119"/>
          <p:cNvSpPr/>
          <p:nvPr/>
        </p:nvSpPr>
        <p:spPr>
          <a:xfrm>
            <a:off x="9129968" y="216823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4524" y="1938"/>
                </a:moveTo>
                <a:lnTo>
                  <a:pt x="2345" y="1293"/>
                </a:lnTo>
                <a:lnTo>
                  <a:pt x="0" y="0"/>
                </a:lnTo>
                <a:lnTo>
                  <a:pt x="5813" y="648"/>
                </a:lnTo>
                <a:lnTo>
                  <a:pt x="4524" y="1938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0" name="bg object 120"/>
          <p:cNvSpPr/>
          <p:nvPr/>
        </p:nvSpPr>
        <p:spPr>
          <a:xfrm>
            <a:off x="8678421" y="2174091"/>
            <a:ext cx="11430" cy="3810"/>
          </a:xfrm>
          <a:custGeom>
            <a:avLst/>
            <a:gdLst/>
            <a:ahLst/>
            <a:cxnLst/>
            <a:rect l="l" t="t" r="r" b="b"/>
            <a:pathLst>
              <a:path w="17144" h="5714">
                <a:moveTo>
                  <a:pt x="15589" y="5167"/>
                </a:moveTo>
                <a:lnTo>
                  <a:pt x="0" y="129"/>
                </a:lnTo>
                <a:lnTo>
                  <a:pt x="7596" y="1290"/>
                </a:lnTo>
                <a:lnTo>
                  <a:pt x="16745" y="0"/>
                </a:lnTo>
                <a:lnTo>
                  <a:pt x="15589" y="516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1" name="bg object 121"/>
          <p:cNvSpPr/>
          <p:nvPr/>
        </p:nvSpPr>
        <p:spPr>
          <a:xfrm>
            <a:off x="8492271" y="1782749"/>
            <a:ext cx="2963" cy="5927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4260" y="8400"/>
                </a:moveTo>
                <a:lnTo>
                  <a:pt x="1816" y="8013"/>
                </a:lnTo>
                <a:lnTo>
                  <a:pt x="792" y="2713"/>
                </a:lnTo>
                <a:lnTo>
                  <a:pt x="0" y="0"/>
                </a:lnTo>
                <a:lnTo>
                  <a:pt x="1948" y="2454"/>
                </a:lnTo>
                <a:lnTo>
                  <a:pt x="3368" y="5167"/>
                </a:lnTo>
                <a:lnTo>
                  <a:pt x="4260" y="84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2" name="bg object 122"/>
          <p:cNvSpPr/>
          <p:nvPr/>
        </p:nvSpPr>
        <p:spPr>
          <a:xfrm>
            <a:off x="8492887" y="2159099"/>
            <a:ext cx="8467" cy="2963"/>
          </a:xfrm>
          <a:custGeom>
            <a:avLst/>
            <a:gdLst/>
            <a:ahLst/>
            <a:cxnLst/>
            <a:rect l="l" t="t" r="r" b="b"/>
            <a:pathLst>
              <a:path w="12700" h="4444">
                <a:moveTo>
                  <a:pt x="0" y="3877"/>
                </a:moveTo>
                <a:lnTo>
                  <a:pt x="4756" y="903"/>
                </a:lnTo>
                <a:lnTo>
                  <a:pt x="6969" y="0"/>
                </a:lnTo>
                <a:lnTo>
                  <a:pt x="12121" y="2196"/>
                </a:lnTo>
                <a:lnTo>
                  <a:pt x="8257" y="2971"/>
                </a:lnTo>
                <a:lnTo>
                  <a:pt x="0" y="387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3" name="bg object 123"/>
          <p:cNvSpPr/>
          <p:nvPr/>
        </p:nvSpPr>
        <p:spPr>
          <a:xfrm>
            <a:off x="9491391" y="1106644"/>
            <a:ext cx="1270" cy="1693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552" y="2325"/>
                </a:moveTo>
                <a:lnTo>
                  <a:pt x="0" y="2196"/>
                </a:lnTo>
                <a:lnTo>
                  <a:pt x="396" y="1293"/>
                </a:lnTo>
                <a:lnTo>
                  <a:pt x="1420" y="0"/>
                </a:lnTo>
                <a:lnTo>
                  <a:pt x="1420" y="777"/>
                </a:lnTo>
                <a:lnTo>
                  <a:pt x="1684" y="1422"/>
                </a:lnTo>
                <a:lnTo>
                  <a:pt x="1552" y="232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4" name="bg object 124"/>
          <p:cNvSpPr/>
          <p:nvPr/>
        </p:nvSpPr>
        <p:spPr>
          <a:xfrm>
            <a:off x="10041864" y="1943963"/>
            <a:ext cx="16087" cy="14393"/>
          </a:xfrm>
          <a:custGeom>
            <a:avLst/>
            <a:gdLst/>
            <a:ahLst/>
            <a:cxnLst/>
            <a:rect l="l" t="t" r="r" b="b"/>
            <a:pathLst>
              <a:path w="24130" h="21589">
                <a:moveTo>
                  <a:pt x="1193" y="21056"/>
                </a:moveTo>
                <a:lnTo>
                  <a:pt x="800" y="19761"/>
                </a:lnTo>
                <a:lnTo>
                  <a:pt x="533" y="18986"/>
                </a:lnTo>
                <a:lnTo>
                  <a:pt x="139" y="17957"/>
                </a:lnTo>
                <a:lnTo>
                  <a:pt x="0" y="18084"/>
                </a:lnTo>
                <a:lnTo>
                  <a:pt x="1193" y="21056"/>
                </a:lnTo>
                <a:close/>
              </a:path>
              <a:path w="24130" h="21589">
                <a:moveTo>
                  <a:pt x="23710" y="11557"/>
                </a:moveTo>
                <a:lnTo>
                  <a:pt x="22466" y="0"/>
                </a:lnTo>
                <a:lnTo>
                  <a:pt x="19392" y="7874"/>
                </a:lnTo>
                <a:lnTo>
                  <a:pt x="9232" y="6019"/>
                </a:lnTo>
                <a:lnTo>
                  <a:pt x="101" y="5651"/>
                </a:lnTo>
                <a:lnTo>
                  <a:pt x="127" y="17957"/>
                </a:lnTo>
                <a:lnTo>
                  <a:pt x="5930" y="15989"/>
                </a:lnTo>
                <a:lnTo>
                  <a:pt x="15989" y="15379"/>
                </a:lnTo>
                <a:lnTo>
                  <a:pt x="23710" y="1155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5" name="bg object 125"/>
          <p:cNvSpPr/>
          <p:nvPr/>
        </p:nvSpPr>
        <p:spPr>
          <a:xfrm>
            <a:off x="9529923" y="2148242"/>
            <a:ext cx="3387" cy="3810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4524" y="5687"/>
                </a:moveTo>
                <a:lnTo>
                  <a:pt x="1321" y="2971"/>
                </a:lnTo>
                <a:lnTo>
                  <a:pt x="264" y="1293"/>
                </a:lnTo>
                <a:lnTo>
                  <a:pt x="0" y="0"/>
                </a:lnTo>
                <a:lnTo>
                  <a:pt x="3633" y="3361"/>
                </a:lnTo>
                <a:lnTo>
                  <a:pt x="4524" y="568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6" name="bg object 126"/>
          <p:cNvSpPr/>
          <p:nvPr/>
        </p:nvSpPr>
        <p:spPr>
          <a:xfrm>
            <a:off x="9640020" y="2135059"/>
            <a:ext cx="7620" cy="2540"/>
          </a:xfrm>
          <a:custGeom>
            <a:avLst/>
            <a:gdLst/>
            <a:ahLst/>
            <a:cxnLst/>
            <a:rect l="l" t="t" r="r" b="b"/>
            <a:pathLst>
              <a:path w="11430" h="3810">
                <a:moveTo>
                  <a:pt x="5680" y="3490"/>
                </a:moveTo>
                <a:lnTo>
                  <a:pt x="5116" y="2770"/>
                </a:lnTo>
                <a:lnTo>
                  <a:pt x="7629" y="1809"/>
                </a:lnTo>
                <a:lnTo>
                  <a:pt x="9677" y="0"/>
                </a:lnTo>
                <a:lnTo>
                  <a:pt x="10337" y="390"/>
                </a:lnTo>
                <a:lnTo>
                  <a:pt x="10866" y="906"/>
                </a:lnTo>
                <a:lnTo>
                  <a:pt x="11361" y="1551"/>
                </a:lnTo>
                <a:lnTo>
                  <a:pt x="5680" y="3490"/>
                </a:lnTo>
                <a:close/>
              </a:path>
              <a:path w="11430" h="3810">
                <a:moveTo>
                  <a:pt x="4921" y="2845"/>
                </a:moveTo>
                <a:lnTo>
                  <a:pt x="0" y="777"/>
                </a:lnTo>
                <a:lnTo>
                  <a:pt x="4260" y="1680"/>
                </a:lnTo>
                <a:lnTo>
                  <a:pt x="5116" y="2770"/>
                </a:lnTo>
                <a:lnTo>
                  <a:pt x="4921" y="284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7" name="bg object 127"/>
          <p:cNvSpPr/>
          <p:nvPr/>
        </p:nvSpPr>
        <p:spPr>
          <a:xfrm>
            <a:off x="9746439" y="2131270"/>
            <a:ext cx="5927" cy="2117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8356" y="2583"/>
                </a:moveTo>
                <a:lnTo>
                  <a:pt x="0" y="774"/>
                </a:lnTo>
                <a:lnTo>
                  <a:pt x="5284" y="0"/>
                </a:lnTo>
                <a:lnTo>
                  <a:pt x="7464" y="1548"/>
                </a:lnTo>
                <a:lnTo>
                  <a:pt x="8356" y="258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8" name="bg object 128"/>
          <p:cNvSpPr/>
          <p:nvPr/>
        </p:nvSpPr>
        <p:spPr>
          <a:xfrm>
            <a:off x="9824897" y="1089757"/>
            <a:ext cx="9736" cy="8043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724" y="11905"/>
                </a:moveTo>
                <a:lnTo>
                  <a:pt x="0" y="10001"/>
                </a:lnTo>
                <a:lnTo>
                  <a:pt x="4390" y="6036"/>
                </a:lnTo>
                <a:lnTo>
                  <a:pt x="6168" y="0"/>
                </a:lnTo>
                <a:lnTo>
                  <a:pt x="8083" y="4006"/>
                </a:lnTo>
                <a:lnTo>
                  <a:pt x="10395" y="8142"/>
                </a:lnTo>
                <a:lnTo>
                  <a:pt x="14293" y="11761"/>
                </a:lnTo>
                <a:lnTo>
                  <a:pt x="724" y="11905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29" name="bg object 129"/>
          <p:cNvSpPr/>
          <p:nvPr/>
        </p:nvSpPr>
        <p:spPr>
          <a:xfrm>
            <a:off x="8490136" y="1787659"/>
            <a:ext cx="4233" cy="4233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13" y="6203"/>
                </a:moveTo>
                <a:lnTo>
                  <a:pt x="5020" y="3619"/>
                </a:lnTo>
                <a:lnTo>
                  <a:pt x="3335" y="2196"/>
                </a:lnTo>
                <a:lnTo>
                  <a:pt x="0" y="1293"/>
                </a:lnTo>
                <a:lnTo>
                  <a:pt x="1156" y="0"/>
                </a:lnTo>
                <a:lnTo>
                  <a:pt x="2972" y="129"/>
                </a:lnTo>
                <a:lnTo>
                  <a:pt x="5020" y="648"/>
                </a:lnTo>
                <a:lnTo>
                  <a:pt x="5152" y="2458"/>
                </a:lnTo>
                <a:lnTo>
                  <a:pt x="5548" y="4264"/>
                </a:lnTo>
                <a:lnTo>
                  <a:pt x="5813" y="6203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0" name="bg object 130"/>
          <p:cNvSpPr/>
          <p:nvPr/>
        </p:nvSpPr>
        <p:spPr>
          <a:xfrm>
            <a:off x="9642619" y="2065270"/>
            <a:ext cx="18203" cy="847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26951" y="1161"/>
                </a:moveTo>
                <a:lnTo>
                  <a:pt x="0" y="0"/>
                </a:lnTo>
                <a:lnTo>
                  <a:pt x="14206" y="48"/>
                </a:lnTo>
                <a:lnTo>
                  <a:pt x="26951" y="1161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1" name="bg object 131"/>
          <p:cNvSpPr/>
          <p:nvPr/>
        </p:nvSpPr>
        <p:spPr>
          <a:xfrm>
            <a:off x="1986991" y="368604"/>
            <a:ext cx="8260080" cy="1817370"/>
          </a:xfrm>
          <a:custGeom>
            <a:avLst/>
            <a:gdLst/>
            <a:ahLst/>
            <a:cxnLst/>
            <a:rect l="l" t="t" r="r" b="b"/>
            <a:pathLst>
              <a:path w="12390119" h="2726054">
                <a:moveTo>
                  <a:pt x="139242" y="2514600"/>
                </a:moveTo>
                <a:lnTo>
                  <a:pt x="136525" y="2514600"/>
                </a:lnTo>
                <a:lnTo>
                  <a:pt x="128117" y="2527300"/>
                </a:lnTo>
                <a:lnTo>
                  <a:pt x="139242" y="2514600"/>
                </a:lnTo>
                <a:close/>
              </a:path>
              <a:path w="12390119" h="2726054">
                <a:moveTo>
                  <a:pt x="280619" y="2565400"/>
                </a:moveTo>
                <a:lnTo>
                  <a:pt x="274929" y="2578100"/>
                </a:lnTo>
                <a:lnTo>
                  <a:pt x="275196" y="2578100"/>
                </a:lnTo>
                <a:lnTo>
                  <a:pt x="280619" y="2565400"/>
                </a:lnTo>
                <a:close/>
              </a:path>
              <a:path w="12390119" h="2726054">
                <a:moveTo>
                  <a:pt x="363829" y="2417826"/>
                </a:moveTo>
                <a:lnTo>
                  <a:pt x="363702" y="2417699"/>
                </a:lnTo>
                <a:lnTo>
                  <a:pt x="360743" y="2418994"/>
                </a:lnTo>
                <a:lnTo>
                  <a:pt x="362673" y="2418219"/>
                </a:lnTo>
                <a:lnTo>
                  <a:pt x="363829" y="2417826"/>
                </a:lnTo>
                <a:close/>
              </a:path>
              <a:path w="12390119" h="2726054">
                <a:moveTo>
                  <a:pt x="382930" y="2439022"/>
                </a:moveTo>
                <a:lnTo>
                  <a:pt x="374942" y="2436457"/>
                </a:lnTo>
                <a:lnTo>
                  <a:pt x="376186" y="2426144"/>
                </a:lnTo>
                <a:lnTo>
                  <a:pt x="376034" y="2416975"/>
                </a:lnTo>
                <a:lnTo>
                  <a:pt x="363829" y="2417826"/>
                </a:lnTo>
                <a:lnTo>
                  <a:pt x="366115" y="2423464"/>
                </a:lnTo>
                <a:lnTo>
                  <a:pt x="367334" y="2433472"/>
                </a:lnTo>
                <a:lnTo>
                  <a:pt x="371576" y="2440952"/>
                </a:lnTo>
                <a:lnTo>
                  <a:pt x="382930" y="2439022"/>
                </a:lnTo>
                <a:close/>
              </a:path>
              <a:path w="12390119" h="2726054">
                <a:moveTo>
                  <a:pt x="386537" y="977900"/>
                </a:moveTo>
                <a:lnTo>
                  <a:pt x="373595" y="965200"/>
                </a:lnTo>
                <a:lnTo>
                  <a:pt x="366737" y="977900"/>
                </a:lnTo>
                <a:lnTo>
                  <a:pt x="386537" y="977900"/>
                </a:lnTo>
                <a:close/>
              </a:path>
              <a:path w="12390119" h="2726054">
                <a:moveTo>
                  <a:pt x="591807" y="1569745"/>
                </a:moveTo>
                <a:lnTo>
                  <a:pt x="586778" y="1568589"/>
                </a:lnTo>
                <a:lnTo>
                  <a:pt x="589495" y="1572069"/>
                </a:lnTo>
                <a:lnTo>
                  <a:pt x="591807" y="1569745"/>
                </a:lnTo>
                <a:close/>
              </a:path>
              <a:path w="12390119" h="2726054">
                <a:moveTo>
                  <a:pt x="652221" y="983399"/>
                </a:moveTo>
                <a:lnTo>
                  <a:pt x="651598" y="981443"/>
                </a:lnTo>
                <a:lnTo>
                  <a:pt x="638124" y="981049"/>
                </a:lnTo>
                <a:lnTo>
                  <a:pt x="641743" y="984808"/>
                </a:lnTo>
                <a:lnTo>
                  <a:pt x="643928" y="989063"/>
                </a:lnTo>
                <a:lnTo>
                  <a:pt x="645617" y="993203"/>
                </a:lnTo>
                <a:lnTo>
                  <a:pt x="647674" y="987221"/>
                </a:lnTo>
                <a:lnTo>
                  <a:pt x="652221" y="983399"/>
                </a:lnTo>
                <a:close/>
              </a:path>
              <a:path w="12390119" h="2726054">
                <a:moveTo>
                  <a:pt x="745337" y="1066800"/>
                </a:moveTo>
                <a:lnTo>
                  <a:pt x="737146" y="1064387"/>
                </a:lnTo>
                <a:lnTo>
                  <a:pt x="737336" y="1066800"/>
                </a:lnTo>
                <a:lnTo>
                  <a:pt x="745337" y="1066800"/>
                </a:lnTo>
                <a:close/>
              </a:path>
              <a:path w="12390119" h="2726054">
                <a:moveTo>
                  <a:pt x="802386" y="2563952"/>
                </a:moveTo>
                <a:lnTo>
                  <a:pt x="799795" y="2559164"/>
                </a:lnTo>
                <a:lnTo>
                  <a:pt x="791921" y="2558961"/>
                </a:lnTo>
                <a:lnTo>
                  <a:pt x="795528" y="2574086"/>
                </a:lnTo>
                <a:lnTo>
                  <a:pt x="800646" y="2570035"/>
                </a:lnTo>
                <a:lnTo>
                  <a:pt x="802386" y="2563952"/>
                </a:lnTo>
                <a:close/>
              </a:path>
              <a:path w="12390119" h="2726054">
                <a:moveTo>
                  <a:pt x="815009" y="2676575"/>
                </a:moveTo>
                <a:lnTo>
                  <a:pt x="810374" y="2671788"/>
                </a:lnTo>
                <a:lnTo>
                  <a:pt x="805459" y="2668943"/>
                </a:lnTo>
                <a:lnTo>
                  <a:pt x="800303" y="2667012"/>
                </a:lnTo>
                <a:lnTo>
                  <a:pt x="797852" y="2668943"/>
                </a:lnTo>
                <a:lnTo>
                  <a:pt x="797077" y="2670365"/>
                </a:lnTo>
                <a:lnTo>
                  <a:pt x="815009" y="2676575"/>
                </a:lnTo>
                <a:close/>
              </a:path>
              <a:path w="12390119" h="2726054">
                <a:moveTo>
                  <a:pt x="822363" y="952500"/>
                </a:moveTo>
                <a:lnTo>
                  <a:pt x="809637" y="965200"/>
                </a:lnTo>
                <a:lnTo>
                  <a:pt x="819061" y="965200"/>
                </a:lnTo>
                <a:lnTo>
                  <a:pt x="822363" y="952500"/>
                </a:lnTo>
                <a:close/>
              </a:path>
              <a:path w="12390119" h="2726054">
                <a:moveTo>
                  <a:pt x="920673" y="2679154"/>
                </a:moveTo>
                <a:lnTo>
                  <a:pt x="894105" y="2676436"/>
                </a:lnTo>
                <a:lnTo>
                  <a:pt x="906665" y="2678277"/>
                </a:lnTo>
                <a:lnTo>
                  <a:pt x="920673" y="2679154"/>
                </a:lnTo>
                <a:close/>
              </a:path>
              <a:path w="12390119" h="2726054">
                <a:moveTo>
                  <a:pt x="923772" y="2679281"/>
                </a:moveTo>
                <a:lnTo>
                  <a:pt x="920673" y="2679154"/>
                </a:lnTo>
                <a:lnTo>
                  <a:pt x="923645" y="2679547"/>
                </a:lnTo>
                <a:lnTo>
                  <a:pt x="923772" y="2679281"/>
                </a:lnTo>
                <a:close/>
              </a:path>
              <a:path w="12390119" h="2726054">
                <a:moveTo>
                  <a:pt x="988809" y="986993"/>
                </a:moveTo>
                <a:lnTo>
                  <a:pt x="986866" y="977900"/>
                </a:lnTo>
                <a:lnTo>
                  <a:pt x="985024" y="985164"/>
                </a:lnTo>
                <a:lnTo>
                  <a:pt x="987234" y="987806"/>
                </a:lnTo>
                <a:lnTo>
                  <a:pt x="988809" y="986993"/>
                </a:lnTo>
                <a:close/>
              </a:path>
              <a:path w="12390119" h="2726054">
                <a:moveTo>
                  <a:pt x="1193368" y="2667000"/>
                </a:moveTo>
                <a:lnTo>
                  <a:pt x="1167066" y="2667000"/>
                </a:lnTo>
                <a:lnTo>
                  <a:pt x="1159103" y="2679700"/>
                </a:lnTo>
                <a:lnTo>
                  <a:pt x="1193368" y="2667000"/>
                </a:lnTo>
                <a:close/>
              </a:path>
              <a:path w="12390119" h="2726054">
                <a:moveTo>
                  <a:pt x="1322057" y="673100"/>
                </a:moveTo>
                <a:lnTo>
                  <a:pt x="1317371" y="660400"/>
                </a:lnTo>
                <a:lnTo>
                  <a:pt x="1300899" y="635000"/>
                </a:lnTo>
                <a:lnTo>
                  <a:pt x="1304772" y="660400"/>
                </a:lnTo>
                <a:lnTo>
                  <a:pt x="1312202" y="660400"/>
                </a:lnTo>
                <a:lnTo>
                  <a:pt x="1317853" y="673100"/>
                </a:lnTo>
                <a:lnTo>
                  <a:pt x="1322057" y="673100"/>
                </a:lnTo>
                <a:close/>
              </a:path>
              <a:path w="12390119" h="2726054">
                <a:moveTo>
                  <a:pt x="1335786" y="710260"/>
                </a:moveTo>
                <a:lnTo>
                  <a:pt x="1322832" y="673100"/>
                </a:lnTo>
                <a:lnTo>
                  <a:pt x="1322057" y="673100"/>
                </a:lnTo>
                <a:lnTo>
                  <a:pt x="1335786" y="710260"/>
                </a:lnTo>
                <a:close/>
              </a:path>
              <a:path w="12390119" h="2726054">
                <a:moveTo>
                  <a:pt x="1376718" y="1130300"/>
                </a:moveTo>
                <a:lnTo>
                  <a:pt x="1374571" y="1117600"/>
                </a:lnTo>
                <a:lnTo>
                  <a:pt x="1376375" y="1130300"/>
                </a:lnTo>
                <a:lnTo>
                  <a:pt x="1376718" y="1130300"/>
                </a:lnTo>
                <a:close/>
              </a:path>
              <a:path w="12390119" h="2726054">
                <a:moveTo>
                  <a:pt x="1395463" y="2590800"/>
                </a:moveTo>
                <a:lnTo>
                  <a:pt x="1392593" y="2590800"/>
                </a:lnTo>
                <a:lnTo>
                  <a:pt x="1391285" y="2594584"/>
                </a:lnTo>
                <a:lnTo>
                  <a:pt x="1395463" y="2590800"/>
                </a:lnTo>
                <a:close/>
              </a:path>
              <a:path w="12390119" h="2726054">
                <a:moveTo>
                  <a:pt x="1404912" y="1370926"/>
                </a:moveTo>
                <a:lnTo>
                  <a:pt x="1402308" y="1358900"/>
                </a:lnTo>
                <a:lnTo>
                  <a:pt x="1404886" y="1371600"/>
                </a:lnTo>
                <a:lnTo>
                  <a:pt x="1404912" y="1370926"/>
                </a:lnTo>
                <a:close/>
              </a:path>
              <a:path w="12390119" h="2726054">
                <a:moveTo>
                  <a:pt x="1406169" y="2685491"/>
                </a:moveTo>
                <a:lnTo>
                  <a:pt x="1403718" y="2685618"/>
                </a:lnTo>
                <a:lnTo>
                  <a:pt x="1394307" y="2687942"/>
                </a:lnTo>
                <a:lnTo>
                  <a:pt x="1399857" y="2687294"/>
                </a:lnTo>
                <a:lnTo>
                  <a:pt x="1406169" y="2685491"/>
                </a:lnTo>
                <a:close/>
              </a:path>
              <a:path w="12390119" h="2726054">
                <a:moveTo>
                  <a:pt x="1493266" y="2197100"/>
                </a:moveTo>
                <a:lnTo>
                  <a:pt x="1492999" y="2184400"/>
                </a:lnTo>
                <a:lnTo>
                  <a:pt x="1487970" y="2184400"/>
                </a:lnTo>
                <a:lnTo>
                  <a:pt x="1490294" y="2197100"/>
                </a:lnTo>
                <a:lnTo>
                  <a:pt x="1493266" y="2197100"/>
                </a:lnTo>
                <a:close/>
              </a:path>
              <a:path w="12390119" h="2726054">
                <a:moveTo>
                  <a:pt x="1503451" y="2197100"/>
                </a:moveTo>
                <a:lnTo>
                  <a:pt x="1493139" y="2184400"/>
                </a:lnTo>
                <a:lnTo>
                  <a:pt x="1492999" y="2184400"/>
                </a:lnTo>
                <a:lnTo>
                  <a:pt x="1495069" y="2197100"/>
                </a:lnTo>
                <a:lnTo>
                  <a:pt x="1503451" y="2197100"/>
                </a:lnTo>
                <a:close/>
              </a:path>
              <a:path w="12390119" h="2726054">
                <a:moveTo>
                  <a:pt x="1507197" y="2273300"/>
                </a:moveTo>
                <a:lnTo>
                  <a:pt x="1505127" y="2260600"/>
                </a:lnTo>
                <a:lnTo>
                  <a:pt x="1505521" y="2273300"/>
                </a:lnTo>
                <a:lnTo>
                  <a:pt x="1507197" y="2273300"/>
                </a:lnTo>
                <a:close/>
              </a:path>
              <a:path w="12390119" h="2726054">
                <a:moveTo>
                  <a:pt x="1508874" y="2197100"/>
                </a:moveTo>
                <a:lnTo>
                  <a:pt x="1506423" y="2184400"/>
                </a:lnTo>
                <a:lnTo>
                  <a:pt x="1506169" y="2184400"/>
                </a:lnTo>
                <a:lnTo>
                  <a:pt x="1506423" y="2171700"/>
                </a:lnTo>
                <a:lnTo>
                  <a:pt x="1496745" y="2171700"/>
                </a:lnTo>
                <a:lnTo>
                  <a:pt x="1495971" y="2184400"/>
                </a:lnTo>
                <a:lnTo>
                  <a:pt x="1503070" y="2184400"/>
                </a:lnTo>
                <a:lnTo>
                  <a:pt x="1506943" y="2197100"/>
                </a:lnTo>
                <a:lnTo>
                  <a:pt x="1508874" y="2197100"/>
                </a:lnTo>
                <a:close/>
              </a:path>
              <a:path w="12390119" h="2726054">
                <a:moveTo>
                  <a:pt x="1515833" y="2171700"/>
                </a:moveTo>
                <a:lnTo>
                  <a:pt x="1514805" y="2171700"/>
                </a:lnTo>
                <a:lnTo>
                  <a:pt x="1515808" y="2174367"/>
                </a:lnTo>
                <a:lnTo>
                  <a:pt x="1515833" y="2171700"/>
                </a:lnTo>
                <a:close/>
              </a:path>
              <a:path w="12390119" h="2726054">
                <a:moveTo>
                  <a:pt x="1519580" y="2184400"/>
                </a:moveTo>
                <a:lnTo>
                  <a:pt x="1515808" y="2174367"/>
                </a:lnTo>
                <a:lnTo>
                  <a:pt x="1515706" y="2184400"/>
                </a:lnTo>
                <a:lnTo>
                  <a:pt x="1519580" y="2184400"/>
                </a:lnTo>
                <a:close/>
              </a:path>
              <a:path w="12390119" h="2726054">
                <a:moveTo>
                  <a:pt x="1524482" y="2222500"/>
                </a:moveTo>
                <a:lnTo>
                  <a:pt x="1519580" y="2222500"/>
                </a:lnTo>
                <a:lnTo>
                  <a:pt x="1520710" y="2230412"/>
                </a:lnTo>
                <a:lnTo>
                  <a:pt x="1524482" y="2222500"/>
                </a:lnTo>
                <a:close/>
              </a:path>
              <a:path w="12390119" h="2726054">
                <a:moveTo>
                  <a:pt x="1559839" y="2311400"/>
                </a:moveTo>
                <a:lnTo>
                  <a:pt x="1559356" y="2310307"/>
                </a:lnTo>
                <a:lnTo>
                  <a:pt x="1558798" y="2311400"/>
                </a:lnTo>
                <a:lnTo>
                  <a:pt x="1559839" y="2311400"/>
                </a:lnTo>
                <a:close/>
              </a:path>
              <a:path w="12390119" h="2726054">
                <a:moveTo>
                  <a:pt x="1566799" y="2273300"/>
                </a:moveTo>
                <a:lnTo>
                  <a:pt x="1560487" y="2273300"/>
                </a:lnTo>
                <a:lnTo>
                  <a:pt x="1563446" y="2286000"/>
                </a:lnTo>
                <a:lnTo>
                  <a:pt x="1566799" y="2273300"/>
                </a:lnTo>
                <a:close/>
              </a:path>
              <a:path w="12390119" h="2726054">
                <a:moveTo>
                  <a:pt x="1612480" y="2316480"/>
                </a:moveTo>
                <a:lnTo>
                  <a:pt x="1608607" y="2324100"/>
                </a:lnTo>
                <a:lnTo>
                  <a:pt x="1611706" y="2324100"/>
                </a:lnTo>
                <a:lnTo>
                  <a:pt x="1612480" y="2316480"/>
                </a:lnTo>
                <a:close/>
              </a:path>
              <a:path w="12390119" h="2726054">
                <a:moveTo>
                  <a:pt x="1615059" y="2311400"/>
                </a:moveTo>
                <a:lnTo>
                  <a:pt x="1612988" y="2311400"/>
                </a:lnTo>
                <a:lnTo>
                  <a:pt x="1612480" y="2316480"/>
                </a:lnTo>
                <a:lnTo>
                  <a:pt x="1615059" y="2311400"/>
                </a:lnTo>
                <a:close/>
              </a:path>
              <a:path w="12390119" h="2726054">
                <a:moveTo>
                  <a:pt x="1798650" y="2625394"/>
                </a:moveTo>
                <a:lnTo>
                  <a:pt x="1791042" y="2626944"/>
                </a:lnTo>
                <a:lnTo>
                  <a:pt x="1791944" y="2628366"/>
                </a:lnTo>
                <a:lnTo>
                  <a:pt x="1796453" y="2628239"/>
                </a:lnTo>
                <a:lnTo>
                  <a:pt x="1798396" y="2626817"/>
                </a:lnTo>
                <a:lnTo>
                  <a:pt x="1798650" y="2625394"/>
                </a:lnTo>
                <a:close/>
              </a:path>
              <a:path w="12390119" h="2726054">
                <a:moveTo>
                  <a:pt x="1810588" y="2616200"/>
                </a:moveTo>
                <a:lnTo>
                  <a:pt x="1807298" y="2603500"/>
                </a:lnTo>
                <a:lnTo>
                  <a:pt x="1803946" y="2616200"/>
                </a:lnTo>
                <a:lnTo>
                  <a:pt x="1810588" y="2616200"/>
                </a:lnTo>
                <a:close/>
              </a:path>
              <a:path w="12390119" h="2726054">
                <a:moveTo>
                  <a:pt x="1826133" y="2687815"/>
                </a:moveTo>
                <a:lnTo>
                  <a:pt x="1812582" y="2684589"/>
                </a:lnTo>
                <a:lnTo>
                  <a:pt x="1806130" y="2686266"/>
                </a:lnTo>
                <a:lnTo>
                  <a:pt x="1813623" y="2689364"/>
                </a:lnTo>
                <a:lnTo>
                  <a:pt x="1820062" y="2689237"/>
                </a:lnTo>
                <a:lnTo>
                  <a:pt x="1826133" y="2687815"/>
                </a:lnTo>
                <a:close/>
              </a:path>
              <a:path w="12390119" h="2726054">
                <a:moveTo>
                  <a:pt x="1826133" y="2387600"/>
                </a:moveTo>
                <a:lnTo>
                  <a:pt x="1822513" y="2387600"/>
                </a:lnTo>
                <a:lnTo>
                  <a:pt x="1824456" y="2400300"/>
                </a:lnTo>
                <a:lnTo>
                  <a:pt x="1826133" y="2387600"/>
                </a:lnTo>
                <a:close/>
              </a:path>
              <a:path w="12390119" h="2726054">
                <a:moveTo>
                  <a:pt x="1840585" y="2682392"/>
                </a:moveTo>
                <a:lnTo>
                  <a:pt x="1831035" y="2686647"/>
                </a:lnTo>
                <a:lnTo>
                  <a:pt x="1826133" y="2687815"/>
                </a:lnTo>
                <a:lnTo>
                  <a:pt x="1833867" y="2689364"/>
                </a:lnTo>
                <a:lnTo>
                  <a:pt x="1839810" y="2690012"/>
                </a:lnTo>
                <a:lnTo>
                  <a:pt x="1840585" y="2682392"/>
                </a:lnTo>
                <a:close/>
              </a:path>
              <a:path w="12390119" h="2726054">
                <a:moveTo>
                  <a:pt x="1960829" y="2614015"/>
                </a:moveTo>
                <a:lnTo>
                  <a:pt x="1939277" y="2616987"/>
                </a:lnTo>
                <a:lnTo>
                  <a:pt x="1955152" y="2615311"/>
                </a:lnTo>
                <a:lnTo>
                  <a:pt x="1960829" y="2614015"/>
                </a:lnTo>
                <a:close/>
              </a:path>
              <a:path w="12390119" h="2726054">
                <a:moveTo>
                  <a:pt x="2046363" y="2704096"/>
                </a:moveTo>
                <a:lnTo>
                  <a:pt x="2027783" y="2706560"/>
                </a:lnTo>
                <a:lnTo>
                  <a:pt x="2039785" y="2714828"/>
                </a:lnTo>
                <a:lnTo>
                  <a:pt x="2046363" y="2704096"/>
                </a:lnTo>
                <a:close/>
              </a:path>
              <a:path w="12390119" h="2726054">
                <a:moveTo>
                  <a:pt x="2104161" y="2438400"/>
                </a:moveTo>
                <a:lnTo>
                  <a:pt x="2103907" y="2425700"/>
                </a:lnTo>
                <a:lnTo>
                  <a:pt x="2103386" y="2438400"/>
                </a:lnTo>
                <a:lnTo>
                  <a:pt x="2104161" y="2438400"/>
                </a:lnTo>
                <a:close/>
              </a:path>
              <a:path w="12390119" h="2726054">
                <a:moveTo>
                  <a:pt x="2165451" y="2638704"/>
                </a:moveTo>
                <a:lnTo>
                  <a:pt x="2159978" y="2640063"/>
                </a:lnTo>
                <a:lnTo>
                  <a:pt x="2160244" y="2642451"/>
                </a:lnTo>
                <a:lnTo>
                  <a:pt x="2162568" y="2646007"/>
                </a:lnTo>
                <a:lnTo>
                  <a:pt x="2163254" y="2650858"/>
                </a:lnTo>
                <a:lnTo>
                  <a:pt x="2165451" y="2638704"/>
                </a:lnTo>
                <a:close/>
              </a:path>
              <a:path w="12390119" h="2726054">
                <a:moveTo>
                  <a:pt x="2269693" y="1943100"/>
                </a:moveTo>
                <a:lnTo>
                  <a:pt x="2252611" y="1943100"/>
                </a:lnTo>
                <a:lnTo>
                  <a:pt x="2247811" y="1946643"/>
                </a:lnTo>
                <a:lnTo>
                  <a:pt x="2269693" y="1943100"/>
                </a:lnTo>
                <a:close/>
              </a:path>
              <a:path w="12390119" h="2726054">
                <a:moveTo>
                  <a:pt x="2370582" y="2664295"/>
                </a:moveTo>
                <a:lnTo>
                  <a:pt x="2355240" y="2659380"/>
                </a:lnTo>
                <a:lnTo>
                  <a:pt x="2354072" y="2664549"/>
                </a:lnTo>
                <a:lnTo>
                  <a:pt x="2363101" y="2663253"/>
                </a:lnTo>
                <a:lnTo>
                  <a:pt x="2370582" y="2664295"/>
                </a:lnTo>
                <a:close/>
              </a:path>
              <a:path w="12390119" h="2726054">
                <a:moveTo>
                  <a:pt x="2437739" y="2517978"/>
                </a:moveTo>
                <a:lnTo>
                  <a:pt x="2432901" y="2527300"/>
                </a:lnTo>
                <a:lnTo>
                  <a:pt x="2437549" y="2527300"/>
                </a:lnTo>
                <a:lnTo>
                  <a:pt x="2437739" y="2517978"/>
                </a:lnTo>
                <a:close/>
              </a:path>
              <a:path w="12390119" h="2726054">
                <a:moveTo>
                  <a:pt x="2626436" y="2603500"/>
                </a:moveTo>
                <a:lnTo>
                  <a:pt x="2620886" y="2616200"/>
                </a:lnTo>
                <a:lnTo>
                  <a:pt x="2623591" y="2616200"/>
                </a:lnTo>
                <a:lnTo>
                  <a:pt x="2626436" y="2603500"/>
                </a:lnTo>
                <a:close/>
              </a:path>
              <a:path w="12390119" h="2726054">
                <a:moveTo>
                  <a:pt x="2646629" y="2492514"/>
                </a:moveTo>
                <a:lnTo>
                  <a:pt x="2645651" y="2489200"/>
                </a:lnTo>
                <a:lnTo>
                  <a:pt x="2644114" y="2489200"/>
                </a:lnTo>
                <a:lnTo>
                  <a:pt x="2646629" y="2492514"/>
                </a:lnTo>
                <a:close/>
              </a:path>
              <a:path w="12390119" h="2726054">
                <a:moveTo>
                  <a:pt x="2649245" y="2495943"/>
                </a:moveTo>
                <a:lnTo>
                  <a:pt x="2647454" y="2489200"/>
                </a:lnTo>
                <a:lnTo>
                  <a:pt x="2646426" y="2489200"/>
                </a:lnTo>
                <a:lnTo>
                  <a:pt x="2647975" y="2494280"/>
                </a:lnTo>
                <a:lnTo>
                  <a:pt x="2649245" y="2495943"/>
                </a:lnTo>
                <a:close/>
              </a:path>
              <a:path w="12390119" h="2726054">
                <a:moveTo>
                  <a:pt x="2650934" y="2047328"/>
                </a:moveTo>
                <a:lnTo>
                  <a:pt x="2650883" y="2046490"/>
                </a:lnTo>
                <a:lnTo>
                  <a:pt x="2650553" y="2045360"/>
                </a:lnTo>
                <a:lnTo>
                  <a:pt x="2650934" y="2047328"/>
                </a:lnTo>
                <a:close/>
              </a:path>
              <a:path w="12390119" h="2726054">
                <a:moveTo>
                  <a:pt x="2653449" y="1980603"/>
                </a:moveTo>
                <a:lnTo>
                  <a:pt x="2652801" y="1978812"/>
                </a:lnTo>
                <a:lnTo>
                  <a:pt x="2653271" y="1981200"/>
                </a:lnTo>
                <a:lnTo>
                  <a:pt x="2653449" y="1980603"/>
                </a:lnTo>
                <a:close/>
              </a:path>
              <a:path w="12390119" h="2726054">
                <a:moveTo>
                  <a:pt x="2668232" y="2665196"/>
                </a:moveTo>
                <a:lnTo>
                  <a:pt x="2667584" y="2664549"/>
                </a:lnTo>
                <a:lnTo>
                  <a:pt x="2665133" y="2664942"/>
                </a:lnTo>
                <a:lnTo>
                  <a:pt x="2662301" y="2665196"/>
                </a:lnTo>
                <a:lnTo>
                  <a:pt x="2663583" y="2665844"/>
                </a:lnTo>
                <a:lnTo>
                  <a:pt x="2665399" y="2666098"/>
                </a:lnTo>
                <a:lnTo>
                  <a:pt x="2668232" y="2665196"/>
                </a:lnTo>
                <a:close/>
              </a:path>
              <a:path w="12390119" h="2726054">
                <a:moveTo>
                  <a:pt x="2711754" y="2040382"/>
                </a:moveTo>
                <a:lnTo>
                  <a:pt x="2711323" y="2032000"/>
                </a:lnTo>
                <a:lnTo>
                  <a:pt x="2710294" y="2032000"/>
                </a:lnTo>
                <a:lnTo>
                  <a:pt x="2711158" y="2039048"/>
                </a:lnTo>
                <a:lnTo>
                  <a:pt x="2711754" y="2040382"/>
                </a:lnTo>
                <a:close/>
              </a:path>
              <a:path w="12390119" h="2726054">
                <a:moveTo>
                  <a:pt x="2713698" y="2044700"/>
                </a:moveTo>
                <a:lnTo>
                  <a:pt x="2711754" y="2040382"/>
                </a:lnTo>
                <a:lnTo>
                  <a:pt x="2711970" y="2044700"/>
                </a:lnTo>
                <a:lnTo>
                  <a:pt x="2713698" y="2044700"/>
                </a:lnTo>
                <a:close/>
              </a:path>
              <a:path w="12390119" h="2726054">
                <a:moveTo>
                  <a:pt x="2715349" y="2044700"/>
                </a:moveTo>
                <a:lnTo>
                  <a:pt x="2713698" y="2044700"/>
                </a:lnTo>
                <a:lnTo>
                  <a:pt x="2714764" y="2048040"/>
                </a:lnTo>
                <a:lnTo>
                  <a:pt x="2715349" y="2044700"/>
                </a:lnTo>
                <a:close/>
              </a:path>
              <a:path w="12390119" h="2726054">
                <a:moveTo>
                  <a:pt x="2724353" y="2135187"/>
                </a:moveTo>
                <a:lnTo>
                  <a:pt x="2724226" y="2133244"/>
                </a:lnTo>
                <a:lnTo>
                  <a:pt x="2723705" y="2129625"/>
                </a:lnTo>
                <a:lnTo>
                  <a:pt x="2721775" y="2129104"/>
                </a:lnTo>
                <a:lnTo>
                  <a:pt x="2719844" y="2128977"/>
                </a:lnTo>
                <a:lnTo>
                  <a:pt x="2718676" y="2130145"/>
                </a:lnTo>
                <a:lnTo>
                  <a:pt x="2722041" y="2131174"/>
                </a:lnTo>
                <a:lnTo>
                  <a:pt x="2723705" y="2132596"/>
                </a:lnTo>
                <a:lnTo>
                  <a:pt x="2724353" y="2135187"/>
                </a:lnTo>
                <a:close/>
              </a:path>
              <a:path w="12390119" h="2726054">
                <a:moveTo>
                  <a:pt x="2725648" y="2030361"/>
                </a:moveTo>
                <a:lnTo>
                  <a:pt x="2721902" y="2028037"/>
                </a:lnTo>
                <a:lnTo>
                  <a:pt x="2725128" y="2038375"/>
                </a:lnTo>
                <a:lnTo>
                  <a:pt x="2725648" y="2030361"/>
                </a:lnTo>
                <a:close/>
              </a:path>
              <a:path w="12390119" h="2726054">
                <a:moveTo>
                  <a:pt x="2726169" y="2130145"/>
                </a:moveTo>
                <a:lnTo>
                  <a:pt x="2725521" y="2126907"/>
                </a:lnTo>
                <a:lnTo>
                  <a:pt x="2724099" y="2124189"/>
                </a:lnTo>
                <a:lnTo>
                  <a:pt x="2722168" y="2121611"/>
                </a:lnTo>
                <a:lnTo>
                  <a:pt x="2723324" y="2126907"/>
                </a:lnTo>
                <a:lnTo>
                  <a:pt x="2723705" y="2129625"/>
                </a:lnTo>
                <a:lnTo>
                  <a:pt x="2726169" y="2130145"/>
                </a:lnTo>
                <a:close/>
              </a:path>
              <a:path w="12390119" h="2726054">
                <a:moveTo>
                  <a:pt x="2726677" y="2043290"/>
                </a:moveTo>
                <a:lnTo>
                  <a:pt x="2725128" y="2038375"/>
                </a:lnTo>
                <a:lnTo>
                  <a:pt x="2725128" y="2040699"/>
                </a:lnTo>
                <a:lnTo>
                  <a:pt x="2725255" y="2042642"/>
                </a:lnTo>
                <a:lnTo>
                  <a:pt x="2726677" y="2043290"/>
                </a:lnTo>
                <a:close/>
              </a:path>
              <a:path w="12390119" h="2726054">
                <a:moveTo>
                  <a:pt x="2728874" y="2043938"/>
                </a:moveTo>
                <a:lnTo>
                  <a:pt x="2727972" y="2043938"/>
                </a:lnTo>
                <a:lnTo>
                  <a:pt x="2727198" y="2043671"/>
                </a:lnTo>
                <a:lnTo>
                  <a:pt x="2726677" y="2043290"/>
                </a:lnTo>
                <a:lnTo>
                  <a:pt x="2728226" y="2048332"/>
                </a:lnTo>
                <a:lnTo>
                  <a:pt x="2728874" y="2043938"/>
                </a:lnTo>
                <a:close/>
              </a:path>
              <a:path w="12390119" h="2726054">
                <a:moveTo>
                  <a:pt x="2729763" y="2181695"/>
                </a:moveTo>
                <a:lnTo>
                  <a:pt x="2729522" y="2172398"/>
                </a:lnTo>
                <a:lnTo>
                  <a:pt x="2725775" y="2171242"/>
                </a:lnTo>
                <a:lnTo>
                  <a:pt x="2727045" y="2178050"/>
                </a:lnTo>
                <a:lnTo>
                  <a:pt x="2720136" y="2198395"/>
                </a:lnTo>
                <a:lnTo>
                  <a:pt x="2721902" y="2206650"/>
                </a:lnTo>
                <a:lnTo>
                  <a:pt x="2724061" y="2199322"/>
                </a:lnTo>
                <a:lnTo>
                  <a:pt x="2727312" y="2190839"/>
                </a:lnTo>
                <a:lnTo>
                  <a:pt x="2729763" y="2181695"/>
                </a:lnTo>
                <a:close/>
              </a:path>
              <a:path w="12390119" h="2726054">
                <a:moveTo>
                  <a:pt x="2730169" y="2362200"/>
                </a:moveTo>
                <a:lnTo>
                  <a:pt x="2727337" y="2349500"/>
                </a:lnTo>
                <a:lnTo>
                  <a:pt x="2724073" y="2362200"/>
                </a:lnTo>
                <a:lnTo>
                  <a:pt x="2730169" y="2362200"/>
                </a:lnTo>
                <a:close/>
              </a:path>
              <a:path w="12390119" h="2726054">
                <a:moveTo>
                  <a:pt x="3357359" y="298310"/>
                </a:moveTo>
                <a:lnTo>
                  <a:pt x="3335007" y="304800"/>
                </a:lnTo>
                <a:lnTo>
                  <a:pt x="3346285" y="304800"/>
                </a:lnTo>
                <a:lnTo>
                  <a:pt x="3357359" y="298310"/>
                </a:lnTo>
                <a:close/>
              </a:path>
              <a:path w="12390119" h="2726054">
                <a:moveTo>
                  <a:pt x="3378746" y="292100"/>
                </a:moveTo>
                <a:lnTo>
                  <a:pt x="3367951" y="292100"/>
                </a:lnTo>
                <a:lnTo>
                  <a:pt x="3357359" y="298310"/>
                </a:lnTo>
                <a:lnTo>
                  <a:pt x="3378746" y="292100"/>
                </a:lnTo>
                <a:close/>
              </a:path>
              <a:path w="12390119" h="2726054">
                <a:moveTo>
                  <a:pt x="3646284" y="254000"/>
                </a:moveTo>
                <a:lnTo>
                  <a:pt x="3646208" y="253746"/>
                </a:lnTo>
                <a:lnTo>
                  <a:pt x="3645420" y="254000"/>
                </a:lnTo>
                <a:lnTo>
                  <a:pt x="3646284" y="254000"/>
                </a:lnTo>
                <a:close/>
              </a:path>
              <a:path w="12390119" h="2726054">
                <a:moveTo>
                  <a:pt x="4014825" y="203200"/>
                </a:moveTo>
                <a:lnTo>
                  <a:pt x="3979024" y="203200"/>
                </a:lnTo>
                <a:lnTo>
                  <a:pt x="3965397" y="215900"/>
                </a:lnTo>
                <a:lnTo>
                  <a:pt x="4014825" y="203200"/>
                </a:lnTo>
                <a:close/>
              </a:path>
              <a:path w="12390119" h="2726054">
                <a:moveTo>
                  <a:pt x="4028148" y="203200"/>
                </a:moveTo>
                <a:lnTo>
                  <a:pt x="4026408" y="200291"/>
                </a:lnTo>
                <a:lnTo>
                  <a:pt x="4014825" y="203200"/>
                </a:lnTo>
                <a:lnTo>
                  <a:pt x="4028148" y="203200"/>
                </a:lnTo>
                <a:close/>
              </a:path>
              <a:path w="12390119" h="2726054">
                <a:moveTo>
                  <a:pt x="4539907" y="76200"/>
                </a:moveTo>
                <a:lnTo>
                  <a:pt x="4529366" y="76200"/>
                </a:lnTo>
                <a:lnTo>
                  <a:pt x="4525226" y="79959"/>
                </a:lnTo>
                <a:lnTo>
                  <a:pt x="4539907" y="76200"/>
                </a:lnTo>
                <a:close/>
              </a:path>
              <a:path w="12390119" h="2726054">
                <a:moveTo>
                  <a:pt x="4590466" y="1816100"/>
                </a:moveTo>
                <a:lnTo>
                  <a:pt x="4541634" y="1816100"/>
                </a:lnTo>
                <a:lnTo>
                  <a:pt x="4585716" y="1828800"/>
                </a:lnTo>
                <a:lnTo>
                  <a:pt x="4590466" y="1816100"/>
                </a:lnTo>
                <a:close/>
              </a:path>
              <a:path w="12390119" h="2726054">
                <a:moveTo>
                  <a:pt x="4988369" y="1790700"/>
                </a:moveTo>
                <a:lnTo>
                  <a:pt x="4965878" y="1790700"/>
                </a:lnTo>
                <a:lnTo>
                  <a:pt x="4978425" y="1803400"/>
                </a:lnTo>
                <a:lnTo>
                  <a:pt x="4988369" y="1790700"/>
                </a:lnTo>
                <a:close/>
              </a:path>
              <a:path w="12390119" h="2726054">
                <a:moveTo>
                  <a:pt x="7213308" y="1663700"/>
                </a:moveTo>
                <a:lnTo>
                  <a:pt x="7106653" y="1663700"/>
                </a:lnTo>
                <a:lnTo>
                  <a:pt x="7058495" y="1676400"/>
                </a:lnTo>
                <a:lnTo>
                  <a:pt x="7196366" y="1676400"/>
                </a:lnTo>
                <a:lnTo>
                  <a:pt x="7213308" y="1663700"/>
                </a:lnTo>
                <a:close/>
              </a:path>
              <a:path w="12390119" h="2726054">
                <a:moveTo>
                  <a:pt x="9271711" y="241300"/>
                </a:moveTo>
                <a:lnTo>
                  <a:pt x="9271419" y="240880"/>
                </a:lnTo>
                <a:lnTo>
                  <a:pt x="9270594" y="241300"/>
                </a:lnTo>
                <a:lnTo>
                  <a:pt x="9271711" y="241300"/>
                </a:lnTo>
                <a:close/>
              </a:path>
              <a:path w="12390119" h="2726054">
                <a:moveTo>
                  <a:pt x="9287358" y="254000"/>
                </a:moveTo>
                <a:lnTo>
                  <a:pt x="9275889" y="241300"/>
                </a:lnTo>
                <a:lnTo>
                  <a:pt x="9271711" y="241300"/>
                </a:lnTo>
                <a:lnTo>
                  <a:pt x="9280550" y="254000"/>
                </a:lnTo>
                <a:lnTo>
                  <a:pt x="9287358" y="254000"/>
                </a:lnTo>
                <a:close/>
              </a:path>
              <a:path w="12390119" h="2726054">
                <a:moveTo>
                  <a:pt x="9676003" y="2108200"/>
                </a:moveTo>
                <a:lnTo>
                  <a:pt x="9670453" y="2095500"/>
                </a:lnTo>
                <a:lnTo>
                  <a:pt x="9670186" y="2108200"/>
                </a:lnTo>
                <a:lnTo>
                  <a:pt x="9676003" y="2108200"/>
                </a:lnTo>
                <a:close/>
              </a:path>
              <a:path w="12390119" h="2726054">
                <a:moveTo>
                  <a:pt x="9684753" y="2047379"/>
                </a:moveTo>
                <a:lnTo>
                  <a:pt x="9684690" y="2046846"/>
                </a:lnTo>
                <a:lnTo>
                  <a:pt x="9684588" y="2046490"/>
                </a:lnTo>
                <a:lnTo>
                  <a:pt x="9684753" y="2047379"/>
                </a:lnTo>
                <a:close/>
              </a:path>
              <a:path w="12390119" h="2726054">
                <a:moveTo>
                  <a:pt x="9685947" y="1981200"/>
                </a:moveTo>
                <a:lnTo>
                  <a:pt x="9681413" y="1968500"/>
                </a:lnTo>
                <a:lnTo>
                  <a:pt x="9683102" y="1981200"/>
                </a:lnTo>
                <a:lnTo>
                  <a:pt x="9685947" y="1981200"/>
                </a:lnTo>
                <a:close/>
              </a:path>
              <a:path w="12390119" h="2726054">
                <a:moveTo>
                  <a:pt x="9687369" y="2547074"/>
                </a:moveTo>
                <a:lnTo>
                  <a:pt x="9685414" y="2546032"/>
                </a:lnTo>
                <a:lnTo>
                  <a:pt x="9685147" y="2548623"/>
                </a:lnTo>
                <a:lnTo>
                  <a:pt x="9687369" y="2547074"/>
                </a:lnTo>
                <a:close/>
              </a:path>
              <a:path w="12390119" h="2726054">
                <a:moveTo>
                  <a:pt x="9746094" y="2041029"/>
                </a:moveTo>
                <a:lnTo>
                  <a:pt x="9745523" y="2032000"/>
                </a:lnTo>
                <a:lnTo>
                  <a:pt x="9744138" y="2032000"/>
                </a:lnTo>
                <a:lnTo>
                  <a:pt x="9744773" y="2038273"/>
                </a:lnTo>
                <a:lnTo>
                  <a:pt x="9746094" y="2041029"/>
                </a:lnTo>
                <a:close/>
              </a:path>
              <a:path w="12390119" h="2726054">
                <a:moveTo>
                  <a:pt x="9747834" y="2044700"/>
                </a:moveTo>
                <a:lnTo>
                  <a:pt x="9746094" y="2041029"/>
                </a:lnTo>
                <a:lnTo>
                  <a:pt x="9746323" y="2044700"/>
                </a:lnTo>
                <a:lnTo>
                  <a:pt x="9747834" y="2044700"/>
                </a:lnTo>
                <a:close/>
              </a:path>
              <a:path w="12390119" h="2726054">
                <a:moveTo>
                  <a:pt x="9749904" y="2044700"/>
                </a:moveTo>
                <a:lnTo>
                  <a:pt x="9747834" y="2044700"/>
                </a:lnTo>
                <a:lnTo>
                  <a:pt x="9749168" y="2048586"/>
                </a:lnTo>
                <a:lnTo>
                  <a:pt x="9749904" y="2044700"/>
                </a:lnTo>
                <a:close/>
              </a:path>
              <a:path w="12390119" h="2726054">
                <a:moveTo>
                  <a:pt x="9759734" y="2029980"/>
                </a:moveTo>
                <a:lnTo>
                  <a:pt x="9755861" y="2027643"/>
                </a:lnTo>
                <a:lnTo>
                  <a:pt x="9759340" y="2037994"/>
                </a:lnTo>
                <a:lnTo>
                  <a:pt x="9759340" y="2034374"/>
                </a:lnTo>
                <a:lnTo>
                  <a:pt x="9759734" y="2029980"/>
                </a:lnTo>
                <a:close/>
              </a:path>
              <a:path w="12390119" h="2726054">
                <a:moveTo>
                  <a:pt x="9761017" y="2042896"/>
                </a:moveTo>
                <a:lnTo>
                  <a:pt x="9759340" y="2037994"/>
                </a:lnTo>
                <a:lnTo>
                  <a:pt x="9759340" y="2040191"/>
                </a:lnTo>
                <a:lnTo>
                  <a:pt x="9759467" y="2042261"/>
                </a:lnTo>
                <a:lnTo>
                  <a:pt x="9761017" y="2042896"/>
                </a:lnTo>
                <a:close/>
              </a:path>
              <a:path w="12390119" h="2726054">
                <a:moveTo>
                  <a:pt x="9763100" y="2043417"/>
                </a:moveTo>
                <a:lnTo>
                  <a:pt x="9762172" y="2043417"/>
                </a:lnTo>
                <a:lnTo>
                  <a:pt x="9761017" y="2042896"/>
                </a:lnTo>
                <a:lnTo>
                  <a:pt x="9762566" y="2047811"/>
                </a:lnTo>
                <a:lnTo>
                  <a:pt x="9763100" y="2043417"/>
                </a:lnTo>
                <a:close/>
              </a:path>
              <a:path w="12390119" h="2726054">
                <a:moveTo>
                  <a:pt x="9766668" y="2181148"/>
                </a:moveTo>
                <a:lnTo>
                  <a:pt x="9766300" y="2171877"/>
                </a:lnTo>
                <a:lnTo>
                  <a:pt x="9762439" y="2170722"/>
                </a:lnTo>
                <a:lnTo>
                  <a:pt x="9763849" y="2177516"/>
                </a:lnTo>
                <a:lnTo>
                  <a:pt x="9757359" y="2198014"/>
                </a:lnTo>
                <a:lnTo>
                  <a:pt x="9759340" y="2206256"/>
                </a:lnTo>
                <a:lnTo>
                  <a:pt x="9761309" y="2198890"/>
                </a:lnTo>
                <a:lnTo>
                  <a:pt x="9764382" y="2190331"/>
                </a:lnTo>
                <a:lnTo>
                  <a:pt x="9766668" y="2181148"/>
                </a:lnTo>
                <a:close/>
              </a:path>
              <a:path w="12390119" h="2726054">
                <a:moveTo>
                  <a:pt x="9768649" y="2489200"/>
                </a:moveTo>
                <a:lnTo>
                  <a:pt x="9768408" y="2489847"/>
                </a:lnTo>
                <a:lnTo>
                  <a:pt x="9768649" y="2489200"/>
                </a:lnTo>
                <a:close/>
              </a:path>
              <a:path w="12390119" h="2726054">
                <a:moveTo>
                  <a:pt x="9769678" y="2311400"/>
                </a:moveTo>
                <a:lnTo>
                  <a:pt x="9767100" y="2298700"/>
                </a:lnTo>
                <a:lnTo>
                  <a:pt x="9764522" y="2298700"/>
                </a:lnTo>
                <a:lnTo>
                  <a:pt x="9769678" y="2311400"/>
                </a:lnTo>
                <a:close/>
              </a:path>
              <a:path w="12390119" h="2726054">
                <a:moveTo>
                  <a:pt x="9770694" y="2362200"/>
                </a:moveTo>
                <a:lnTo>
                  <a:pt x="9767710" y="2349500"/>
                </a:lnTo>
                <a:lnTo>
                  <a:pt x="9764458" y="2362200"/>
                </a:lnTo>
                <a:lnTo>
                  <a:pt x="9770694" y="2362200"/>
                </a:lnTo>
                <a:close/>
              </a:path>
              <a:path w="12390119" h="2726054">
                <a:moveTo>
                  <a:pt x="9772904" y="2476500"/>
                </a:moveTo>
                <a:lnTo>
                  <a:pt x="9768992" y="2463800"/>
                </a:lnTo>
                <a:lnTo>
                  <a:pt x="9766440" y="2463800"/>
                </a:lnTo>
                <a:lnTo>
                  <a:pt x="9772904" y="2476500"/>
                </a:lnTo>
                <a:close/>
              </a:path>
              <a:path w="12390119" h="2726054">
                <a:moveTo>
                  <a:pt x="9889147" y="2680385"/>
                </a:moveTo>
                <a:lnTo>
                  <a:pt x="9875329" y="2692400"/>
                </a:lnTo>
                <a:lnTo>
                  <a:pt x="9886239" y="2692400"/>
                </a:lnTo>
                <a:lnTo>
                  <a:pt x="9889147" y="2680385"/>
                </a:lnTo>
                <a:close/>
              </a:path>
              <a:path w="12390119" h="2726054">
                <a:moveTo>
                  <a:pt x="10072878" y="2425700"/>
                </a:moveTo>
                <a:lnTo>
                  <a:pt x="10072484" y="2425700"/>
                </a:lnTo>
                <a:lnTo>
                  <a:pt x="10071329" y="2438400"/>
                </a:lnTo>
                <a:lnTo>
                  <a:pt x="10072878" y="2425700"/>
                </a:lnTo>
                <a:close/>
              </a:path>
              <a:path w="12390119" h="2726054">
                <a:moveTo>
                  <a:pt x="10106139" y="2431148"/>
                </a:moveTo>
                <a:lnTo>
                  <a:pt x="10103688" y="2426614"/>
                </a:lnTo>
                <a:lnTo>
                  <a:pt x="10098799" y="2424163"/>
                </a:lnTo>
                <a:lnTo>
                  <a:pt x="10096983" y="2429459"/>
                </a:lnTo>
                <a:lnTo>
                  <a:pt x="10100589" y="2429586"/>
                </a:lnTo>
                <a:lnTo>
                  <a:pt x="10104717" y="2432697"/>
                </a:lnTo>
                <a:lnTo>
                  <a:pt x="10106139" y="2431148"/>
                </a:lnTo>
                <a:close/>
              </a:path>
              <a:path w="12390119" h="2726054">
                <a:moveTo>
                  <a:pt x="10152609" y="2425700"/>
                </a:moveTo>
                <a:lnTo>
                  <a:pt x="10149637" y="2413000"/>
                </a:lnTo>
                <a:lnTo>
                  <a:pt x="10145903" y="2425700"/>
                </a:lnTo>
                <a:lnTo>
                  <a:pt x="10152609" y="2425700"/>
                </a:lnTo>
                <a:close/>
              </a:path>
              <a:path w="12390119" h="2726054">
                <a:moveTo>
                  <a:pt x="10241801" y="2465616"/>
                </a:moveTo>
                <a:lnTo>
                  <a:pt x="10239667" y="2476500"/>
                </a:lnTo>
                <a:lnTo>
                  <a:pt x="10240467" y="2476500"/>
                </a:lnTo>
                <a:lnTo>
                  <a:pt x="10241801" y="2465616"/>
                </a:lnTo>
                <a:close/>
              </a:path>
              <a:path w="12390119" h="2726054">
                <a:moveTo>
                  <a:pt x="10251808" y="2722168"/>
                </a:moveTo>
                <a:lnTo>
                  <a:pt x="10251338" y="2719844"/>
                </a:lnTo>
                <a:lnTo>
                  <a:pt x="10248684" y="2716530"/>
                </a:lnTo>
                <a:lnTo>
                  <a:pt x="10247566" y="2711729"/>
                </a:lnTo>
                <a:lnTo>
                  <a:pt x="10246411" y="2723997"/>
                </a:lnTo>
                <a:lnTo>
                  <a:pt x="10251808" y="2722168"/>
                </a:lnTo>
                <a:close/>
              </a:path>
              <a:path w="12390119" h="2726054">
                <a:moveTo>
                  <a:pt x="10278021" y="2471204"/>
                </a:moveTo>
                <a:lnTo>
                  <a:pt x="10276065" y="2468232"/>
                </a:lnTo>
                <a:lnTo>
                  <a:pt x="10274122" y="2466683"/>
                </a:lnTo>
                <a:lnTo>
                  <a:pt x="10272471" y="2465781"/>
                </a:lnTo>
                <a:lnTo>
                  <a:pt x="10272204" y="2466556"/>
                </a:lnTo>
                <a:lnTo>
                  <a:pt x="10271811" y="2467203"/>
                </a:lnTo>
                <a:lnTo>
                  <a:pt x="10271811" y="2468232"/>
                </a:lnTo>
                <a:lnTo>
                  <a:pt x="10278021" y="2471204"/>
                </a:lnTo>
                <a:close/>
              </a:path>
              <a:path w="12390119" h="2726054">
                <a:moveTo>
                  <a:pt x="10376446" y="2642070"/>
                </a:moveTo>
                <a:lnTo>
                  <a:pt x="10363530" y="2635212"/>
                </a:lnTo>
                <a:lnTo>
                  <a:pt x="10358247" y="2646718"/>
                </a:lnTo>
                <a:lnTo>
                  <a:pt x="10376446" y="2642070"/>
                </a:lnTo>
                <a:close/>
              </a:path>
              <a:path w="12390119" h="2726054">
                <a:moveTo>
                  <a:pt x="10392727" y="2438400"/>
                </a:moveTo>
                <a:lnTo>
                  <a:pt x="10384333" y="2438400"/>
                </a:lnTo>
                <a:lnTo>
                  <a:pt x="10383152" y="2451100"/>
                </a:lnTo>
                <a:lnTo>
                  <a:pt x="10392727" y="2438400"/>
                </a:lnTo>
                <a:close/>
              </a:path>
              <a:path w="12390119" h="2726054">
                <a:moveTo>
                  <a:pt x="10396537" y="2432570"/>
                </a:moveTo>
                <a:lnTo>
                  <a:pt x="10392727" y="2438400"/>
                </a:lnTo>
                <a:lnTo>
                  <a:pt x="10395610" y="2438400"/>
                </a:lnTo>
                <a:lnTo>
                  <a:pt x="10396537" y="2432570"/>
                </a:lnTo>
                <a:close/>
              </a:path>
              <a:path w="12390119" h="2726054">
                <a:moveTo>
                  <a:pt x="10412184" y="2362200"/>
                </a:moveTo>
                <a:lnTo>
                  <a:pt x="10403662" y="2362200"/>
                </a:lnTo>
                <a:lnTo>
                  <a:pt x="10398773" y="2374900"/>
                </a:lnTo>
                <a:lnTo>
                  <a:pt x="10412184" y="2362200"/>
                </a:lnTo>
                <a:close/>
              </a:path>
              <a:path w="12390119" h="2726054">
                <a:moveTo>
                  <a:pt x="10463898" y="2425700"/>
                </a:moveTo>
                <a:lnTo>
                  <a:pt x="10462514" y="2413000"/>
                </a:lnTo>
                <a:lnTo>
                  <a:pt x="10460177" y="2425700"/>
                </a:lnTo>
                <a:lnTo>
                  <a:pt x="10463898" y="2425700"/>
                </a:lnTo>
                <a:close/>
              </a:path>
              <a:path w="12390119" h="2726054">
                <a:moveTo>
                  <a:pt x="10475265" y="2719997"/>
                </a:moveTo>
                <a:lnTo>
                  <a:pt x="10459771" y="2723743"/>
                </a:lnTo>
                <a:lnTo>
                  <a:pt x="10454259" y="2725813"/>
                </a:lnTo>
                <a:lnTo>
                  <a:pt x="10475265" y="2719997"/>
                </a:lnTo>
                <a:close/>
              </a:path>
              <a:path w="12390119" h="2726054">
                <a:moveTo>
                  <a:pt x="10487292" y="2349500"/>
                </a:moveTo>
                <a:lnTo>
                  <a:pt x="10486758" y="2336800"/>
                </a:lnTo>
                <a:lnTo>
                  <a:pt x="10485069" y="2349500"/>
                </a:lnTo>
                <a:lnTo>
                  <a:pt x="10487292" y="2349500"/>
                </a:lnTo>
                <a:close/>
              </a:path>
              <a:path w="12390119" h="2726054">
                <a:moveTo>
                  <a:pt x="10509720" y="2413000"/>
                </a:moveTo>
                <a:lnTo>
                  <a:pt x="10509440" y="2410295"/>
                </a:lnTo>
                <a:lnTo>
                  <a:pt x="10507662" y="2413000"/>
                </a:lnTo>
                <a:lnTo>
                  <a:pt x="10509720" y="2413000"/>
                </a:lnTo>
                <a:close/>
              </a:path>
              <a:path w="12390119" h="2726054">
                <a:moveTo>
                  <a:pt x="10564940" y="2353602"/>
                </a:moveTo>
                <a:lnTo>
                  <a:pt x="10564800" y="2352687"/>
                </a:lnTo>
                <a:lnTo>
                  <a:pt x="10562895" y="2354376"/>
                </a:lnTo>
                <a:lnTo>
                  <a:pt x="10563250" y="2355278"/>
                </a:lnTo>
                <a:lnTo>
                  <a:pt x="10564546" y="2354757"/>
                </a:lnTo>
                <a:lnTo>
                  <a:pt x="10564940" y="2353602"/>
                </a:lnTo>
                <a:close/>
              </a:path>
              <a:path w="12390119" h="2726054">
                <a:moveTo>
                  <a:pt x="10566883" y="2108200"/>
                </a:moveTo>
                <a:lnTo>
                  <a:pt x="10552024" y="2095500"/>
                </a:lnTo>
                <a:lnTo>
                  <a:pt x="10539984" y="2095500"/>
                </a:lnTo>
                <a:lnTo>
                  <a:pt x="10479621" y="2082800"/>
                </a:lnTo>
                <a:lnTo>
                  <a:pt x="10425227" y="2082800"/>
                </a:lnTo>
                <a:lnTo>
                  <a:pt x="10471480" y="2095500"/>
                </a:lnTo>
                <a:lnTo>
                  <a:pt x="10528224" y="2108200"/>
                </a:lnTo>
                <a:lnTo>
                  <a:pt x="10566883" y="2108200"/>
                </a:lnTo>
                <a:close/>
              </a:path>
              <a:path w="12390119" h="2726054">
                <a:moveTo>
                  <a:pt x="10582339" y="2390178"/>
                </a:moveTo>
                <a:lnTo>
                  <a:pt x="10580294" y="2390038"/>
                </a:lnTo>
                <a:lnTo>
                  <a:pt x="10577855" y="2389530"/>
                </a:lnTo>
                <a:lnTo>
                  <a:pt x="10576306" y="2391333"/>
                </a:lnTo>
                <a:lnTo>
                  <a:pt x="10578871" y="2392502"/>
                </a:lnTo>
                <a:lnTo>
                  <a:pt x="10580827" y="2391727"/>
                </a:lnTo>
                <a:lnTo>
                  <a:pt x="10582339" y="2390178"/>
                </a:lnTo>
                <a:close/>
              </a:path>
              <a:path w="12390119" h="2726054">
                <a:moveTo>
                  <a:pt x="10586733" y="2390178"/>
                </a:moveTo>
                <a:lnTo>
                  <a:pt x="10585844" y="2385263"/>
                </a:lnTo>
                <a:lnTo>
                  <a:pt x="10583634" y="2388882"/>
                </a:lnTo>
                <a:lnTo>
                  <a:pt x="10582339" y="2390178"/>
                </a:lnTo>
                <a:lnTo>
                  <a:pt x="10584955" y="2390432"/>
                </a:lnTo>
                <a:lnTo>
                  <a:pt x="10586733" y="2390178"/>
                </a:lnTo>
                <a:close/>
              </a:path>
              <a:path w="12390119" h="2726054">
                <a:moveTo>
                  <a:pt x="10598493" y="2633916"/>
                </a:moveTo>
                <a:lnTo>
                  <a:pt x="10590505" y="2631859"/>
                </a:lnTo>
                <a:lnTo>
                  <a:pt x="10584155" y="2632887"/>
                </a:lnTo>
                <a:lnTo>
                  <a:pt x="10578211" y="2635085"/>
                </a:lnTo>
                <a:lnTo>
                  <a:pt x="10592156" y="2636380"/>
                </a:lnTo>
                <a:lnTo>
                  <a:pt x="10598493" y="2633916"/>
                </a:lnTo>
                <a:close/>
              </a:path>
              <a:path w="12390119" h="2726054">
                <a:moveTo>
                  <a:pt x="10649687" y="2377122"/>
                </a:moveTo>
                <a:lnTo>
                  <a:pt x="10644670" y="2380742"/>
                </a:lnTo>
                <a:lnTo>
                  <a:pt x="10649585" y="2384742"/>
                </a:lnTo>
                <a:lnTo>
                  <a:pt x="10649687" y="2377122"/>
                </a:lnTo>
                <a:close/>
              </a:path>
              <a:path w="12390119" h="2726054">
                <a:moveTo>
                  <a:pt x="10784777" y="2298700"/>
                </a:moveTo>
                <a:lnTo>
                  <a:pt x="10779620" y="2298700"/>
                </a:lnTo>
                <a:lnTo>
                  <a:pt x="10783748" y="2308860"/>
                </a:lnTo>
                <a:lnTo>
                  <a:pt x="10784777" y="2298700"/>
                </a:lnTo>
                <a:close/>
              </a:path>
              <a:path w="12390119" h="2726054">
                <a:moveTo>
                  <a:pt x="10808919" y="2283803"/>
                </a:moveTo>
                <a:lnTo>
                  <a:pt x="10808399" y="2280704"/>
                </a:lnTo>
                <a:lnTo>
                  <a:pt x="10807764" y="2285619"/>
                </a:lnTo>
                <a:lnTo>
                  <a:pt x="10808919" y="2283803"/>
                </a:lnTo>
                <a:close/>
              </a:path>
              <a:path w="12390119" h="2726054">
                <a:moveTo>
                  <a:pt x="10850702" y="2298700"/>
                </a:moveTo>
                <a:lnTo>
                  <a:pt x="10849534" y="2295906"/>
                </a:lnTo>
                <a:lnTo>
                  <a:pt x="10849153" y="2298700"/>
                </a:lnTo>
                <a:lnTo>
                  <a:pt x="10850702" y="2298700"/>
                </a:lnTo>
                <a:close/>
              </a:path>
              <a:path w="12390119" h="2726054">
                <a:moveTo>
                  <a:pt x="10858830" y="2254593"/>
                </a:moveTo>
                <a:lnTo>
                  <a:pt x="10857941" y="2247900"/>
                </a:lnTo>
                <a:lnTo>
                  <a:pt x="10856646" y="2247900"/>
                </a:lnTo>
                <a:lnTo>
                  <a:pt x="10858830" y="2254593"/>
                </a:lnTo>
                <a:close/>
              </a:path>
              <a:path w="12390119" h="2726054">
                <a:moveTo>
                  <a:pt x="10860773" y="2260600"/>
                </a:moveTo>
                <a:lnTo>
                  <a:pt x="10858830" y="2254593"/>
                </a:lnTo>
                <a:lnTo>
                  <a:pt x="10859618" y="2260600"/>
                </a:lnTo>
                <a:lnTo>
                  <a:pt x="10860773" y="2260600"/>
                </a:lnTo>
                <a:close/>
              </a:path>
              <a:path w="12390119" h="2726054">
                <a:moveTo>
                  <a:pt x="10870590" y="2254212"/>
                </a:moveTo>
                <a:lnTo>
                  <a:pt x="10864647" y="2253958"/>
                </a:lnTo>
                <a:lnTo>
                  <a:pt x="10863885" y="2252268"/>
                </a:lnTo>
                <a:lnTo>
                  <a:pt x="10862856" y="2257437"/>
                </a:lnTo>
                <a:lnTo>
                  <a:pt x="10867479" y="2258085"/>
                </a:lnTo>
                <a:lnTo>
                  <a:pt x="10870590" y="2254212"/>
                </a:lnTo>
                <a:close/>
              </a:path>
              <a:path w="12390119" h="2726054">
                <a:moveTo>
                  <a:pt x="10894835" y="2292731"/>
                </a:moveTo>
                <a:lnTo>
                  <a:pt x="10894339" y="2291169"/>
                </a:lnTo>
                <a:lnTo>
                  <a:pt x="10893679" y="2290267"/>
                </a:lnTo>
                <a:lnTo>
                  <a:pt x="10893184" y="2289238"/>
                </a:lnTo>
                <a:lnTo>
                  <a:pt x="10894835" y="2292731"/>
                </a:lnTo>
                <a:close/>
              </a:path>
              <a:path w="12390119" h="2726054">
                <a:moveTo>
                  <a:pt x="10899356" y="2241410"/>
                </a:moveTo>
                <a:lnTo>
                  <a:pt x="10891101" y="2238184"/>
                </a:lnTo>
                <a:lnTo>
                  <a:pt x="10893044" y="2235085"/>
                </a:lnTo>
                <a:lnTo>
                  <a:pt x="10887977" y="2235771"/>
                </a:lnTo>
                <a:lnTo>
                  <a:pt x="10893425" y="2241131"/>
                </a:lnTo>
                <a:lnTo>
                  <a:pt x="10891622" y="2245677"/>
                </a:lnTo>
                <a:lnTo>
                  <a:pt x="10899356" y="2241410"/>
                </a:lnTo>
                <a:close/>
              </a:path>
              <a:path w="12390119" h="2726054">
                <a:moveTo>
                  <a:pt x="11448199" y="1816100"/>
                </a:moveTo>
                <a:lnTo>
                  <a:pt x="11431943" y="1803400"/>
                </a:lnTo>
                <a:lnTo>
                  <a:pt x="11446624" y="1816100"/>
                </a:lnTo>
                <a:lnTo>
                  <a:pt x="11448199" y="1816100"/>
                </a:lnTo>
                <a:close/>
              </a:path>
              <a:path w="12390119" h="2726054">
                <a:moveTo>
                  <a:pt x="11461699" y="1790700"/>
                </a:moveTo>
                <a:lnTo>
                  <a:pt x="11456657" y="1790700"/>
                </a:lnTo>
                <a:lnTo>
                  <a:pt x="11450028" y="1803400"/>
                </a:lnTo>
                <a:lnTo>
                  <a:pt x="11455591" y="1803400"/>
                </a:lnTo>
                <a:lnTo>
                  <a:pt x="11461699" y="1790700"/>
                </a:lnTo>
                <a:close/>
              </a:path>
              <a:path w="12390119" h="2726054">
                <a:moveTo>
                  <a:pt x="11492725" y="1092200"/>
                </a:moveTo>
                <a:lnTo>
                  <a:pt x="11488750" y="1092200"/>
                </a:lnTo>
                <a:lnTo>
                  <a:pt x="11487798" y="1104900"/>
                </a:lnTo>
                <a:lnTo>
                  <a:pt x="11492725" y="1092200"/>
                </a:lnTo>
                <a:close/>
              </a:path>
              <a:path w="12390119" h="2726054">
                <a:moveTo>
                  <a:pt x="11617998" y="2658872"/>
                </a:moveTo>
                <a:lnTo>
                  <a:pt x="11613871" y="2644000"/>
                </a:lnTo>
                <a:lnTo>
                  <a:pt x="11608867" y="2648191"/>
                </a:lnTo>
                <a:lnTo>
                  <a:pt x="11607356" y="2654287"/>
                </a:lnTo>
                <a:lnTo>
                  <a:pt x="11610137" y="2658961"/>
                </a:lnTo>
                <a:lnTo>
                  <a:pt x="11617998" y="2658872"/>
                </a:lnTo>
                <a:close/>
              </a:path>
              <a:path w="12390119" h="2726054">
                <a:moveTo>
                  <a:pt x="11631016" y="1594142"/>
                </a:moveTo>
                <a:lnTo>
                  <a:pt x="11628984" y="1599171"/>
                </a:lnTo>
                <a:lnTo>
                  <a:pt x="11629441" y="1600200"/>
                </a:lnTo>
                <a:lnTo>
                  <a:pt x="11631016" y="1594142"/>
                </a:lnTo>
                <a:close/>
              </a:path>
              <a:path w="12390119" h="2726054">
                <a:moveTo>
                  <a:pt x="11636058" y="1574800"/>
                </a:moveTo>
                <a:lnTo>
                  <a:pt x="11631016" y="1594142"/>
                </a:lnTo>
                <a:lnTo>
                  <a:pt x="11633721" y="1587500"/>
                </a:lnTo>
                <a:lnTo>
                  <a:pt x="11636058" y="1574800"/>
                </a:lnTo>
                <a:close/>
              </a:path>
              <a:path w="12390119" h="2726054">
                <a:moveTo>
                  <a:pt x="11677345" y="1092200"/>
                </a:moveTo>
                <a:lnTo>
                  <a:pt x="11677320" y="1091933"/>
                </a:lnTo>
                <a:lnTo>
                  <a:pt x="11676952" y="1092200"/>
                </a:lnTo>
                <a:lnTo>
                  <a:pt x="11677345" y="1092200"/>
                </a:lnTo>
                <a:close/>
              </a:path>
              <a:path w="12390119" h="2726054">
                <a:moveTo>
                  <a:pt x="11706263" y="2095500"/>
                </a:moveTo>
                <a:lnTo>
                  <a:pt x="11705577" y="2091220"/>
                </a:lnTo>
                <a:lnTo>
                  <a:pt x="11699278" y="2082800"/>
                </a:lnTo>
                <a:lnTo>
                  <a:pt x="11706263" y="2095500"/>
                </a:lnTo>
                <a:close/>
              </a:path>
              <a:path w="12390119" h="2726054">
                <a:moveTo>
                  <a:pt x="11712956" y="1511300"/>
                </a:moveTo>
                <a:lnTo>
                  <a:pt x="11706873" y="1511300"/>
                </a:lnTo>
                <a:lnTo>
                  <a:pt x="11699151" y="1524000"/>
                </a:lnTo>
                <a:lnTo>
                  <a:pt x="11703901" y="1524000"/>
                </a:lnTo>
                <a:lnTo>
                  <a:pt x="11712956" y="1511300"/>
                </a:lnTo>
                <a:close/>
              </a:path>
              <a:path w="12390119" h="2726054">
                <a:moveTo>
                  <a:pt x="11733060" y="1662163"/>
                </a:moveTo>
                <a:lnTo>
                  <a:pt x="11726494" y="1668106"/>
                </a:lnTo>
                <a:lnTo>
                  <a:pt x="11723256" y="1678965"/>
                </a:lnTo>
                <a:lnTo>
                  <a:pt x="11733060" y="1662163"/>
                </a:lnTo>
                <a:close/>
              </a:path>
              <a:path w="12390119" h="2726054">
                <a:moveTo>
                  <a:pt x="11762346" y="1077366"/>
                </a:moveTo>
                <a:lnTo>
                  <a:pt x="11761597" y="1066800"/>
                </a:lnTo>
                <a:lnTo>
                  <a:pt x="11759781" y="1066800"/>
                </a:lnTo>
                <a:lnTo>
                  <a:pt x="11759121" y="1067219"/>
                </a:lnTo>
                <a:lnTo>
                  <a:pt x="11762346" y="1077366"/>
                </a:lnTo>
                <a:close/>
              </a:path>
              <a:path w="12390119" h="2726054">
                <a:moveTo>
                  <a:pt x="11763019" y="1079500"/>
                </a:moveTo>
                <a:lnTo>
                  <a:pt x="11762346" y="1077366"/>
                </a:lnTo>
                <a:lnTo>
                  <a:pt x="11762499" y="1079500"/>
                </a:lnTo>
                <a:lnTo>
                  <a:pt x="11763019" y="1079500"/>
                </a:lnTo>
                <a:close/>
              </a:path>
              <a:path w="12390119" h="2726054">
                <a:moveTo>
                  <a:pt x="12145302" y="1181100"/>
                </a:moveTo>
                <a:lnTo>
                  <a:pt x="12145048" y="1178356"/>
                </a:lnTo>
                <a:lnTo>
                  <a:pt x="12143880" y="1181100"/>
                </a:lnTo>
                <a:lnTo>
                  <a:pt x="12145302" y="1181100"/>
                </a:lnTo>
                <a:close/>
              </a:path>
              <a:path w="12390119" h="2726054">
                <a:moveTo>
                  <a:pt x="12175223" y="1142111"/>
                </a:moveTo>
                <a:lnTo>
                  <a:pt x="12174334" y="1143000"/>
                </a:lnTo>
                <a:lnTo>
                  <a:pt x="12175223" y="1143000"/>
                </a:lnTo>
                <a:lnTo>
                  <a:pt x="12175223" y="1142111"/>
                </a:lnTo>
                <a:close/>
              </a:path>
              <a:path w="12390119" h="2726054">
                <a:moveTo>
                  <a:pt x="12179884" y="2653817"/>
                </a:moveTo>
                <a:lnTo>
                  <a:pt x="12166029" y="2651849"/>
                </a:lnTo>
                <a:lnTo>
                  <a:pt x="12142114" y="2647315"/>
                </a:lnTo>
                <a:lnTo>
                  <a:pt x="12134596" y="2647238"/>
                </a:lnTo>
                <a:lnTo>
                  <a:pt x="12145188" y="2652585"/>
                </a:lnTo>
                <a:lnTo>
                  <a:pt x="12158485" y="2656154"/>
                </a:lnTo>
                <a:lnTo>
                  <a:pt x="12171159" y="2656903"/>
                </a:lnTo>
                <a:lnTo>
                  <a:pt x="12179884" y="2653817"/>
                </a:lnTo>
                <a:close/>
              </a:path>
              <a:path w="12390119" h="2726054">
                <a:moveTo>
                  <a:pt x="12299074" y="2641600"/>
                </a:moveTo>
                <a:lnTo>
                  <a:pt x="12294692" y="2641600"/>
                </a:lnTo>
                <a:lnTo>
                  <a:pt x="12292114" y="2654300"/>
                </a:lnTo>
                <a:lnTo>
                  <a:pt x="12295442" y="2654300"/>
                </a:lnTo>
                <a:lnTo>
                  <a:pt x="12299074" y="2641600"/>
                </a:lnTo>
                <a:close/>
              </a:path>
              <a:path w="12390119" h="2726054">
                <a:moveTo>
                  <a:pt x="12315711" y="1000582"/>
                </a:moveTo>
                <a:lnTo>
                  <a:pt x="12313514" y="1003300"/>
                </a:lnTo>
                <a:lnTo>
                  <a:pt x="12314873" y="1003300"/>
                </a:lnTo>
                <a:lnTo>
                  <a:pt x="12315711" y="1000582"/>
                </a:lnTo>
                <a:close/>
              </a:path>
              <a:path w="12390119" h="2726054">
                <a:moveTo>
                  <a:pt x="12323737" y="990600"/>
                </a:moveTo>
                <a:lnTo>
                  <a:pt x="12318759" y="990600"/>
                </a:lnTo>
                <a:lnTo>
                  <a:pt x="12315711" y="1000582"/>
                </a:lnTo>
                <a:lnTo>
                  <a:pt x="12323737" y="990600"/>
                </a:lnTo>
                <a:close/>
              </a:path>
              <a:path w="12390119" h="2726054">
                <a:moveTo>
                  <a:pt x="12389904" y="952500"/>
                </a:moveTo>
                <a:lnTo>
                  <a:pt x="12345251" y="965200"/>
                </a:lnTo>
                <a:lnTo>
                  <a:pt x="12303455" y="965200"/>
                </a:lnTo>
                <a:lnTo>
                  <a:pt x="12268632" y="977900"/>
                </a:lnTo>
                <a:lnTo>
                  <a:pt x="12244743" y="977900"/>
                </a:lnTo>
                <a:lnTo>
                  <a:pt x="12246064" y="965200"/>
                </a:lnTo>
                <a:lnTo>
                  <a:pt x="12232424" y="965200"/>
                </a:lnTo>
                <a:lnTo>
                  <a:pt x="12224893" y="977900"/>
                </a:lnTo>
                <a:lnTo>
                  <a:pt x="12218111" y="965200"/>
                </a:lnTo>
                <a:lnTo>
                  <a:pt x="12176646" y="965200"/>
                </a:lnTo>
                <a:lnTo>
                  <a:pt x="12166206" y="977900"/>
                </a:lnTo>
                <a:lnTo>
                  <a:pt x="12190451" y="977900"/>
                </a:lnTo>
                <a:lnTo>
                  <a:pt x="12174588" y="990600"/>
                </a:lnTo>
                <a:lnTo>
                  <a:pt x="12144235" y="990600"/>
                </a:lnTo>
                <a:lnTo>
                  <a:pt x="12137669" y="990600"/>
                </a:lnTo>
                <a:lnTo>
                  <a:pt x="12140641" y="977900"/>
                </a:lnTo>
                <a:lnTo>
                  <a:pt x="12145035" y="977900"/>
                </a:lnTo>
                <a:lnTo>
                  <a:pt x="12144235" y="990600"/>
                </a:lnTo>
                <a:lnTo>
                  <a:pt x="12165178" y="977900"/>
                </a:lnTo>
                <a:lnTo>
                  <a:pt x="12163362" y="977900"/>
                </a:lnTo>
                <a:lnTo>
                  <a:pt x="12166562" y="965200"/>
                </a:lnTo>
                <a:lnTo>
                  <a:pt x="12132780" y="965200"/>
                </a:lnTo>
                <a:lnTo>
                  <a:pt x="12125973" y="977900"/>
                </a:lnTo>
                <a:lnTo>
                  <a:pt x="12114771" y="977900"/>
                </a:lnTo>
                <a:lnTo>
                  <a:pt x="12121020" y="990600"/>
                </a:lnTo>
                <a:lnTo>
                  <a:pt x="12126379" y="990600"/>
                </a:lnTo>
                <a:lnTo>
                  <a:pt x="12125414" y="991882"/>
                </a:lnTo>
                <a:lnTo>
                  <a:pt x="12125414" y="1054100"/>
                </a:lnTo>
                <a:lnTo>
                  <a:pt x="12121820" y="1066800"/>
                </a:lnTo>
                <a:lnTo>
                  <a:pt x="12121413" y="1066800"/>
                </a:lnTo>
                <a:lnTo>
                  <a:pt x="12125414" y="1054100"/>
                </a:lnTo>
                <a:lnTo>
                  <a:pt x="12125414" y="991882"/>
                </a:lnTo>
                <a:lnTo>
                  <a:pt x="12116765" y="1003300"/>
                </a:lnTo>
                <a:lnTo>
                  <a:pt x="12108777" y="1003300"/>
                </a:lnTo>
                <a:lnTo>
                  <a:pt x="12102859" y="1016000"/>
                </a:lnTo>
                <a:lnTo>
                  <a:pt x="12097309" y="1003300"/>
                </a:lnTo>
                <a:lnTo>
                  <a:pt x="12089143" y="1003300"/>
                </a:lnTo>
                <a:lnTo>
                  <a:pt x="12079135" y="990600"/>
                </a:lnTo>
                <a:lnTo>
                  <a:pt x="12057050" y="990600"/>
                </a:lnTo>
                <a:lnTo>
                  <a:pt x="12054738" y="977900"/>
                </a:lnTo>
                <a:lnTo>
                  <a:pt x="11983530" y="977900"/>
                </a:lnTo>
                <a:lnTo>
                  <a:pt x="11956047" y="990600"/>
                </a:lnTo>
                <a:lnTo>
                  <a:pt x="11935003" y="1003300"/>
                </a:lnTo>
                <a:lnTo>
                  <a:pt x="11924665" y="1003300"/>
                </a:lnTo>
                <a:lnTo>
                  <a:pt x="11922849" y="990600"/>
                </a:lnTo>
                <a:lnTo>
                  <a:pt x="11896154" y="990600"/>
                </a:lnTo>
                <a:lnTo>
                  <a:pt x="11878589" y="1003300"/>
                </a:lnTo>
                <a:lnTo>
                  <a:pt x="11862194" y="1003300"/>
                </a:lnTo>
                <a:lnTo>
                  <a:pt x="11862638" y="990600"/>
                </a:lnTo>
                <a:lnTo>
                  <a:pt x="11852529" y="990600"/>
                </a:lnTo>
                <a:lnTo>
                  <a:pt x="11812803" y="977900"/>
                </a:lnTo>
                <a:lnTo>
                  <a:pt x="11741468" y="1003300"/>
                </a:lnTo>
                <a:lnTo>
                  <a:pt x="11703622" y="1016000"/>
                </a:lnTo>
                <a:lnTo>
                  <a:pt x="11660175" y="1003300"/>
                </a:lnTo>
                <a:lnTo>
                  <a:pt x="11533353" y="1003300"/>
                </a:lnTo>
                <a:lnTo>
                  <a:pt x="11487772" y="1016000"/>
                </a:lnTo>
                <a:lnTo>
                  <a:pt x="11442573" y="1016000"/>
                </a:lnTo>
                <a:lnTo>
                  <a:pt x="11398021" y="1003300"/>
                </a:lnTo>
                <a:lnTo>
                  <a:pt x="11372939" y="1003300"/>
                </a:lnTo>
                <a:lnTo>
                  <a:pt x="11364836" y="1016000"/>
                </a:lnTo>
                <a:lnTo>
                  <a:pt x="11355311" y="1016000"/>
                </a:lnTo>
                <a:lnTo>
                  <a:pt x="11349761" y="1003300"/>
                </a:lnTo>
                <a:lnTo>
                  <a:pt x="11323841" y="1016000"/>
                </a:lnTo>
                <a:lnTo>
                  <a:pt x="11271974" y="1016000"/>
                </a:lnTo>
                <a:lnTo>
                  <a:pt x="11244656" y="1003300"/>
                </a:lnTo>
                <a:lnTo>
                  <a:pt x="11212868" y="1016000"/>
                </a:lnTo>
                <a:lnTo>
                  <a:pt x="11166958" y="1016000"/>
                </a:lnTo>
                <a:lnTo>
                  <a:pt x="11163059" y="1028700"/>
                </a:lnTo>
                <a:lnTo>
                  <a:pt x="11156480" y="1016000"/>
                </a:lnTo>
                <a:lnTo>
                  <a:pt x="11155985" y="1016000"/>
                </a:lnTo>
                <a:lnTo>
                  <a:pt x="11114837" y="1028700"/>
                </a:lnTo>
                <a:lnTo>
                  <a:pt x="11104499" y="1028700"/>
                </a:lnTo>
                <a:lnTo>
                  <a:pt x="11113821" y="1003300"/>
                </a:lnTo>
                <a:lnTo>
                  <a:pt x="11122533" y="977900"/>
                </a:lnTo>
                <a:lnTo>
                  <a:pt x="11129950" y="939800"/>
                </a:lnTo>
                <a:lnTo>
                  <a:pt x="11135347" y="901700"/>
                </a:lnTo>
                <a:lnTo>
                  <a:pt x="11136503" y="939800"/>
                </a:lnTo>
                <a:lnTo>
                  <a:pt x="11141570" y="914400"/>
                </a:lnTo>
                <a:lnTo>
                  <a:pt x="11144250" y="901700"/>
                </a:lnTo>
                <a:lnTo>
                  <a:pt x="11149635" y="876300"/>
                </a:lnTo>
                <a:lnTo>
                  <a:pt x="11159579" y="825500"/>
                </a:lnTo>
                <a:lnTo>
                  <a:pt x="11170285" y="774700"/>
                </a:lnTo>
                <a:lnTo>
                  <a:pt x="11180559" y="723900"/>
                </a:lnTo>
                <a:lnTo>
                  <a:pt x="11189538" y="685800"/>
                </a:lnTo>
                <a:lnTo>
                  <a:pt x="11195241" y="635000"/>
                </a:lnTo>
                <a:lnTo>
                  <a:pt x="11195723" y="609600"/>
                </a:lnTo>
                <a:lnTo>
                  <a:pt x="11202035" y="596900"/>
                </a:lnTo>
                <a:lnTo>
                  <a:pt x="11208322" y="584200"/>
                </a:lnTo>
                <a:lnTo>
                  <a:pt x="11212043" y="596900"/>
                </a:lnTo>
                <a:lnTo>
                  <a:pt x="11210684" y="609600"/>
                </a:lnTo>
                <a:lnTo>
                  <a:pt x="11215408" y="596900"/>
                </a:lnTo>
                <a:lnTo>
                  <a:pt x="11217580" y="584200"/>
                </a:lnTo>
                <a:lnTo>
                  <a:pt x="11219752" y="571500"/>
                </a:lnTo>
                <a:lnTo>
                  <a:pt x="11223498" y="558800"/>
                </a:lnTo>
                <a:lnTo>
                  <a:pt x="11226406" y="533400"/>
                </a:lnTo>
                <a:lnTo>
                  <a:pt x="11227029" y="520700"/>
                </a:lnTo>
                <a:lnTo>
                  <a:pt x="11226356" y="495300"/>
                </a:lnTo>
                <a:lnTo>
                  <a:pt x="11215637" y="457200"/>
                </a:lnTo>
                <a:lnTo>
                  <a:pt x="11190542" y="419100"/>
                </a:lnTo>
                <a:lnTo>
                  <a:pt x="11154448" y="381000"/>
                </a:lnTo>
                <a:lnTo>
                  <a:pt x="11141520" y="381000"/>
                </a:lnTo>
                <a:lnTo>
                  <a:pt x="11134052" y="368300"/>
                </a:lnTo>
                <a:lnTo>
                  <a:pt x="11118698" y="368300"/>
                </a:lnTo>
                <a:lnTo>
                  <a:pt x="11098314" y="355917"/>
                </a:lnTo>
                <a:lnTo>
                  <a:pt x="11098314" y="1092200"/>
                </a:lnTo>
                <a:lnTo>
                  <a:pt x="11092180" y="1104900"/>
                </a:lnTo>
                <a:lnTo>
                  <a:pt x="11086135" y="1130300"/>
                </a:lnTo>
                <a:lnTo>
                  <a:pt x="11074044" y="1155700"/>
                </a:lnTo>
                <a:lnTo>
                  <a:pt x="11074908" y="1143000"/>
                </a:lnTo>
                <a:lnTo>
                  <a:pt x="11076115" y="1130300"/>
                </a:lnTo>
                <a:lnTo>
                  <a:pt x="11077651" y="1117600"/>
                </a:lnTo>
                <a:lnTo>
                  <a:pt x="11079455" y="1104900"/>
                </a:lnTo>
                <a:lnTo>
                  <a:pt x="11086567" y="1104900"/>
                </a:lnTo>
                <a:lnTo>
                  <a:pt x="11092371" y="1092200"/>
                </a:lnTo>
                <a:lnTo>
                  <a:pt x="11098314" y="1092200"/>
                </a:lnTo>
                <a:lnTo>
                  <a:pt x="11098314" y="355917"/>
                </a:lnTo>
                <a:lnTo>
                  <a:pt x="11097793" y="355600"/>
                </a:lnTo>
                <a:lnTo>
                  <a:pt x="11077854" y="355600"/>
                </a:lnTo>
                <a:lnTo>
                  <a:pt x="11058347" y="342900"/>
                </a:lnTo>
                <a:lnTo>
                  <a:pt x="11020768" y="342900"/>
                </a:lnTo>
                <a:lnTo>
                  <a:pt x="10963161" y="330200"/>
                </a:lnTo>
                <a:lnTo>
                  <a:pt x="10908386" y="330200"/>
                </a:lnTo>
                <a:lnTo>
                  <a:pt x="10856963" y="317500"/>
                </a:lnTo>
                <a:lnTo>
                  <a:pt x="10809440" y="304800"/>
                </a:lnTo>
                <a:lnTo>
                  <a:pt x="10766349" y="292100"/>
                </a:lnTo>
                <a:lnTo>
                  <a:pt x="10708843" y="292100"/>
                </a:lnTo>
                <a:lnTo>
                  <a:pt x="10680941" y="279400"/>
                </a:lnTo>
                <a:lnTo>
                  <a:pt x="10583863" y="279400"/>
                </a:lnTo>
                <a:lnTo>
                  <a:pt x="10547528" y="266700"/>
                </a:lnTo>
                <a:lnTo>
                  <a:pt x="10586110" y="266700"/>
                </a:lnTo>
                <a:lnTo>
                  <a:pt x="10525252" y="254000"/>
                </a:lnTo>
                <a:lnTo>
                  <a:pt x="10469931" y="241300"/>
                </a:lnTo>
                <a:lnTo>
                  <a:pt x="10173513" y="241300"/>
                </a:lnTo>
                <a:lnTo>
                  <a:pt x="10160813" y="228600"/>
                </a:lnTo>
                <a:lnTo>
                  <a:pt x="10124872" y="203200"/>
                </a:lnTo>
                <a:lnTo>
                  <a:pt x="10075380" y="190500"/>
                </a:lnTo>
                <a:lnTo>
                  <a:pt x="10022040" y="177800"/>
                </a:lnTo>
                <a:lnTo>
                  <a:pt x="9974555" y="177800"/>
                </a:lnTo>
                <a:lnTo>
                  <a:pt x="9977260" y="165100"/>
                </a:lnTo>
                <a:lnTo>
                  <a:pt x="9871824" y="165100"/>
                </a:lnTo>
                <a:lnTo>
                  <a:pt x="9822383" y="152400"/>
                </a:lnTo>
                <a:lnTo>
                  <a:pt x="9443783" y="152400"/>
                </a:lnTo>
                <a:lnTo>
                  <a:pt x="9412110" y="139700"/>
                </a:lnTo>
                <a:lnTo>
                  <a:pt x="9374480" y="139700"/>
                </a:lnTo>
                <a:lnTo>
                  <a:pt x="9331769" y="127000"/>
                </a:lnTo>
                <a:lnTo>
                  <a:pt x="9284881" y="127000"/>
                </a:lnTo>
                <a:lnTo>
                  <a:pt x="9234703" y="114300"/>
                </a:lnTo>
                <a:lnTo>
                  <a:pt x="9182125" y="114300"/>
                </a:lnTo>
                <a:lnTo>
                  <a:pt x="9128049" y="101600"/>
                </a:lnTo>
                <a:lnTo>
                  <a:pt x="9018968" y="101600"/>
                </a:lnTo>
                <a:lnTo>
                  <a:pt x="8965743" y="88900"/>
                </a:lnTo>
                <a:lnTo>
                  <a:pt x="8914600" y="88900"/>
                </a:lnTo>
                <a:lnTo>
                  <a:pt x="8866403" y="76200"/>
                </a:lnTo>
                <a:lnTo>
                  <a:pt x="8876868" y="88900"/>
                </a:lnTo>
                <a:lnTo>
                  <a:pt x="8851176" y="88900"/>
                </a:lnTo>
                <a:lnTo>
                  <a:pt x="8826932" y="101600"/>
                </a:lnTo>
                <a:lnTo>
                  <a:pt x="8789657" y="88900"/>
                </a:lnTo>
                <a:lnTo>
                  <a:pt x="8728735" y="88900"/>
                </a:lnTo>
                <a:lnTo>
                  <a:pt x="8695372" y="63500"/>
                </a:lnTo>
                <a:lnTo>
                  <a:pt x="8591753" y="63500"/>
                </a:lnTo>
                <a:lnTo>
                  <a:pt x="8536381" y="50800"/>
                </a:lnTo>
                <a:lnTo>
                  <a:pt x="8522970" y="88900"/>
                </a:lnTo>
                <a:lnTo>
                  <a:pt x="8475345" y="76200"/>
                </a:lnTo>
                <a:lnTo>
                  <a:pt x="8423783" y="63500"/>
                </a:lnTo>
                <a:lnTo>
                  <a:pt x="8369427" y="50800"/>
                </a:lnTo>
                <a:lnTo>
                  <a:pt x="8022247" y="50800"/>
                </a:lnTo>
                <a:lnTo>
                  <a:pt x="7976667" y="38100"/>
                </a:lnTo>
                <a:lnTo>
                  <a:pt x="7941234" y="25400"/>
                </a:lnTo>
                <a:lnTo>
                  <a:pt x="7906042" y="25400"/>
                </a:lnTo>
                <a:lnTo>
                  <a:pt x="7831937" y="38100"/>
                </a:lnTo>
                <a:lnTo>
                  <a:pt x="7796962" y="38100"/>
                </a:lnTo>
                <a:lnTo>
                  <a:pt x="7799933" y="25400"/>
                </a:lnTo>
                <a:lnTo>
                  <a:pt x="7750518" y="12700"/>
                </a:lnTo>
                <a:lnTo>
                  <a:pt x="7462812" y="12700"/>
                </a:lnTo>
                <a:lnTo>
                  <a:pt x="7494295" y="0"/>
                </a:lnTo>
                <a:lnTo>
                  <a:pt x="7439660" y="0"/>
                </a:lnTo>
                <a:lnTo>
                  <a:pt x="7397280" y="12700"/>
                </a:lnTo>
                <a:lnTo>
                  <a:pt x="7356157" y="38100"/>
                </a:lnTo>
                <a:lnTo>
                  <a:pt x="7305294" y="38100"/>
                </a:lnTo>
                <a:lnTo>
                  <a:pt x="7281951" y="12700"/>
                </a:lnTo>
                <a:lnTo>
                  <a:pt x="7131723" y="12700"/>
                </a:lnTo>
                <a:lnTo>
                  <a:pt x="7081571" y="0"/>
                </a:lnTo>
                <a:lnTo>
                  <a:pt x="6881673" y="0"/>
                </a:lnTo>
                <a:lnTo>
                  <a:pt x="6834899" y="11976"/>
                </a:lnTo>
                <a:lnTo>
                  <a:pt x="6839547" y="0"/>
                </a:lnTo>
                <a:lnTo>
                  <a:pt x="6620370" y="0"/>
                </a:lnTo>
                <a:lnTo>
                  <a:pt x="6615824" y="12700"/>
                </a:lnTo>
                <a:lnTo>
                  <a:pt x="6598425" y="0"/>
                </a:lnTo>
                <a:lnTo>
                  <a:pt x="6555422" y="0"/>
                </a:lnTo>
                <a:lnTo>
                  <a:pt x="6497561" y="12700"/>
                </a:lnTo>
                <a:lnTo>
                  <a:pt x="6435585" y="12700"/>
                </a:lnTo>
                <a:lnTo>
                  <a:pt x="6380226" y="25400"/>
                </a:lnTo>
                <a:lnTo>
                  <a:pt x="6392748" y="0"/>
                </a:lnTo>
                <a:lnTo>
                  <a:pt x="6351473" y="25400"/>
                </a:lnTo>
                <a:lnTo>
                  <a:pt x="6320066" y="25400"/>
                </a:lnTo>
                <a:lnTo>
                  <a:pt x="6283591" y="38100"/>
                </a:lnTo>
                <a:lnTo>
                  <a:pt x="6212446" y="38100"/>
                </a:lnTo>
                <a:lnTo>
                  <a:pt x="6219837" y="25400"/>
                </a:lnTo>
                <a:lnTo>
                  <a:pt x="6194857" y="25400"/>
                </a:lnTo>
                <a:lnTo>
                  <a:pt x="6168263" y="38100"/>
                </a:lnTo>
                <a:lnTo>
                  <a:pt x="6087364" y="38100"/>
                </a:lnTo>
                <a:lnTo>
                  <a:pt x="6121158" y="25400"/>
                </a:lnTo>
                <a:lnTo>
                  <a:pt x="6076645" y="25400"/>
                </a:lnTo>
                <a:lnTo>
                  <a:pt x="6051156" y="38100"/>
                </a:lnTo>
                <a:lnTo>
                  <a:pt x="6032258" y="38100"/>
                </a:lnTo>
                <a:lnTo>
                  <a:pt x="6007506" y="50800"/>
                </a:lnTo>
                <a:lnTo>
                  <a:pt x="5914250" y="50800"/>
                </a:lnTo>
                <a:lnTo>
                  <a:pt x="5871603" y="38100"/>
                </a:lnTo>
                <a:lnTo>
                  <a:pt x="5848667" y="25400"/>
                </a:lnTo>
                <a:lnTo>
                  <a:pt x="5835472" y="38100"/>
                </a:lnTo>
                <a:lnTo>
                  <a:pt x="5812929" y="38100"/>
                </a:lnTo>
                <a:lnTo>
                  <a:pt x="5783707" y="50800"/>
                </a:lnTo>
                <a:lnTo>
                  <a:pt x="5749607" y="50800"/>
                </a:lnTo>
                <a:lnTo>
                  <a:pt x="5754357" y="38100"/>
                </a:lnTo>
                <a:lnTo>
                  <a:pt x="5658282" y="38100"/>
                </a:lnTo>
                <a:lnTo>
                  <a:pt x="5613209" y="50800"/>
                </a:lnTo>
                <a:lnTo>
                  <a:pt x="5513565" y="50800"/>
                </a:lnTo>
                <a:lnTo>
                  <a:pt x="5513565" y="127000"/>
                </a:lnTo>
                <a:lnTo>
                  <a:pt x="5494401" y="127000"/>
                </a:lnTo>
                <a:lnTo>
                  <a:pt x="5501132" y="114300"/>
                </a:lnTo>
                <a:lnTo>
                  <a:pt x="5512206" y="114300"/>
                </a:lnTo>
                <a:lnTo>
                  <a:pt x="5513565" y="127000"/>
                </a:lnTo>
                <a:lnTo>
                  <a:pt x="5513565" y="50800"/>
                </a:lnTo>
                <a:lnTo>
                  <a:pt x="5487568" y="50800"/>
                </a:lnTo>
                <a:lnTo>
                  <a:pt x="5485485" y="38100"/>
                </a:lnTo>
                <a:lnTo>
                  <a:pt x="5650103" y="38100"/>
                </a:lnTo>
                <a:lnTo>
                  <a:pt x="5637555" y="25400"/>
                </a:lnTo>
                <a:lnTo>
                  <a:pt x="5616232" y="25400"/>
                </a:lnTo>
                <a:lnTo>
                  <a:pt x="5607393" y="12700"/>
                </a:lnTo>
                <a:lnTo>
                  <a:pt x="5632297" y="0"/>
                </a:lnTo>
                <a:lnTo>
                  <a:pt x="5587377" y="12700"/>
                </a:lnTo>
                <a:lnTo>
                  <a:pt x="5535003" y="25400"/>
                </a:lnTo>
                <a:lnTo>
                  <a:pt x="5478970" y="25400"/>
                </a:lnTo>
                <a:lnTo>
                  <a:pt x="5423103" y="38100"/>
                </a:lnTo>
                <a:lnTo>
                  <a:pt x="5363311" y="38100"/>
                </a:lnTo>
                <a:lnTo>
                  <a:pt x="5360200" y="25400"/>
                </a:lnTo>
                <a:lnTo>
                  <a:pt x="5329364" y="25400"/>
                </a:lnTo>
                <a:lnTo>
                  <a:pt x="5317363" y="38100"/>
                </a:lnTo>
                <a:lnTo>
                  <a:pt x="5299405" y="25400"/>
                </a:lnTo>
                <a:lnTo>
                  <a:pt x="5238928" y="25400"/>
                </a:lnTo>
                <a:lnTo>
                  <a:pt x="5228704" y="38100"/>
                </a:lnTo>
                <a:lnTo>
                  <a:pt x="5190172" y="38100"/>
                </a:lnTo>
                <a:lnTo>
                  <a:pt x="5193017" y="25400"/>
                </a:lnTo>
                <a:lnTo>
                  <a:pt x="5113147" y="25400"/>
                </a:lnTo>
                <a:lnTo>
                  <a:pt x="5107952" y="38100"/>
                </a:lnTo>
                <a:lnTo>
                  <a:pt x="5096243" y="50800"/>
                </a:lnTo>
                <a:lnTo>
                  <a:pt x="5154663" y="50800"/>
                </a:lnTo>
                <a:lnTo>
                  <a:pt x="5242445" y="50800"/>
                </a:lnTo>
                <a:lnTo>
                  <a:pt x="5216106" y="63500"/>
                </a:lnTo>
                <a:lnTo>
                  <a:pt x="5187188" y="63500"/>
                </a:lnTo>
                <a:lnTo>
                  <a:pt x="5154663" y="50800"/>
                </a:lnTo>
                <a:lnTo>
                  <a:pt x="5138877" y="63500"/>
                </a:lnTo>
                <a:lnTo>
                  <a:pt x="5123396" y="76200"/>
                </a:lnTo>
                <a:lnTo>
                  <a:pt x="5109362" y="76200"/>
                </a:lnTo>
                <a:lnTo>
                  <a:pt x="5097919" y="88900"/>
                </a:lnTo>
                <a:lnTo>
                  <a:pt x="5047234" y="76200"/>
                </a:lnTo>
                <a:lnTo>
                  <a:pt x="4990668" y="63500"/>
                </a:lnTo>
                <a:lnTo>
                  <a:pt x="4941925" y="50800"/>
                </a:lnTo>
                <a:lnTo>
                  <a:pt x="4813757" y="50800"/>
                </a:lnTo>
                <a:lnTo>
                  <a:pt x="4760950" y="63500"/>
                </a:lnTo>
                <a:lnTo>
                  <a:pt x="4708766" y="63500"/>
                </a:lnTo>
                <a:lnTo>
                  <a:pt x="4658855" y="76200"/>
                </a:lnTo>
                <a:lnTo>
                  <a:pt x="4612856" y="76200"/>
                </a:lnTo>
                <a:lnTo>
                  <a:pt x="4572406" y="88900"/>
                </a:lnTo>
                <a:lnTo>
                  <a:pt x="4539145" y="101600"/>
                </a:lnTo>
                <a:lnTo>
                  <a:pt x="4503128" y="101600"/>
                </a:lnTo>
                <a:lnTo>
                  <a:pt x="4493069" y="88900"/>
                </a:lnTo>
                <a:lnTo>
                  <a:pt x="4515358" y="88900"/>
                </a:lnTo>
                <a:lnTo>
                  <a:pt x="4525226" y="79959"/>
                </a:lnTo>
                <a:lnTo>
                  <a:pt x="4490263" y="88900"/>
                </a:lnTo>
                <a:lnTo>
                  <a:pt x="4433227" y="88900"/>
                </a:lnTo>
                <a:lnTo>
                  <a:pt x="4378160" y="101600"/>
                </a:lnTo>
                <a:lnTo>
                  <a:pt x="4334421" y="101600"/>
                </a:lnTo>
                <a:lnTo>
                  <a:pt x="4311408" y="114300"/>
                </a:lnTo>
                <a:lnTo>
                  <a:pt x="4278528" y="114300"/>
                </a:lnTo>
                <a:lnTo>
                  <a:pt x="4282935" y="101600"/>
                </a:lnTo>
                <a:lnTo>
                  <a:pt x="4083227" y="101600"/>
                </a:lnTo>
                <a:lnTo>
                  <a:pt x="4031157" y="114300"/>
                </a:lnTo>
                <a:lnTo>
                  <a:pt x="3980091" y="114300"/>
                </a:lnTo>
                <a:lnTo>
                  <a:pt x="3929265" y="127000"/>
                </a:lnTo>
                <a:lnTo>
                  <a:pt x="3885311" y="139700"/>
                </a:lnTo>
                <a:lnTo>
                  <a:pt x="3840467" y="139700"/>
                </a:lnTo>
                <a:lnTo>
                  <a:pt x="3794239" y="152400"/>
                </a:lnTo>
                <a:lnTo>
                  <a:pt x="3613658" y="152400"/>
                </a:lnTo>
                <a:lnTo>
                  <a:pt x="3617811" y="165100"/>
                </a:lnTo>
                <a:lnTo>
                  <a:pt x="3409086" y="165100"/>
                </a:lnTo>
                <a:lnTo>
                  <a:pt x="3356483" y="177800"/>
                </a:lnTo>
                <a:lnTo>
                  <a:pt x="3251035" y="177800"/>
                </a:lnTo>
                <a:lnTo>
                  <a:pt x="3145472" y="190500"/>
                </a:lnTo>
                <a:lnTo>
                  <a:pt x="3092767" y="203200"/>
                </a:lnTo>
                <a:lnTo>
                  <a:pt x="3040138" y="203200"/>
                </a:lnTo>
                <a:lnTo>
                  <a:pt x="2987598" y="215900"/>
                </a:lnTo>
                <a:lnTo>
                  <a:pt x="2830880" y="215900"/>
                </a:lnTo>
                <a:lnTo>
                  <a:pt x="2779026" y="228600"/>
                </a:lnTo>
                <a:lnTo>
                  <a:pt x="2623616" y="228600"/>
                </a:lnTo>
                <a:lnTo>
                  <a:pt x="2589301" y="241300"/>
                </a:lnTo>
                <a:lnTo>
                  <a:pt x="2561615" y="241300"/>
                </a:lnTo>
                <a:lnTo>
                  <a:pt x="2529027" y="254000"/>
                </a:lnTo>
                <a:lnTo>
                  <a:pt x="2508643" y="241300"/>
                </a:lnTo>
                <a:lnTo>
                  <a:pt x="2420264" y="266700"/>
                </a:lnTo>
                <a:lnTo>
                  <a:pt x="2373909" y="279400"/>
                </a:lnTo>
                <a:lnTo>
                  <a:pt x="2092502" y="279400"/>
                </a:lnTo>
                <a:lnTo>
                  <a:pt x="2035530" y="292100"/>
                </a:lnTo>
                <a:lnTo>
                  <a:pt x="2057590" y="304800"/>
                </a:lnTo>
                <a:lnTo>
                  <a:pt x="2004466" y="304800"/>
                </a:lnTo>
                <a:lnTo>
                  <a:pt x="1945081" y="317500"/>
                </a:lnTo>
                <a:lnTo>
                  <a:pt x="1876971" y="317500"/>
                </a:lnTo>
                <a:lnTo>
                  <a:pt x="1868563" y="330200"/>
                </a:lnTo>
                <a:lnTo>
                  <a:pt x="1841360" y="330200"/>
                </a:lnTo>
                <a:lnTo>
                  <a:pt x="1838642" y="317500"/>
                </a:lnTo>
                <a:lnTo>
                  <a:pt x="1697621" y="355600"/>
                </a:lnTo>
                <a:lnTo>
                  <a:pt x="1665909" y="355600"/>
                </a:lnTo>
                <a:lnTo>
                  <a:pt x="1650199" y="342900"/>
                </a:lnTo>
                <a:lnTo>
                  <a:pt x="1644383" y="342900"/>
                </a:lnTo>
                <a:lnTo>
                  <a:pt x="1642313" y="330200"/>
                </a:lnTo>
                <a:lnTo>
                  <a:pt x="1549260" y="330200"/>
                </a:lnTo>
                <a:lnTo>
                  <a:pt x="1445768" y="355600"/>
                </a:lnTo>
                <a:lnTo>
                  <a:pt x="1408912" y="368300"/>
                </a:lnTo>
                <a:lnTo>
                  <a:pt x="1404493" y="381000"/>
                </a:lnTo>
                <a:lnTo>
                  <a:pt x="1469910" y="381000"/>
                </a:lnTo>
                <a:lnTo>
                  <a:pt x="1415592" y="393700"/>
                </a:lnTo>
                <a:lnTo>
                  <a:pt x="1412862" y="406400"/>
                </a:lnTo>
                <a:lnTo>
                  <a:pt x="1409471" y="406400"/>
                </a:lnTo>
                <a:lnTo>
                  <a:pt x="1406563" y="419100"/>
                </a:lnTo>
                <a:lnTo>
                  <a:pt x="1405267" y="431800"/>
                </a:lnTo>
                <a:lnTo>
                  <a:pt x="1377162" y="431800"/>
                </a:lnTo>
                <a:lnTo>
                  <a:pt x="1372730" y="444500"/>
                </a:lnTo>
                <a:lnTo>
                  <a:pt x="1364246" y="457200"/>
                </a:lnTo>
                <a:lnTo>
                  <a:pt x="1375168" y="444500"/>
                </a:lnTo>
                <a:lnTo>
                  <a:pt x="1420368" y="444500"/>
                </a:lnTo>
                <a:lnTo>
                  <a:pt x="1438770" y="457200"/>
                </a:lnTo>
                <a:lnTo>
                  <a:pt x="1506423" y="457200"/>
                </a:lnTo>
                <a:lnTo>
                  <a:pt x="1551660" y="444690"/>
                </a:lnTo>
                <a:lnTo>
                  <a:pt x="1582534" y="457200"/>
                </a:lnTo>
                <a:lnTo>
                  <a:pt x="1608912" y="444500"/>
                </a:lnTo>
                <a:lnTo>
                  <a:pt x="1552359" y="444500"/>
                </a:lnTo>
                <a:lnTo>
                  <a:pt x="1598282" y="431800"/>
                </a:lnTo>
                <a:lnTo>
                  <a:pt x="1629892" y="444500"/>
                </a:lnTo>
                <a:lnTo>
                  <a:pt x="1632458" y="444500"/>
                </a:lnTo>
                <a:lnTo>
                  <a:pt x="1655305" y="431800"/>
                </a:lnTo>
                <a:lnTo>
                  <a:pt x="1662595" y="431800"/>
                </a:lnTo>
                <a:lnTo>
                  <a:pt x="1671840" y="444500"/>
                </a:lnTo>
                <a:lnTo>
                  <a:pt x="1696212" y="444500"/>
                </a:lnTo>
                <a:lnTo>
                  <a:pt x="1785493" y="406400"/>
                </a:lnTo>
                <a:lnTo>
                  <a:pt x="1785543" y="419100"/>
                </a:lnTo>
                <a:lnTo>
                  <a:pt x="1778393" y="419100"/>
                </a:lnTo>
                <a:lnTo>
                  <a:pt x="1780628" y="431800"/>
                </a:lnTo>
                <a:lnTo>
                  <a:pt x="1808835" y="431800"/>
                </a:lnTo>
                <a:lnTo>
                  <a:pt x="1820722" y="419100"/>
                </a:lnTo>
                <a:lnTo>
                  <a:pt x="1811401" y="419100"/>
                </a:lnTo>
                <a:lnTo>
                  <a:pt x="1807476" y="406400"/>
                </a:lnTo>
                <a:lnTo>
                  <a:pt x="1835543" y="393700"/>
                </a:lnTo>
                <a:lnTo>
                  <a:pt x="1861159" y="406400"/>
                </a:lnTo>
                <a:lnTo>
                  <a:pt x="1892554" y="406400"/>
                </a:lnTo>
                <a:lnTo>
                  <a:pt x="1921217" y="393700"/>
                </a:lnTo>
                <a:lnTo>
                  <a:pt x="1923923" y="406400"/>
                </a:lnTo>
                <a:lnTo>
                  <a:pt x="1911527" y="406400"/>
                </a:lnTo>
                <a:lnTo>
                  <a:pt x="1898129" y="419100"/>
                </a:lnTo>
                <a:lnTo>
                  <a:pt x="1937169" y="406400"/>
                </a:lnTo>
                <a:lnTo>
                  <a:pt x="1979980" y="406400"/>
                </a:lnTo>
                <a:lnTo>
                  <a:pt x="2018449" y="393700"/>
                </a:lnTo>
                <a:lnTo>
                  <a:pt x="2044433" y="381000"/>
                </a:lnTo>
                <a:lnTo>
                  <a:pt x="2219401" y="381000"/>
                </a:lnTo>
                <a:lnTo>
                  <a:pt x="2251113" y="368300"/>
                </a:lnTo>
                <a:lnTo>
                  <a:pt x="2288260" y="355600"/>
                </a:lnTo>
                <a:lnTo>
                  <a:pt x="2323757" y="355600"/>
                </a:lnTo>
                <a:lnTo>
                  <a:pt x="2308809" y="368300"/>
                </a:lnTo>
                <a:lnTo>
                  <a:pt x="2394559" y="368300"/>
                </a:lnTo>
                <a:lnTo>
                  <a:pt x="2433574" y="355600"/>
                </a:lnTo>
                <a:lnTo>
                  <a:pt x="2461234" y="368300"/>
                </a:lnTo>
                <a:lnTo>
                  <a:pt x="2467610" y="368300"/>
                </a:lnTo>
                <a:lnTo>
                  <a:pt x="2502890" y="355600"/>
                </a:lnTo>
                <a:lnTo>
                  <a:pt x="2550350" y="355600"/>
                </a:lnTo>
                <a:lnTo>
                  <a:pt x="2605836" y="342900"/>
                </a:lnTo>
                <a:lnTo>
                  <a:pt x="2665184" y="330200"/>
                </a:lnTo>
                <a:lnTo>
                  <a:pt x="2724226" y="330200"/>
                </a:lnTo>
                <a:lnTo>
                  <a:pt x="2765526" y="320586"/>
                </a:lnTo>
                <a:lnTo>
                  <a:pt x="2760154" y="330200"/>
                </a:lnTo>
                <a:lnTo>
                  <a:pt x="2866669" y="330200"/>
                </a:lnTo>
                <a:lnTo>
                  <a:pt x="2884665" y="317500"/>
                </a:lnTo>
                <a:lnTo>
                  <a:pt x="2922435" y="304800"/>
                </a:lnTo>
                <a:lnTo>
                  <a:pt x="2968091" y="292100"/>
                </a:lnTo>
                <a:lnTo>
                  <a:pt x="3009747" y="279400"/>
                </a:lnTo>
                <a:lnTo>
                  <a:pt x="3034588" y="292100"/>
                </a:lnTo>
                <a:lnTo>
                  <a:pt x="3019742" y="304800"/>
                </a:lnTo>
                <a:lnTo>
                  <a:pt x="2995701" y="304800"/>
                </a:lnTo>
                <a:lnTo>
                  <a:pt x="2992971" y="330200"/>
                </a:lnTo>
                <a:lnTo>
                  <a:pt x="3009493" y="317500"/>
                </a:lnTo>
                <a:lnTo>
                  <a:pt x="3048939" y="304800"/>
                </a:lnTo>
                <a:lnTo>
                  <a:pt x="3084563" y="292100"/>
                </a:lnTo>
                <a:lnTo>
                  <a:pt x="3089605" y="279400"/>
                </a:lnTo>
                <a:lnTo>
                  <a:pt x="3137954" y="292100"/>
                </a:lnTo>
                <a:lnTo>
                  <a:pt x="3150057" y="292100"/>
                </a:lnTo>
                <a:lnTo>
                  <a:pt x="3166757" y="304800"/>
                </a:lnTo>
                <a:lnTo>
                  <a:pt x="3178378" y="292100"/>
                </a:lnTo>
                <a:lnTo>
                  <a:pt x="3200158" y="279400"/>
                </a:lnTo>
                <a:lnTo>
                  <a:pt x="3228797" y="279400"/>
                </a:lnTo>
                <a:lnTo>
                  <a:pt x="3260941" y="266700"/>
                </a:lnTo>
                <a:lnTo>
                  <a:pt x="3299599" y="279400"/>
                </a:lnTo>
                <a:lnTo>
                  <a:pt x="3312972" y="279400"/>
                </a:lnTo>
                <a:lnTo>
                  <a:pt x="3327463" y="292100"/>
                </a:lnTo>
                <a:lnTo>
                  <a:pt x="3369462" y="279400"/>
                </a:lnTo>
                <a:lnTo>
                  <a:pt x="3381756" y="292100"/>
                </a:lnTo>
                <a:lnTo>
                  <a:pt x="3390265" y="292100"/>
                </a:lnTo>
                <a:lnTo>
                  <a:pt x="3388576" y="279400"/>
                </a:lnTo>
                <a:lnTo>
                  <a:pt x="3392678" y="266700"/>
                </a:lnTo>
                <a:lnTo>
                  <a:pt x="3461550" y="266700"/>
                </a:lnTo>
                <a:lnTo>
                  <a:pt x="3465004" y="279400"/>
                </a:lnTo>
                <a:lnTo>
                  <a:pt x="3525469" y="279400"/>
                </a:lnTo>
                <a:lnTo>
                  <a:pt x="3567074" y="266700"/>
                </a:lnTo>
                <a:lnTo>
                  <a:pt x="3605631" y="254000"/>
                </a:lnTo>
                <a:lnTo>
                  <a:pt x="3642715" y="241300"/>
                </a:lnTo>
                <a:lnTo>
                  <a:pt x="3646208" y="253746"/>
                </a:lnTo>
                <a:lnTo>
                  <a:pt x="3684803" y="241300"/>
                </a:lnTo>
                <a:lnTo>
                  <a:pt x="3784168" y="241300"/>
                </a:lnTo>
                <a:lnTo>
                  <a:pt x="3837051" y="228600"/>
                </a:lnTo>
                <a:lnTo>
                  <a:pt x="3887317" y="228600"/>
                </a:lnTo>
                <a:lnTo>
                  <a:pt x="3931450" y="215900"/>
                </a:lnTo>
                <a:lnTo>
                  <a:pt x="3933964" y="215900"/>
                </a:lnTo>
                <a:lnTo>
                  <a:pt x="3929138" y="203200"/>
                </a:lnTo>
                <a:lnTo>
                  <a:pt x="3927335" y="190500"/>
                </a:lnTo>
                <a:lnTo>
                  <a:pt x="3956304" y="190500"/>
                </a:lnTo>
                <a:lnTo>
                  <a:pt x="3981170" y="177800"/>
                </a:lnTo>
                <a:lnTo>
                  <a:pt x="4001579" y="177800"/>
                </a:lnTo>
                <a:lnTo>
                  <a:pt x="4016464" y="190500"/>
                </a:lnTo>
                <a:lnTo>
                  <a:pt x="4020591" y="190500"/>
                </a:lnTo>
                <a:lnTo>
                  <a:pt x="4026408" y="200291"/>
                </a:lnTo>
                <a:lnTo>
                  <a:pt x="4065282" y="190500"/>
                </a:lnTo>
                <a:lnTo>
                  <a:pt x="4114635" y="190500"/>
                </a:lnTo>
                <a:lnTo>
                  <a:pt x="4160786" y="177800"/>
                </a:lnTo>
                <a:lnTo>
                  <a:pt x="4201617" y="177800"/>
                </a:lnTo>
                <a:lnTo>
                  <a:pt x="4192689" y="190500"/>
                </a:lnTo>
                <a:lnTo>
                  <a:pt x="4162171" y="190500"/>
                </a:lnTo>
                <a:lnTo>
                  <a:pt x="4130052" y="203200"/>
                </a:lnTo>
                <a:lnTo>
                  <a:pt x="4044340" y="203200"/>
                </a:lnTo>
                <a:lnTo>
                  <a:pt x="4066489" y="215900"/>
                </a:lnTo>
                <a:lnTo>
                  <a:pt x="4052062" y="215900"/>
                </a:lnTo>
                <a:lnTo>
                  <a:pt x="4038396" y="228600"/>
                </a:lnTo>
                <a:lnTo>
                  <a:pt x="4035704" y="228600"/>
                </a:lnTo>
                <a:lnTo>
                  <a:pt x="4055440" y="241300"/>
                </a:lnTo>
                <a:lnTo>
                  <a:pt x="4119664" y="228600"/>
                </a:lnTo>
                <a:lnTo>
                  <a:pt x="4210215" y="228600"/>
                </a:lnTo>
                <a:lnTo>
                  <a:pt x="4258145" y="215900"/>
                </a:lnTo>
                <a:lnTo>
                  <a:pt x="4322242" y="215900"/>
                </a:lnTo>
                <a:lnTo>
                  <a:pt x="4332770" y="203200"/>
                </a:lnTo>
                <a:lnTo>
                  <a:pt x="4329150" y="190500"/>
                </a:lnTo>
                <a:lnTo>
                  <a:pt x="4339679" y="190500"/>
                </a:lnTo>
                <a:lnTo>
                  <a:pt x="4397222" y="177800"/>
                </a:lnTo>
                <a:lnTo>
                  <a:pt x="4439272" y="177800"/>
                </a:lnTo>
                <a:lnTo>
                  <a:pt x="4470247" y="190500"/>
                </a:lnTo>
                <a:lnTo>
                  <a:pt x="4494568" y="190500"/>
                </a:lnTo>
                <a:lnTo>
                  <a:pt x="4516640" y="203200"/>
                </a:lnTo>
                <a:lnTo>
                  <a:pt x="4571746" y="203200"/>
                </a:lnTo>
                <a:lnTo>
                  <a:pt x="4613592" y="190500"/>
                </a:lnTo>
                <a:lnTo>
                  <a:pt x="4636249" y="177800"/>
                </a:lnTo>
                <a:lnTo>
                  <a:pt x="4660633" y="165100"/>
                </a:lnTo>
                <a:lnTo>
                  <a:pt x="4753559" y="165100"/>
                </a:lnTo>
                <a:lnTo>
                  <a:pt x="4722584" y="190500"/>
                </a:lnTo>
                <a:lnTo>
                  <a:pt x="4770755" y="177800"/>
                </a:lnTo>
                <a:lnTo>
                  <a:pt x="4799508" y="177800"/>
                </a:lnTo>
                <a:lnTo>
                  <a:pt x="4818812" y="165100"/>
                </a:lnTo>
                <a:lnTo>
                  <a:pt x="4895697" y="165100"/>
                </a:lnTo>
                <a:lnTo>
                  <a:pt x="4865840" y="177800"/>
                </a:lnTo>
                <a:lnTo>
                  <a:pt x="4911102" y="177800"/>
                </a:lnTo>
                <a:lnTo>
                  <a:pt x="4930419" y="165100"/>
                </a:lnTo>
                <a:lnTo>
                  <a:pt x="4964646" y="152400"/>
                </a:lnTo>
                <a:lnTo>
                  <a:pt x="4978692" y="177800"/>
                </a:lnTo>
                <a:lnTo>
                  <a:pt x="5028044" y="177800"/>
                </a:lnTo>
                <a:lnTo>
                  <a:pt x="5078476" y="165100"/>
                </a:lnTo>
                <a:lnTo>
                  <a:pt x="5129847" y="165100"/>
                </a:lnTo>
                <a:lnTo>
                  <a:pt x="5182019" y="152400"/>
                </a:lnTo>
                <a:lnTo>
                  <a:pt x="5288242" y="152400"/>
                </a:lnTo>
                <a:lnTo>
                  <a:pt x="5342026" y="139700"/>
                </a:lnTo>
                <a:lnTo>
                  <a:pt x="5388229" y="139700"/>
                </a:lnTo>
                <a:lnTo>
                  <a:pt x="5381193" y="152400"/>
                </a:lnTo>
                <a:lnTo>
                  <a:pt x="5962218" y="152400"/>
                </a:lnTo>
                <a:lnTo>
                  <a:pt x="6028906" y="139700"/>
                </a:lnTo>
                <a:lnTo>
                  <a:pt x="6048578" y="139700"/>
                </a:lnTo>
                <a:lnTo>
                  <a:pt x="6041161" y="152400"/>
                </a:lnTo>
                <a:lnTo>
                  <a:pt x="6071095" y="152400"/>
                </a:lnTo>
                <a:lnTo>
                  <a:pt x="6072644" y="139700"/>
                </a:lnTo>
                <a:lnTo>
                  <a:pt x="6067514" y="139700"/>
                </a:lnTo>
                <a:lnTo>
                  <a:pt x="6077420" y="127000"/>
                </a:lnTo>
                <a:lnTo>
                  <a:pt x="6101473" y="127000"/>
                </a:lnTo>
                <a:lnTo>
                  <a:pt x="6114656" y="139700"/>
                </a:lnTo>
                <a:lnTo>
                  <a:pt x="6197701" y="139700"/>
                </a:lnTo>
                <a:lnTo>
                  <a:pt x="6251753" y="127000"/>
                </a:lnTo>
                <a:lnTo>
                  <a:pt x="6575565" y="127000"/>
                </a:lnTo>
                <a:lnTo>
                  <a:pt x="6550787" y="139700"/>
                </a:lnTo>
                <a:lnTo>
                  <a:pt x="6601206" y="139700"/>
                </a:lnTo>
                <a:lnTo>
                  <a:pt x="6638861" y="127000"/>
                </a:lnTo>
                <a:lnTo>
                  <a:pt x="6671691" y="114300"/>
                </a:lnTo>
                <a:lnTo>
                  <a:pt x="6736969" y="114300"/>
                </a:lnTo>
                <a:lnTo>
                  <a:pt x="6791172" y="127000"/>
                </a:lnTo>
                <a:lnTo>
                  <a:pt x="7218540" y="127000"/>
                </a:lnTo>
                <a:lnTo>
                  <a:pt x="7266102" y="139700"/>
                </a:lnTo>
                <a:lnTo>
                  <a:pt x="7554582" y="139700"/>
                </a:lnTo>
                <a:lnTo>
                  <a:pt x="7580858" y="127000"/>
                </a:lnTo>
                <a:lnTo>
                  <a:pt x="7624648" y="139700"/>
                </a:lnTo>
                <a:lnTo>
                  <a:pt x="7655534" y="139700"/>
                </a:lnTo>
                <a:lnTo>
                  <a:pt x="7679906" y="152400"/>
                </a:lnTo>
                <a:lnTo>
                  <a:pt x="7704163" y="152400"/>
                </a:lnTo>
                <a:lnTo>
                  <a:pt x="7734668" y="165100"/>
                </a:lnTo>
                <a:lnTo>
                  <a:pt x="7777848" y="165100"/>
                </a:lnTo>
                <a:lnTo>
                  <a:pt x="7840065" y="177800"/>
                </a:lnTo>
                <a:lnTo>
                  <a:pt x="7871282" y="165100"/>
                </a:lnTo>
                <a:lnTo>
                  <a:pt x="7899336" y="165100"/>
                </a:lnTo>
                <a:lnTo>
                  <a:pt x="7929499" y="152400"/>
                </a:lnTo>
                <a:lnTo>
                  <a:pt x="7967027" y="152400"/>
                </a:lnTo>
                <a:lnTo>
                  <a:pt x="7967523" y="165100"/>
                </a:lnTo>
                <a:lnTo>
                  <a:pt x="8045869" y="152400"/>
                </a:lnTo>
                <a:lnTo>
                  <a:pt x="8085963" y="177800"/>
                </a:lnTo>
                <a:lnTo>
                  <a:pt x="8123783" y="177800"/>
                </a:lnTo>
                <a:lnTo>
                  <a:pt x="8109750" y="165100"/>
                </a:lnTo>
                <a:lnTo>
                  <a:pt x="8165414" y="165100"/>
                </a:lnTo>
                <a:lnTo>
                  <a:pt x="8231454" y="177800"/>
                </a:lnTo>
                <a:lnTo>
                  <a:pt x="8282051" y="190500"/>
                </a:lnTo>
                <a:lnTo>
                  <a:pt x="8485454" y="190500"/>
                </a:lnTo>
                <a:lnTo>
                  <a:pt x="8471967" y="203200"/>
                </a:lnTo>
                <a:lnTo>
                  <a:pt x="8501062" y="203200"/>
                </a:lnTo>
                <a:lnTo>
                  <a:pt x="8514804" y="215900"/>
                </a:lnTo>
                <a:lnTo>
                  <a:pt x="8552370" y="215900"/>
                </a:lnTo>
                <a:lnTo>
                  <a:pt x="8548294" y="203200"/>
                </a:lnTo>
                <a:lnTo>
                  <a:pt x="8597659" y="203200"/>
                </a:lnTo>
                <a:lnTo>
                  <a:pt x="8643442" y="215900"/>
                </a:lnTo>
                <a:lnTo>
                  <a:pt x="8800871" y="215900"/>
                </a:lnTo>
                <a:lnTo>
                  <a:pt x="8784488" y="228600"/>
                </a:lnTo>
                <a:lnTo>
                  <a:pt x="8833777" y="241300"/>
                </a:lnTo>
                <a:lnTo>
                  <a:pt x="8987815" y="241300"/>
                </a:lnTo>
                <a:lnTo>
                  <a:pt x="9040800" y="254000"/>
                </a:lnTo>
                <a:lnTo>
                  <a:pt x="9202915" y="254000"/>
                </a:lnTo>
                <a:lnTo>
                  <a:pt x="9257589" y="266700"/>
                </a:lnTo>
                <a:lnTo>
                  <a:pt x="9226969" y="254000"/>
                </a:lnTo>
                <a:lnTo>
                  <a:pt x="9220187" y="241300"/>
                </a:lnTo>
                <a:lnTo>
                  <a:pt x="9233421" y="241300"/>
                </a:lnTo>
                <a:lnTo>
                  <a:pt x="9262885" y="228600"/>
                </a:lnTo>
                <a:lnTo>
                  <a:pt x="9271419" y="240880"/>
                </a:lnTo>
                <a:lnTo>
                  <a:pt x="9295905" y="228600"/>
                </a:lnTo>
                <a:lnTo>
                  <a:pt x="9327388" y="241300"/>
                </a:lnTo>
                <a:lnTo>
                  <a:pt x="9334170" y="254000"/>
                </a:lnTo>
                <a:lnTo>
                  <a:pt x="9322765" y="254000"/>
                </a:lnTo>
                <a:lnTo>
                  <a:pt x="9299638" y="266700"/>
                </a:lnTo>
                <a:lnTo>
                  <a:pt x="9361475" y="266700"/>
                </a:lnTo>
                <a:lnTo>
                  <a:pt x="9355785" y="279400"/>
                </a:lnTo>
                <a:lnTo>
                  <a:pt x="9389694" y="279400"/>
                </a:lnTo>
                <a:lnTo>
                  <a:pt x="9436938" y="292100"/>
                </a:lnTo>
                <a:lnTo>
                  <a:pt x="9532531" y="292100"/>
                </a:lnTo>
                <a:lnTo>
                  <a:pt x="9597987" y="304800"/>
                </a:lnTo>
                <a:lnTo>
                  <a:pt x="9706140" y="304800"/>
                </a:lnTo>
                <a:lnTo>
                  <a:pt x="9801377" y="317500"/>
                </a:lnTo>
                <a:lnTo>
                  <a:pt x="9969500" y="317500"/>
                </a:lnTo>
                <a:lnTo>
                  <a:pt x="10001136" y="304800"/>
                </a:lnTo>
                <a:lnTo>
                  <a:pt x="10101199" y="330200"/>
                </a:lnTo>
                <a:lnTo>
                  <a:pt x="10208679" y="355600"/>
                </a:lnTo>
                <a:lnTo>
                  <a:pt x="10265118" y="355600"/>
                </a:lnTo>
                <a:lnTo>
                  <a:pt x="10323297" y="368300"/>
                </a:lnTo>
                <a:lnTo>
                  <a:pt x="10372585" y="368300"/>
                </a:lnTo>
                <a:lnTo>
                  <a:pt x="10373258" y="355600"/>
                </a:lnTo>
                <a:lnTo>
                  <a:pt x="10387800" y="355600"/>
                </a:lnTo>
                <a:lnTo>
                  <a:pt x="10407713" y="368300"/>
                </a:lnTo>
                <a:lnTo>
                  <a:pt x="10442677" y="368300"/>
                </a:lnTo>
                <a:lnTo>
                  <a:pt x="10465143" y="381000"/>
                </a:lnTo>
                <a:lnTo>
                  <a:pt x="10447515" y="381000"/>
                </a:lnTo>
                <a:lnTo>
                  <a:pt x="10502697" y="393700"/>
                </a:lnTo>
                <a:lnTo>
                  <a:pt x="10549611" y="393700"/>
                </a:lnTo>
                <a:lnTo>
                  <a:pt x="10592499" y="406400"/>
                </a:lnTo>
                <a:lnTo>
                  <a:pt x="10683011" y="406400"/>
                </a:lnTo>
                <a:lnTo>
                  <a:pt x="10739082" y="419100"/>
                </a:lnTo>
                <a:lnTo>
                  <a:pt x="10794276" y="419100"/>
                </a:lnTo>
                <a:lnTo>
                  <a:pt x="10782833" y="406400"/>
                </a:lnTo>
                <a:lnTo>
                  <a:pt x="10805363" y="406400"/>
                </a:lnTo>
                <a:lnTo>
                  <a:pt x="10827995" y="419100"/>
                </a:lnTo>
                <a:lnTo>
                  <a:pt x="10843451" y="419100"/>
                </a:lnTo>
                <a:lnTo>
                  <a:pt x="10846841" y="431800"/>
                </a:lnTo>
                <a:lnTo>
                  <a:pt x="10915269" y="431800"/>
                </a:lnTo>
                <a:lnTo>
                  <a:pt x="10993018" y="457200"/>
                </a:lnTo>
                <a:lnTo>
                  <a:pt x="11011992" y="457200"/>
                </a:lnTo>
                <a:lnTo>
                  <a:pt x="11030318" y="469900"/>
                </a:lnTo>
                <a:lnTo>
                  <a:pt x="11047616" y="469900"/>
                </a:lnTo>
                <a:lnTo>
                  <a:pt x="11063478" y="482600"/>
                </a:lnTo>
                <a:lnTo>
                  <a:pt x="11073651" y="482600"/>
                </a:lnTo>
                <a:lnTo>
                  <a:pt x="11080382" y="495300"/>
                </a:lnTo>
                <a:lnTo>
                  <a:pt x="11085665" y="495300"/>
                </a:lnTo>
                <a:lnTo>
                  <a:pt x="11087316" y="508000"/>
                </a:lnTo>
                <a:lnTo>
                  <a:pt x="11085932" y="520700"/>
                </a:lnTo>
                <a:lnTo>
                  <a:pt x="11083989" y="520700"/>
                </a:lnTo>
                <a:lnTo>
                  <a:pt x="11082693" y="533400"/>
                </a:lnTo>
                <a:lnTo>
                  <a:pt x="11078045" y="546100"/>
                </a:lnTo>
                <a:lnTo>
                  <a:pt x="11069739" y="571500"/>
                </a:lnTo>
                <a:lnTo>
                  <a:pt x="11066945" y="584200"/>
                </a:lnTo>
                <a:lnTo>
                  <a:pt x="11060748" y="596900"/>
                </a:lnTo>
                <a:lnTo>
                  <a:pt x="11054563" y="622300"/>
                </a:lnTo>
                <a:lnTo>
                  <a:pt x="11043641" y="647700"/>
                </a:lnTo>
                <a:lnTo>
                  <a:pt x="11034967" y="685800"/>
                </a:lnTo>
                <a:lnTo>
                  <a:pt x="11028705" y="723900"/>
                </a:lnTo>
                <a:lnTo>
                  <a:pt x="11025022" y="749300"/>
                </a:lnTo>
                <a:lnTo>
                  <a:pt x="11025924" y="749300"/>
                </a:lnTo>
                <a:lnTo>
                  <a:pt x="11019282" y="787400"/>
                </a:lnTo>
                <a:lnTo>
                  <a:pt x="11013097" y="825500"/>
                </a:lnTo>
                <a:lnTo>
                  <a:pt x="11007382" y="876300"/>
                </a:lnTo>
                <a:lnTo>
                  <a:pt x="11002175" y="914400"/>
                </a:lnTo>
                <a:lnTo>
                  <a:pt x="10994720" y="939800"/>
                </a:lnTo>
                <a:lnTo>
                  <a:pt x="10992409" y="927100"/>
                </a:lnTo>
                <a:lnTo>
                  <a:pt x="10991634" y="914400"/>
                </a:lnTo>
                <a:lnTo>
                  <a:pt x="10988827" y="901700"/>
                </a:lnTo>
                <a:lnTo>
                  <a:pt x="10980369" y="914400"/>
                </a:lnTo>
                <a:lnTo>
                  <a:pt x="10974870" y="977900"/>
                </a:lnTo>
                <a:lnTo>
                  <a:pt x="10967745" y="1028700"/>
                </a:lnTo>
                <a:lnTo>
                  <a:pt x="10959592" y="1079500"/>
                </a:lnTo>
                <a:lnTo>
                  <a:pt x="10950969" y="1130300"/>
                </a:lnTo>
                <a:lnTo>
                  <a:pt x="10942447" y="1168400"/>
                </a:lnTo>
                <a:lnTo>
                  <a:pt x="10934598" y="1219200"/>
                </a:lnTo>
                <a:lnTo>
                  <a:pt x="10927982" y="1257300"/>
                </a:lnTo>
                <a:lnTo>
                  <a:pt x="10923194" y="1308100"/>
                </a:lnTo>
                <a:lnTo>
                  <a:pt x="10920794" y="1358900"/>
                </a:lnTo>
                <a:lnTo>
                  <a:pt x="10905719" y="1397000"/>
                </a:lnTo>
                <a:lnTo>
                  <a:pt x="10894339" y="1447800"/>
                </a:lnTo>
                <a:lnTo>
                  <a:pt x="10886008" y="1498600"/>
                </a:lnTo>
                <a:lnTo>
                  <a:pt x="10880103" y="1562100"/>
                </a:lnTo>
                <a:lnTo>
                  <a:pt x="10876001" y="1625600"/>
                </a:lnTo>
                <a:lnTo>
                  <a:pt x="10873283" y="1676400"/>
                </a:lnTo>
                <a:lnTo>
                  <a:pt x="10870806" y="1727200"/>
                </a:lnTo>
                <a:lnTo>
                  <a:pt x="10868025" y="1790700"/>
                </a:lnTo>
                <a:lnTo>
                  <a:pt x="10864367" y="1841500"/>
                </a:lnTo>
                <a:lnTo>
                  <a:pt x="10859249" y="1879600"/>
                </a:lnTo>
                <a:lnTo>
                  <a:pt x="10852125" y="1930400"/>
                </a:lnTo>
                <a:lnTo>
                  <a:pt x="10862589" y="1917700"/>
                </a:lnTo>
                <a:lnTo>
                  <a:pt x="10864939" y="1943100"/>
                </a:lnTo>
                <a:lnTo>
                  <a:pt x="10861561" y="1955800"/>
                </a:lnTo>
                <a:lnTo>
                  <a:pt x="10855947" y="1981200"/>
                </a:lnTo>
                <a:lnTo>
                  <a:pt x="10851629" y="1993900"/>
                </a:lnTo>
                <a:lnTo>
                  <a:pt x="10856684" y="1981200"/>
                </a:lnTo>
                <a:lnTo>
                  <a:pt x="10860494" y="1968500"/>
                </a:lnTo>
                <a:lnTo>
                  <a:pt x="10863669" y="1968500"/>
                </a:lnTo>
                <a:lnTo>
                  <a:pt x="10866857" y="1981200"/>
                </a:lnTo>
                <a:lnTo>
                  <a:pt x="10867212" y="2044700"/>
                </a:lnTo>
                <a:lnTo>
                  <a:pt x="10867352" y="2044700"/>
                </a:lnTo>
                <a:lnTo>
                  <a:pt x="10867619" y="2057400"/>
                </a:lnTo>
                <a:lnTo>
                  <a:pt x="10867619" y="2070100"/>
                </a:lnTo>
                <a:lnTo>
                  <a:pt x="10866984" y="2070100"/>
                </a:lnTo>
                <a:lnTo>
                  <a:pt x="10868774" y="2082800"/>
                </a:lnTo>
                <a:lnTo>
                  <a:pt x="10865930" y="2070100"/>
                </a:lnTo>
                <a:lnTo>
                  <a:pt x="10854144" y="2070100"/>
                </a:lnTo>
                <a:lnTo>
                  <a:pt x="10847489" y="2057400"/>
                </a:lnTo>
                <a:lnTo>
                  <a:pt x="10833430" y="2057400"/>
                </a:lnTo>
                <a:lnTo>
                  <a:pt x="10817441" y="2044700"/>
                </a:lnTo>
                <a:lnTo>
                  <a:pt x="10772521" y="2032000"/>
                </a:lnTo>
                <a:lnTo>
                  <a:pt x="10750182" y="2032000"/>
                </a:lnTo>
                <a:lnTo>
                  <a:pt x="10727830" y="2019300"/>
                </a:lnTo>
                <a:lnTo>
                  <a:pt x="10705478" y="2019300"/>
                </a:lnTo>
                <a:lnTo>
                  <a:pt x="10683113" y="2006600"/>
                </a:lnTo>
                <a:lnTo>
                  <a:pt x="10638422" y="1993900"/>
                </a:lnTo>
                <a:lnTo>
                  <a:pt x="10593705" y="1993900"/>
                </a:lnTo>
                <a:lnTo>
                  <a:pt x="10504170" y="1968500"/>
                </a:lnTo>
                <a:lnTo>
                  <a:pt x="10299802" y="1917700"/>
                </a:lnTo>
                <a:lnTo>
                  <a:pt x="10248798" y="1917700"/>
                </a:lnTo>
                <a:lnTo>
                  <a:pt x="10147059" y="1892300"/>
                </a:lnTo>
                <a:lnTo>
                  <a:pt x="10050196" y="1892300"/>
                </a:lnTo>
                <a:lnTo>
                  <a:pt x="10029685" y="1905000"/>
                </a:lnTo>
                <a:lnTo>
                  <a:pt x="9966604" y="1905000"/>
                </a:lnTo>
                <a:lnTo>
                  <a:pt x="9910801" y="1892300"/>
                </a:lnTo>
                <a:lnTo>
                  <a:pt x="9958832" y="1879600"/>
                </a:lnTo>
                <a:lnTo>
                  <a:pt x="9906889" y="1879600"/>
                </a:lnTo>
                <a:lnTo>
                  <a:pt x="9854806" y="1866900"/>
                </a:lnTo>
                <a:lnTo>
                  <a:pt x="9802635" y="1866900"/>
                </a:lnTo>
                <a:lnTo>
                  <a:pt x="9750400" y="1854200"/>
                </a:lnTo>
                <a:lnTo>
                  <a:pt x="9698126" y="1854200"/>
                </a:lnTo>
                <a:lnTo>
                  <a:pt x="9695624" y="1853603"/>
                </a:lnTo>
                <a:lnTo>
                  <a:pt x="9695624" y="1968500"/>
                </a:lnTo>
                <a:lnTo>
                  <a:pt x="9693046" y="1968500"/>
                </a:lnTo>
                <a:lnTo>
                  <a:pt x="9687458" y="1963508"/>
                </a:lnTo>
                <a:lnTo>
                  <a:pt x="9686176" y="1966137"/>
                </a:lnTo>
                <a:lnTo>
                  <a:pt x="9687230" y="1968500"/>
                </a:lnTo>
                <a:lnTo>
                  <a:pt x="9685020" y="1968500"/>
                </a:lnTo>
                <a:lnTo>
                  <a:pt x="9686176" y="1966137"/>
                </a:lnTo>
                <a:lnTo>
                  <a:pt x="9683356" y="1959838"/>
                </a:lnTo>
                <a:lnTo>
                  <a:pt x="9687458" y="1963508"/>
                </a:lnTo>
                <a:lnTo>
                  <a:pt x="9691230" y="1955800"/>
                </a:lnTo>
                <a:lnTo>
                  <a:pt x="9695624" y="1968500"/>
                </a:lnTo>
                <a:lnTo>
                  <a:pt x="9695624" y="1853603"/>
                </a:lnTo>
                <a:lnTo>
                  <a:pt x="9645853" y="1841500"/>
                </a:lnTo>
                <a:lnTo>
                  <a:pt x="9541421" y="1841500"/>
                </a:lnTo>
                <a:lnTo>
                  <a:pt x="9489326" y="1828800"/>
                </a:lnTo>
                <a:lnTo>
                  <a:pt x="9437345" y="1828800"/>
                </a:lnTo>
                <a:lnTo>
                  <a:pt x="9385529" y="1816100"/>
                </a:lnTo>
                <a:lnTo>
                  <a:pt x="9333903" y="1816100"/>
                </a:lnTo>
                <a:lnTo>
                  <a:pt x="9282481" y="1803400"/>
                </a:lnTo>
                <a:lnTo>
                  <a:pt x="9221330" y="1803400"/>
                </a:lnTo>
                <a:lnTo>
                  <a:pt x="9168778" y="1790700"/>
                </a:lnTo>
                <a:lnTo>
                  <a:pt x="9103462" y="1778000"/>
                </a:lnTo>
                <a:lnTo>
                  <a:pt x="9047505" y="1790700"/>
                </a:lnTo>
                <a:lnTo>
                  <a:pt x="9004884" y="1790700"/>
                </a:lnTo>
                <a:lnTo>
                  <a:pt x="9001290" y="1778000"/>
                </a:lnTo>
                <a:lnTo>
                  <a:pt x="9000617" y="1778000"/>
                </a:lnTo>
                <a:lnTo>
                  <a:pt x="8991181" y="1765300"/>
                </a:lnTo>
                <a:lnTo>
                  <a:pt x="8825649" y="1765300"/>
                </a:lnTo>
                <a:lnTo>
                  <a:pt x="8833104" y="1752600"/>
                </a:lnTo>
                <a:lnTo>
                  <a:pt x="8723693" y="1752600"/>
                </a:lnTo>
                <a:lnTo>
                  <a:pt x="8723986" y="1765300"/>
                </a:lnTo>
                <a:lnTo>
                  <a:pt x="8668448" y="1752600"/>
                </a:lnTo>
                <a:lnTo>
                  <a:pt x="8563254" y="1752600"/>
                </a:lnTo>
                <a:lnTo>
                  <a:pt x="8514182" y="1739900"/>
                </a:lnTo>
                <a:lnTo>
                  <a:pt x="8366099" y="1739900"/>
                </a:lnTo>
                <a:lnTo>
                  <a:pt x="8317306" y="1727200"/>
                </a:lnTo>
                <a:lnTo>
                  <a:pt x="8289188" y="1739900"/>
                </a:lnTo>
                <a:lnTo>
                  <a:pt x="8274913" y="1727200"/>
                </a:lnTo>
                <a:lnTo>
                  <a:pt x="8231124" y="1714500"/>
                </a:lnTo>
                <a:lnTo>
                  <a:pt x="8048993" y="1714500"/>
                </a:lnTo>
                <a:lnTo>
                  <a:pt x="8033613" y="1701800"/>
                </a:lnTo>
                <a:lnTo>
                  <a:pt x="7920990" y="1701800"/>
                </a:lnTo>
                <a:lnTo>
                  <a:pt x="7916558" y="1714500"/>
                </a:lnTo>
                <a:lnTo>
                  <a:pt x="7810157" y="1689100"/>
                </a:lnTo>
                <a:lnTo>
                  <a:pt x="7758836" y="1689100"/>
                </a:lnTo>
                <a:lnTo>
                  <a:pt x="7710322" y="1701800"/>
                </a:lnTo>
                <a:lnTo>
                  <a:pt x="7665771" y="1701800"/>
                </a:lnTo>
                <a:lnTo>
                  <a:pt x="7626363" y="1689100"/>
                </a:lnTo>
                <a:lnTo>
                  <a:pt x="7593241" y="1676400"/>
                </a:lnTo>
                <a:lnTo>
                  <a:pt x="7376528" y="1676400"/>
                </a:lnTo>
                <a:lnTo>
                  <a:pt x="7323925" y="1689100"/>
                </a:lnTo>
                <a:lnTo>
                  <a:pt x="7018083" y="1689100"/>
                </a:lnTo>
                <a:lnTo>
                  <a:pt x="7041832" y="1676400"/>
                </a:lnTo>
                <a:lnTo>
                  <a:pt x="6805727" y="1676400"/>
                </a:lnTo>
                <a:lnTo>
                  <a:pt x="6805727" y="1765300"/>
                </a:lnTo>
                <a:lnTo>
                  <a:pt x="6769163" y="1778000"/>
                </a:lnTo>
                <a:lnTo>
                  <a:pt x="6709994" y="1778000"/>
                </a:lnTo>
                <a:lnTo>
                  <a:pt x="6737629" y="1765300"/>
                </a:lnTo>
                <a:lnTo>
                  <a:pt x="6744881" y="1765300"/>
                </a:lnTo>
                <a:lnTo>
                  <a:pt x="6731292" y="1752600"/>
                </a:lnTo>
                <a:lnTo>
                  <a:pt x="6781609" y="1765300"/>
                </a:lnTo>
                <a:lnTo>
                  <a:pt x="6805727" y="1765300"/>
                </a:lnTo>
                <a:lnTo>
                  <a:pt x="6805727" y="1676400"/>
                </a:lnTo>
                <a:lnTo>
                  <a:pt x="6764807" y="1676400"/>
                </a:lnTo>
                <a:lnTo>
                  <a:pt x="6788442" y="1663700"/>
                </a:lnTo>
                <a:lnTo>
                  <a:pt x="6458598" y="1663700"/>
                </a:lnTo>
                <a:lnTo>
                  <a:pt x="6411061" y="1676400"/>
                </a:lnTo>
                <a:lnTo>
                  <a:pt x="6338595" y="1676400"/>
                </a:lnTo>
                <a:lnTo>
                  <a:pt x="6350305" y="1663700"/>
                </a:lnTo>
                <a:lnTo>
                  <a:pt x="6326429" y="1663700"/>
                </a:lnTo>
                <a:lnTo>
                  <a:pt x="6303861" y="1676400"/>
                </a:lnTo>
                <a:lnTo>
                  <a:pt x="6312751" y="1676400"/>
                </a:lnTo>
                <a:lnTo>
                  <a:pt x="6318923" y="1689100"/>
                </a:lnTo>
                <a:lnTo>
                  <a:pt x="6291161" y="1701800"/>
                </a:lnTo>
                <a:lnTo>
                  <a:pt x="6247777" y="1701800"/>
                </a:lnTo>
                <a:lnTo>
                  <a:pt x="6207112" y="1714500"/>
                </a:lnTo>
                <a:lnTo>
                  <a:pt x="6187478" y="1727200"/>
                </a:lnTo>
                <a:lnTo>
                  <a:pt x="6194120" y="1714500"/>
                </a:lnTo>
                <a:lnTo>
                  <a:pt x="6192736" y="1714500"/>
                </a:lnTo>
                <a:lnTo>
                  <a:pt x="6186322" y="1701800"/>
                </a:lnTo>
                <a:lnTo>
                  <a:pt x="6118936" y="1701800"/>
                </a:lnTo>
                <a:lnTo>
                  <a:pt x="6102870" y="1689100"/>
                </a:lnTo>
                <a:lnTo>
                  <a:pt x="6101118" y="1689100"/>
                </a:lnTo>
                <a:lnTo>
                  <a:pt x="6120130" y="1676400"/>
                </a:lnTo>
                <a:lnTo>
                  <a:pt x="6080595" y="1676400"/>
                </a:lnTo>
                <a:lnTo>
                  <a:pt x="6078842" y="1689100"/>
                </a:lnTo>
                <a:lnTo>
                  <a:pt x="6060681" y="1676400"/>
                </a:lnTo>
                <a:lnTo>
                  <a:pt x="6054572" y="1676400"/>
                </a:lnTo>
                <a:lnTo>
                  <a:pt x="6070320" y="1663700"/>
                </a:lnTo>
                <a:lnTo>
                  <a:pt x="6020028" y="1676400"/>
                </a:lnTo>
                <a:lnTo>
                  <a:pt x="5971337" y="1676400"/>
                </a:lnTo>
                <a:lnTo>
                  <a:pt x="5945517" y="1689100"/>
                </a:lnTo>
                <a:lnTo>
                  <a:pt x="5900420" y="1689100"/>
                </a:lnTo>
                <a:lnTo>
                  <a:pt x="5903925" y="1676400"/>
                </a:lnTo>
                <a:lnTo>
                  <a:pt x="5922010" y="1676400"/>
                </a:lnTo>
                <a:lnTo>
                  <a:pt x="5931103" y="1663700"/>
                </a:lnTo>
                <a:lnTo>
                  <a:pt x="5892851" y="1676400"/>
                </a:lnTo>
                <a:lnTo>
                  <a:pt x="5851512" y="1689100"/>
                </a:lnTo>
                <a:lnTo>
                  <a:pt x="5751258" y="1689100"/>
                </a:lnTo>
                <a:lnTo>
                  <a:pt x="5745454" y="1676400"/>
                </a:lnTo>
                <a:lnTo>
                  <a:pt x="5707697" y="1676400"/>
                </a:lnTo>
                <a:lnTo>
                  <a:pt x="5659983" y="1689100"/>
                </a:lnTo>
                <a:lnTo>
                  <a:pt x="5567845" y="1689100"/>
                </a:lnTo>
                <a:lnTo>
                  <a:pt x="5521274" y="1701800"/>
                </a:lnTo>
                <a:lnTo>
                  <a:pt x="5366410" y="1701800"/>
                </a:lnTo>
                <a:lnTo>
                  <a:pt x="5377154" y="1689100"/>
                </a:lnTo>
                <a:lnTo>
                  <a:pt x="5323878" y="1689100"/>
                </a:lnTo>
                <a:lnTo>
                  <a:pt x="5303952" y="1676400"/>
                </a:lnTo>
                <a:lnTo>
                  <a:pt x="5219700" y="1689100"/>
                </a:lnTo>
                <a:lnTo>
                  <a:pt x="5253888" y="1689100"/>
                </a:lnTo>
                <a:lnTo>
                  <a:pt x="5199977" y="1701800"/>
                </a:lnTo>
                <a:lnTo>
                  <a:pt x="5148808" y="1701800"/>
                </a:lnTo>
                <a:lnTo>
                  <a:pt x="5099558" y="1714500"/>
                </a:lnTo>
                <a:lnTo>
                  <a:pt x="5051450" y="1714500"/>
                </a:lnTo>
                <a:lnTo>
                  <a:pt x="5106047" y="1701800"/>
                </a:lnTo>
                <a:lnTo>
                  <a:pt x="4967719" y="1701800"/>
                </a:lnTo>
                <a:lnTo>
                  <a:pt x="5046434" y="1714500"/>
                </a:lnTo>
                <a:lnTo>
                  <a:pt x="5018049" y="1714500"/>
                </a:lnTo>
                <a:lnTo>
                  <a:pt x="5011204" y="1727200"/>
                </a:lnTo>
                <a:lnTo>
                  <a:pt x="5009616" y="1727200"/>
                </a:lnTo>
                <a:lnTo>
                  <a:pt x="4996980" y="1739900"/>
                </a:lnTo>
                <a:lnTo>
                  <a:pt x="4881118" y="1739900"/>
                </a:lnTo>
                <a:lnTo>
                  <a:pt x="4844262" y="1727200"/>
                </a:lnTo>
                <a:lnTo>
                  <a:pt x="4816780" y="1739900"/>
                </a:lnTo>
                <a:lnTo>
                  <a:pt x="4711624" y="1739900"/>
                </a:lnTo>
                <a:lnTo>
                  <a:pt x="4714773" y="1727200"/>
                </a:lnTo>
                <a:lnTo>
                  <a:pt x="4718863" y="1727200"/>
                </a:lnTo>
                <a:lnTo>
                  <a:pt x="4717034" y="1714500"/>
                </a:lnTo>
                <a:lnTo>
                  <a:pt x="4674578" y="1727200"/>
                </a:lnTo>
                <a:lnTo>
                  <a:pt x="4612030" y="1727200"/>
                </a:lnTo>
                <a:lnTo>
                  <a:pt x="4547743" y="1739900"/>
                </a:lnTo>
                <a:lnTo>
                  <a:pt x="4509338" y="1750123"/>
                </a:lnTo>
                <a:lnTo>
                  <a:pt x="4512500" y="1739900"/>
                </a:lnTo>
                <a:lnTo>
                  <a:pt x="4509973" y="1739900"/>
                </a:lnTo>
                <a:lnTo>
                  <a:pt x="4480547" y="1752600"/>
                </a:lnTo>
                <a:lnTo>
                  <a:pt x="4459922" y="1752600"/>
                </a:lnTo>
                <a:lnTo>
                  <a:pt x="4448505" y="1739900"/>
                </a:lnTo>
                <a:lnTo>
                  <a:pt x="4404944" y="1739900"/>
                </a:lnTo>
                <a:lnTo>
                  <a:pt x="4406658" y="1752600"/>
                </a:lnTo>
                <a:lnTo>
                  <a:pt x="4279138" y="1752600"/>
                </a:lnTo>
                <a:lnTo>
                  <a:pt x="4228960" y="1765300"/>
                </a:lnTo>
                <a:lnTo>
                  <a:pt x="4130484" y="1765300"/>
                </a:lnTo>
                <a:lnTo>
                  <a:pt x="4081843" y="1778000"/>
                </a:lnTo>
                <a:lnTo>
                  <a:pt x="4033367" y="1778000"/>
                </a:lnTo>
                <a:lnTo>
                  <a:pt x="4033418" y="1765300"/>
                </a:lnTo>
                <a:lnTo>
                  <a:pt x="4064419" y="1765300"/>
                </a:lnTo>
                <a:lnTo>
                  <a:pt x="4094581" y="1752600"/>
                </a:lnTo>
                <a:lnTo>
                  <a:pt x="4043210" y="1752600"/>
                </a:lnTo>
                <a:lnTo>
                  <a:pt x="3993883" y="1765300"/>
                </a:lnTo>
                <a:lnTo>
                  <a:pt x="3944264" y="1765300"/>
                </a:lnTo>
                <a:lnTo>
                  <a:pt x="3894493" y="1778000"/>
                </a:lnTo>
                <a:lnTo>
                  <a:pt x="3844734" y="1778000"/>
                </a:lnTo>
                <a:lnTo>
                  <a:pt x="3795128" y="1790700"/>
                </a:lnTo>
                <a:lnTo>
                  <a:pt x="3745814" y="1790700"/>
                </a:lnTo>
                <a:lnTo>
                  <a:pt x="3696957" y="1803400"/>
                </a:lnTo>
                <a:lnTo>
                  <a:pt x="3630587" y="1803400"/>
                </a:lnTo>
                <a:lnTo>
                  <a:pt x="3602812" y="1816100"/>
                </a:lnTo>
                <a:lnTo>
                  <a:pt x="3495344" y="1816100"/>
                </a:lnTo>
                <a:lnTo>
                  <a:pt x="3434461" y="1828800"/>
                </a:lnTo>
                <a:lnTo>
                  <a:pt x="3446246" y="1816100"/>
                </a:lnTo>
                <a:lnTo>
                  <a:pt x="3453066" y="1816100"/>
                </a:lnTo>
                <a:lnTo>
                  <a:pt x="3455365" y="1803400"/>
                </a:lnTo>
                <a:lnTo>
                  <a:pt x="3453587" y="1803400"/>
                </a:lnTo>
                <a:lnTo>
                  <a:pt x="3412896" y="1816100"/>
                </a:lnTo>
                <a:lnTo>
                  <a:pt x="3328428" y="1816100"/>
                </a:lnTo>
                <a:lnTo>
                  <a:pt x="3283547" y="1828800"/>
                </a:lnTo>
                <a:lnTo>
                  <a:pt x="3236150" y="1828800"/>
                </a:lnTo>
                <a:lnTo>
                  <a:pt x="3185680" y="1841500"/>
                </a:lnTo>
                <a:lnTo>
                  <a:pt x="3131604" y="1854200"/>
                </a:lnTo>
                <a:lnTo>
                  <a:pt x="3073349" y="1866900"/>
                </a:lnTo>
                <a:lnTo>
                  <a:pt x="3092704" y="1854200"/>
                </a:lnTo>
                <a:lnTo>
                  <a:pt x="3002000" y="1854200"/>
                </a:lnTo>
                <a:lnTo>
                  <a:pt x="2951391" y="1866900"/>
                </a:lnTo>
                <a:lnTo>
                  <a:pt x="2857246" y="1866900"/>
                </a:lnTo>
                <a:lnTo>
                  <a:pt x="2840342" y="1879600"/>
                </a:lnTo>
                <a:lnTo>
                  <a:pt x="2815717" y="1879600"/>
                </a:lnTo>
                <a:lnTo>
                  <a:pt x="2823705" y="1892300"/>
                </a:lnTo>
                <a:lnTo>
                  <a:pt x="2667800" y="1892300"/>
                </a:lnTo>
                <a:lnTo>
                  <a:pt x="2667800" y="2171700"/>
                </a:lnTo>
                <a:lnTo>
                  <a:pt x="2667457" y="2184400"/>
                </a:lnTo>
                <a:lnTo>
                  <a:pt x="2666047" y="2184400"/>
                </a:lnTo>
                <a:lnTo>
                  <a:pt x="2665780" y="2184400"/>
                </a:lnTo>
                <a:lnTo>
                  <a:pt x="2661882" y="2171700"/>
                </a:lnTo>
                <a:lnTo>
                  <a:pt x="2650477" y="2171700"/>
                </a:lnTo>
                <a:lnTo>
                  <a:pt x="2649474" y="2159000"/>
                </a:lnTo>
                <a:lnTo>
                  <a:pt x="2641523" y="2171700"/>
                </a:lnTo>
                <a:lnTo>
                  <a:pt x="2640965" y="2171700"/>
                </a:lnTo>
                <a:lnTo>
                  <a:pt x="2644279" y="2184400"/>
                </a:lnTo>
                <a:lnTo>
                  <a:pt x="2643721" y="2184400"/>
                </a:lnTo>
                <a:lnTo>
                  <a:pt x="2649651" y="2197100"/>
                </a:lnTo>
                <a:lnTo>
                  <a:pt x="2652496" y="2184400"/>
                </a:lnTo>
                <a:lnTo>
                  <a:pt x="2658427" y="2197100"/>
                </a:lnTo>
                <a:lnTo>
                  <a:pt x="2658884" y="2197100"/>
                </a:lnTo>
                <a:lnTo>
                  <a:pt x="2650629" y="2209800"/>
                </a:lnTo>
                <a:lnTo>
                  <a:pt x="2643047" y="2209800"/>
                </a:lnTo>
                <a:lnTo>
                  <a:pt x="2645524" y="2222500"/>
                </a:lnTo>
                <a:lnTo>
                  <a:pt x="2646819" y="2222500"/>
                </a:lnTo>
                <a:lnTo>
                  <a:pt x="2660891" y="2222500"/>
                </a:lnTo>
                <a:lnTo>
                  <a:pt x="2658948" y="2235200"/>
                </a:lnTo>
                <a:lnTo>
                  <a:pt x="2657856" y="2234057"/>
                </a:lnTo>
                <a:lnTo>
                  <a:pt x="2657856" y="2235200"/>
                </a:lnTo>
                <a:lnTo>
                  <a:pt x="2655976" y="2247900"/>
                </a:lnTo>
                <a:lnTo>
                  <a:pt x="2651201" y="2247900"/>
                </a:lnTo>
                <a:lnTo>
                  <a:pt x="2651976" y="2235200"/>
                </a:lnTo>
                <a:lnTo>
                  <a:pt x="2657856" y="2235200"/>
                </a:lnTo>
                <a:lnTo>
                  <a:pt x="2657856" y="2234057"/>
                </a:lnTo>
                <a:lnTo>
                  <a:pt x="2646819" y="2222500"/>
                </a:lnTo>
                <a:lnTo>
                  <a:pt x="2648864" y="2235200"/>
                </a:lnTo>
                <a:lnTo>
                  <a:pt x="2647543" y="2235200"/>
                </a:lnTo>
                <a:lnTo>
                  <a:pt x="2650350" y="2247900"/>
                </a:lnTo>
                <a:lnTo>
                  <a:pt x="2646553" y="2247900"/>
                </a:lnTo>
                <a:lnTo>
                  <a:pt x="2648686" y="2260600"/>
                </a:lnTo>
                <a:lnTo>
                  <a:pt x="2652014" y="2273300"/>
                </a:lnTo>
                <a:lnTo>
                  <a:pt x="2655379" y="2273300"/>
                </a:lnTo>
                <a:lnTo>
                  <a:pt x="2657652" y="2286000"/>
                </a:lnTo>
                <a:lnTo>
                  <a:pt x="2647721" y="2286000"/>
                </a:lnTo>
                <a:lnTo>
                  <a:pt x="2649613" y="2298700"/>
                </a:lnTo>
                <a:lnTo>
                  <a:pt x="2648102" y="2311400"/>
                </a:lnTo>
                <a:lnTo>
                  <a:pt x="2644381" y="2324100"/>
                </a:lnTo>
                <a:lnTo>
                  <a:pt x="2639593" y="2336800"/>
                </a:lnTo>
                <a:lnTo>
                  <a:pt x="2648877" y="2336800"/>
                </a:lnTo>
                <a:lnTo>
                  <a:pt x="2648750" y="2349500"/>
                </a:lnTo>
                <a:lnTo>
                  <a:pt x="2644241" y="2349500"/>
                </a:lnTo>
                <a:lnTo>
                  <a:pt x="2649944" y="2362200"/>
                </a:lnTo>
                <a:lnTo>
                  <a:pt x="2654198" y="2374900"/>
                </a:lnTo>
                <a:lnTo>
                  <a:pt x="2655125" y="2387600"/>
                </a:lnTo>
                <a:lnTo>
                  <a:pt x="2648102" y="2387600"/>
                </a:lnTo>
                <a:lnTo>
                  <a:pt x="2649283" y="2400300"/>
                </a:lnTo>
                <a:lnTo>
                  <a:pt x="2656624" y="2400300"/>
                </a:lnTo>
                <a:lnTo>
                  <a:pt x="2659811" y="2400300"/>
                </a:lnTo>
                <a:lnTo>
                  <a:pt x="2658300" y="2413000"/>
                </a:lnTo>
                <a:lnTo>
                  <a:pt x="2656624" y="2400300"/>
                </a:lnTo>
                <a:lnTo>
                  <a:pt x="2655303" y="2425700"/>
                </a:lnTo>
                <a:lnTo>
                  <a:pt x="2655366" y="2438400"/>
                </a:lnTo>
                <a:lnTo>
                  <a:pt x="2653538" y="2451100"/>
                </a:lnTo>
                <a:lnTo>
                  <a:pt x="2651798" y="2454275"/>
                </a:lnTo>
                <a:lnTo>
                  <a:pt x="2650172" y="2449055"/>
                </a:lnTo>
                <a:lnTo>
                  <a:pt x="2647378" y="2449792"/>
                </a:lnTo>
                <a:lnTo>
                  <a:pt x="2644470" y="2453475"/>
                </a:lnTo>
                <a:lnTo>
                  <a:pt x="2641917" y="2455303"/>
                </a:lnTo>
                <a:lnTo>
                  <a:pt x="2644851" y="2461641"/>
                </a:lnTo>
                <a:lnTo>
                  <a:pt x="2646603" y="2463711"/>
                </a:lnTo>
                <a:lnTo>
                  <a:pt x="2647137" y="2464320"/>
                </a:lnTo>
                <a:lnTo>
                  <a:pt x="2647861" y="2463800"/>
                </a:lnTo>
                <a:lnTo>
                  <a:pt x="2651480" y="2463800"/>
                </a:lnTo>
                <a:lnTo>
                  <a:pt x="2650566" y="2476500"/>
                </a:lnTo>
                <a:lnTo>
                  <a:pt x="2645016" y="2476500"/>
                </a:lnTo>
                <a:lnTo>
                  <a:pt x="2647848" y="2489200"/>
                </a:lnTo>
                <a:lnTo>
                  <a:pt x="2651849" y="2489200"/>
                </a:lnTo>
                <a:lnTo>
                  <a:pt x="2653792" y="2501900"/>
                </a:lnTo>
                <a:lnTo>
                  <a:pt x="2649245" y="2495943"/>
                </a:lnTo>
                <a:lnTo>
                  <a:pt x="2650820" y="2501900"/>
                </a:lnTo>
                <a:lnTo>
                  <a:pt x="2650299" y="2501900"/>
                </a:lnTo>
                <a:lnTo>
                  <a:pt x="2647975" y="2494280"/>
                </a:lnTo>
                <a:lnTo>
                  <a:pt x="2646629" y="2492514"/>
                </a:lnTo>
                <a:lnTo>
                  <a:pt x="2649397" y="2501900"/>
                </a:lnTo>
                <a:lnTo>
                  <a:pt x="2645918" y="2501900"/>
                </a:lnTo>
                <a:lnTo>
                  <a:pt x="2648623" y="2514600"/>
                </a:lnTo>
                <a:lnTo>
                  <a:pt x="2645524" y="2501900"/>
                </a:lnTo>
                <a:lnTo>
                  <a:pt x="2643467" y="2501900"/>
                </a:lnTo>
                <a:lnTo>
                  <a:pt x="2640495" y="2489200"/>
                </a:lnTo>
                <a:lnTo>
                  <a:pt x="2643200" y="2501900"/>
                </a:lnTo>
                <a:lnTo>
                  <a:pt x="2642171" y="2501900"/>
                </a:lnTo>
                <a:lnTo>
                  <a:pt x="2647454" y="2514600"/>
                </a:lnTo>
                <a:lnTo>
                  <a:pt x="2641663" y="2501900"/>
                </a:lnTo>
                <a:lnTo>
                  <a:pt x="2641523" y="2501900"/>
                </a:lnTo>
                <a:lnTo>
                  <a:pt x="2642095" y="2504808"/>
                </a:lnTo>
                <a:lnTo>
                  <a:pt x="2640863" y="2502573"/>
                </a:lnTo>
                <a:lnTo>
                  <a:pt x="2640673" y="2501900"/>
                </a:lnTo>
                <a:lnTo>
                  <a:pt x="2640393" y="2500769"/>
                </a:lnTo>
                <a:lnTo>
                  <a:pt x="2637586" y="2489200"/>
                </a:lnTo>
                <a:lnTo>
                  <a:pt x="2637980" y="2491460"/>
                </a:lnTo>
                <a:lnTo>
                  <a:pt x="2637396" y="2489200"/>
                </a:lnTo>
                <a:lnTo>
                  <a:pt x="2635974" y="2489200"/>
                </a:lnTo>
                <a:lnTo>
                  <a:pt x="2638818" y="2501900"/>
                </a:lnTo>
                <a:lnTo>
                  <a:pt x="2637917" y="2501900"/>
                </a:lnTo>
                <a:lnTo>
                  <a:pt x="2636494" y="2501900"/>
                </a:lnTo>
                <a:lnTo>
                  <a:pt x="2634691" y="2489200"/>
                </a:lnTo>
                <a:lnTo>
                  <a:pt x="2628887" y="2489200"/>
                </a:lnTo>
                <a:lnTo>
                  <a:pt x="2625661" y="2501900"/>
                </a:lnTo>
                <a:lnTo>
                  <a:pt x="2626817" y="2489200"/>
                </a:lnTo>
                <a:lnTo>
                  <a:pt x="2620365" y="2501900"/>
                </a:lnTo>
                <a:lnTo>
                  <a:pt x="2614765" y="2489200"/>
                </a:lnTo>
                <a:lnTo>
                  <a:pt x="2602382" y="2489200"/>
                </a:lnTo>
                <a:lnTo>
                  <a:pt x="2594826" y="2476500"/>
                </a:lnTo>
                <a:lnTo>
                  <a:pt x="2589923" y="2476500"/>
                </a:lnTo>
                <a:lnTo>
                  <a:pt x="2589923" y="2489200"/>
                </a:lnTo>
                <a:lnTo>
                  <a:pt x="2584881" y="2489200"/>
                </a:lnTo>
                <a:lnTo>
                  <a:pt x="2586634" y="2479090"/>
                </a:lnTo>
                <a:lnTo>
                  <a:pt x="2589923" y="2489200"/>
                </a:lnTo>
                <a:lnTo>
                  <a:pt x="2589923" y="2476500"/>
                </a:lnTo>
                <a:lnTo>
                  <a:pt x="2587079" y="2476500"/>
                </a:lnTo>
                <a:lnTo>
                  <a:pt x="2585796" y="2476500"/>
                </a:lnTo>
                <a:lnTo>
                  <a:pt x="2545410" y="2476500"/>
                </a:lnTo>
                <a:lnTo>
                  <a:pt x="2531262" y="2463800"/>
                </a:lnTo>
                <a:lnTo>
                  <a:pt x="2518359" y="2463800"/>
                </a:lnTo>
                <a:lnTo>
                  <a:pt x="2505722" y="2451100"/>
                </a:lnTo>
                <a:lnTo>
                  <a:pt x="2481935" y="2451100"/>
                </a:lnTo>
                <a:lnTo>
                  <a:pt x="2478062" y="2438400"/>
                </a:lnTo>
                <a:lnTo>
                  <a:pt x="2465882" y="2451100"/>
                </a:lnTo>
                <a:lnTo>
                  <a:pt x="2456561" y="2438400"/>
                </a:lnTo>
                <a:lnTo>
                  <a:pt x="2438069" y="2438400"/>
                </a:lnTo>
                <a:lnTo>
                  <a:pt x="2429941" y="2425700"/>
                </a:lnTo>
                <a:lnTo>
                  <a:pt x="2401887" y="2425700"/>
                </a:lnTo>
                <a:lnTo>
                  <a:pt x="2390711" y="2413000"/>
                </a:lnTo>
                <a:lnTo>
                  <a:pt x="2390457" y="2425700"/>
                </a:lnTo>
                <a:lnTo>
                  <a:pt x="2385809" y="2425700"/>
                </a:lnTo>
                <a:lnTo>
                  <a:pt x="2386711" y="2413000"/>
                </a:lnTo>
                <a:lnTo>
                  <a:pt x="2384399" y="2413000"/>
                </a:lnTo>
                <a:lnTo>
                  <a:pt x="2383879" y="2425700"/>
                </a:lnTo>
                <a:lnTo>
                  <a:pt x="2361273" y="2425700"/>
                </a:lnTo>
                <a:lnTo>
                  <a:pt x="2316137" y="2400300"/>
                </a:lnTo>
                <a:lnTo>
                  <a:pt x="2282355" y="2400300"/>
                </a:lnTo>
                <a:lnTo>
                  <a:pt x="2277491" y="2413000"/>
                </a:lnTo>
                <a:lnTo>
                  <a:pt x="2270341" y="2413000"/>
                </a:lnTo>
                <a:lnTo>
                  <a:pt x="2276144" y="2400300"/>
                </a:lnTo>
                <a:lnTo>
                  <a:pt x="2205710" y="2400300"/>
                </a:lnTo>
                <a:lnTo>
                  <a:pt x="2207374" y="2387600"/>
                </a:lnTo>
                <a:lnTo>
                  <a:pt x="2174608" y="2387600"/>
                </a:lnTo>
                <a:lnTo>
                  <a:pt x="2164029" y="2374900"/>
                </a:lnTo>
                <a:lnTo>
                  <a:pt x="2165578" y="2387600"/>
                </a:lnTo>
                <a:lnTo>
                  <a:pt x="2126094" y="2387600"/>
                </a:lnTo>
                <a:lnTo>
                  <a:pt x="2125205" y="2374900"/>
                </a:lnTo>
                <a:lnTo>
                  <a:pt x="2071090" y="2374900"/>
                </a:lnTo>
                <a:lnTo>
                  <a:pt x="2066874" y="2362200"/>
                </a:lnTo>
                <a:lnTo>
                  <a:pt x="2052878" y="2374900"/>
                </a:lnTo>
                <a:lnTo>
                  <a:pt x="2013851" y="2374900"/>
                </a:lnTo>
                <a:lnTo>
                  <a:pt x="2017953" y="2362200"/>
                </a:lnTo>
                <a:lnTo>
                  <a:pt x="2012302" y="2362200"/>
                </a:lnTo>
                <a:lnTo>
                  <a:pt x="2002536" y="2374900"/>
                </a:lnTo>
                <a:lnTo>
                  <a:pt x="1992172" y="2362200"/>
                </a:lnTo>
                <a:lnTo>
                  <a:pt x="1954123" y="2362200"/>
                </a:lnTo>
                <a:lnTo>
                  <a:pt x="1951024" y="2349500"/>
                </a:lnTo>
                <a:lnTo>
                  <a:pt x="1950250" y="2362200"/>
                </a:lnTo>
                <a:lnTo>
                  <a:pt x="1952028" y="2362200"/>
                </a:lnTo>
                <a:lnTo>
                  <a:pt x="1946973" y="2374900"/>
                </a:lnTo>
                <a:lnTo>
                  <a:pt x="1939340" y="2374900"/>
                </a:lnTo>
                <a:lnTo>
                  <a:pt x="1935911" y="2362200"/>
                </a:lnTo>
                <a:lnTo>
                  <a:pt x="1933130" y="2362200"/>
                </a:lnTo>
                <a:lnTo>
                  <a:pt x="1936572" y="2349500"/>
                </a:lnTo>
                <a:lnTo>
                  <a:pt x="1931924" y="2349500"/>
                </a:lnTo>
                <a:lnTo>
                  <a:pt x="1931543" y="2362200"/>
                </a:lnTo>
                <a:lnTo>
                  <a:pt x="1929218" y="2362200"/>
                </a:lnTo>
                <a:lnTo>
                  <a:pt x="1928825" y="2349500"/>
                </a:lnTo>
                <a:lnTo>
                  <a:pt x="1922246" y="2349500"/>
                </a:lnTo>
                <a:lnTo>
                  <a:pt x="1924316" y="2362200"/>
                </a:lnTo>
                <a:lnTo>
                  <a:pt x="1915795" y="2362200"/>
                </a:lnTo>
                <a:lnTo>
                  <a:pt x="1916442" y="2349500"/>
                </a:lnTo>
                <a:lnTo>
                  <a:pt x="1914372" y="2349500"/>
                </a:lnTo>
                <a:lnTo>
                  <a:pt x="1908962" y="2362200"/>
                </a:lnTo>
                <a:lnTo>
                  <a:pt x="1902117" y="2362200"/>
                </a:lnTo>
                <a:lnTo>
                  <a:pt x="1902891" y="2349500"/>
                </a:lnTo>
                <a:lnTo>
                  <a:pt x="1895386" y="2349500"/>
                </a:lnTo>
                <a:lnTo>
                  <a:pt x="1886267" y="2362200"/>
                </a:lnTo>
                <a:lnTo>
                  <a:pt x="1867928" y="2362200"/>
                </a:lnTo>
                <a:lnTo>
                  <a:pt x="1870125" y="2349500"/>
                </a:lnTo>
                <a:lnTo>
                  <a:pt x="1866239" y="2349500"/>
                </a:lnTo>
                <a:lnTo>
                  <a:pt x="1865617" y="2336800"/>
                </a:lnTo>
                <a:lnTo>
                  <a:pt x="1857616" y="2336800"/>
                </a:lnTo>
                <a:lnTo>
                  <a:pt x="1859419" y="2349500"/>
                </a:lnTo>
                <a:lnTo>
                  <a:pt x="1836445" y="2349500"/>
                </a:lnTo>
                <a:lnTo>
                  <a:pt x="1835150" y="2362200"/>
                </a:lnTo>
                <a:lnTo>
                  <a:pt x="1823554" y="2362200"/>
                </a:lnTo>
                <a:lnTo>
                  <a:pt x="1821611" y="2349500"/>
                </a:lnTo>
                <a:lnTo>
                  <a:pt x="1817751" y="2349500"/>
                </a:lnTo>
                <a:lnTo>
                  <a:pt x="1813623" y="2362200"/>
                </a:lnTo>
                <a:lnTo>
                  <a:pt x="1809483" y="2349500"/>
                </a:lnTo>
                <a:lnTo>
                  <a:pt x="1809102" y="2349500"/>
                </a:lnTo>
                <a:lnTo>
                  <a:pt x="1813229" y="2336800"/>
                </a:lnTo>
                <a:lnTo>
                  <a:pt x="1802396" y="2336800"/>
                </a:lnTo>
                <a:lnTo>
                  <a:pt x="1796440" y="2349500"/>
                </a:lnTo>
                <a:lnTo>
                  <a:pt x="1792973" y="2349500"/>
                </a:lnTo>
                <a:lnTo>
                  <a:pt x="1794395" y="2336800"/>
                </a:lnTo>
                <a:lnTo>
                  <a:pt x="1794268" y="2336800"/>
                </a:lnTo>
                <a:lnTo>
                  <a:pt x="1789874" y="2349500"/>
                </a:lnTo>
                <a:lnTo>
                  <a:pt x="1787550" y="2336800"/>
                </a:lnTo>
                <a:lnTo>
                  <a:pt x="1784311" y="2336800"/>
                </a:lnTo>
                <a:lnTo>
                  <a:pt x="1783461" y="2349500"/>
                </a:lnTo>
                <a:lnTo>
                  <a:pt x="1779295" y="2336800"/>
                </a:lnTo>
                <a:lnTo>
                  <a:pt x="1751685" y="2336800"/>
                </a:lnTo>
                <a:lnTo>
                  <a:pt x="1753044" y="2324100"/>
                </a:lnTo>
                <a:lnTo>
                  <a:pt x="1717116" y="2324100"/>
                </a:lnTo>
                <a:lnTo>
                  <a:pt x="1713128" y="2336800"/>
                </a:lnTo>
                <a:lnTo>
                  <a:pt x="1709750" y="2324100"/>
                </a:lnTo>
                <a:lnTo>
                  <a:pt x="1702396" y="2324100"/>
                </a:lnTo>
                <a:lnTo>
                  <a:pt x="1704987" y="2311400"/>
                </a:lnTo>
                <a:lnTo>
                  <a:pt x="1672082" y="2311400"/>
                </a:lnTo>
                <a:lnTo>
                  <a:pt x="1667827" y="2298700"/>
                </a:lnTo>
                <a:lnTo>
                  <a:pt x="1647571" y="2298700"/>
                </a:lnTo>
                <a:lnTo>
                  <a:pt x="1647571" y="2311400"/>
                </a:lnTo>
                <a:lnTo>
                  <a:pt x="1637474" y="2298700"/>
                </a:lnTo>
                <a:lnTo>
                  <a:pt x="1616341" y="2298700"/>
                </a:lnTo>
                <a:lnTo>
                  <a:pt x="1615186" y="2311400"/>
                </a:lnTo>
                <a:lnTo>
                  <a:pt x="1615960" y="2311400"/>
                </a:lnTo>
                <a:lnTo>
                  <a:pt x="1613763" y="2324100"/>
                </a:lnTo>
                <a:lnTo>
                  <a:pt x="1614030" y="2324100"/>
                </a:lnTo>
                <a:lnTo>
                  <a:pt x="1617383" y="2336800"/>
                </a:lnTo>
                <a:lnTo>
                  <a:pt x="1618157" y="2336800"/>
                </a:lnTo>
                <a:lnTo>
                  <a:pt x="1620215" y="2324100"/>
                </a:lnTo>
                <a:lnTo>
                  <a:pt x="1623187" y="2324100"/>
                </a:lnTo>
                <a:lnTo>
                  <a:pt x="1630540" y="2336800"/>
                </a:lnTo>
                <a:lnTo>
                  <a:pt x="1629638" y="2336800"/>
                </a:lnTo>
                <a:lnTo>
                  <a:pt x="1632864" y="2349500"/>
                </a:lnTo>
                <a:lnTo>
                  <a:pt x="1635823" y="2336800"/>
                </a:lnTo>
                <a:lnTo>
                  <a:pt x="1636991" y="2336800"/>
                </a:lnTo>
                <a:lnTo>
                  <a:pt x="1636991" y="2349500"/>
                </a:lnTo>
                <a:lnTo>
                  <a:pt x="1641894" y="2336800"/>
                </a:lnTo>
                <a:lnTo>
                  <a:pt x="1647685" y="2349500"/>
                </a:lnTo>
                <a:lnTo>
                  <a:pt x="1652282" y="2336800"/>
                </a:lnTo>
                <a:lnTo>
                  <a:pt x="1672920" y="2336800"/>
                </a:lnTo>
                <a:lnTo>
                  <a:pt x="1681645" y="2349500"/>
                </a:lnTo>
                <a:lnTo>
                  <a:pt x="1717624" y="2349500"/>
                </a:lnTo>
                <a:lnTo>
                  <a:pt x="1715693" y="2362200"/>
                </a:lnTo>
                <a:lnTo>
                  <a:pt x="1722018" y="2362200"/>
                </a:lnTo>
                <a:lnTo>
                  <a:pt x="1723428" y="2349500"/>
                </a:lnTo>
                <a:lnTo>
                  <a:pt x="1730273" y="2362200"/>
                </a:lnTo>
                <a:lnTo>
                  <a:pt x="1730146" y="2362200"/>
                </a:lnTo>
                <a:lnTo>
                  <a:pt x="1730654" y="2374900"/>
                </a:lnTo>
                <a:lnTo>
                  <a:pt x="1740585" y="2362200"/>
                </a:lnTo>
                <a:lnTo>
                  <a:pt x="1735950" y="2374900"/>
                </a:lnTo>
                <a:lnTo>
                  <a:pt x="1754657" y="2374900"/>
                </a:lnTo>
                <a:lnTo>
                  <a:pt x="1750402" y="2387600"/>
                </a:lnTo>
                <a:lnTo>
                  <a:pt x="1788363" y="2387600"/>
                </a:lnTo>
                <a:lnTo>
                  <a:pt x="1786229" y="2374900"/>
                </a:lnTo>
                <a:lnTo>
                  <a:pt x="1794129" y="2374900"/>
                </a:lnTo>
                <a:lnTo>
                  <a:pt x="1798129" y="2400300"/>
                </a:lnTo>
                <a:lnTo>
                  <a:pt x="1805825" y="2400300"/>
                </a:lnTo>
                <a:lnTo>
                  <a:pt x="1810562" y="2387600"/>
                </a:lnTo>
                <a:lnTo>
                  <a:pt x="1820964" y="2387600"/>
                </a:lnTo>
                <a:lnTo>
                  <a:pt x="1821738" y="2374900"/>
                </a:lnTo>
                <a:lnTo>
                  <a:pt x="1836458" y="2374900"/>
                </a:lnTo>
                <a:lnTo>
                  <a:pt x="1835162" y="2387600"/>
                </a:lnTo>
                <a:lnTo>
                  <a:pt x="1826133" y="2387600"/>
                </a:lnTo>
                <a:lnTo>
                  <a:pt x="1828711" y="2400300"/>
                </a:lnTo>
                <a:lnTo>
                  <a:pt x="1866582" y="2400300"/>
                </a:lnTo>
                <a:lnTo>
                  <a:pt x="1868919" y="2387600"/>
                </a:lnTo>
                <a:lnTo>
                  <a:pt x="1873745" y="2387600"/>
                </a:lnTo>
                <a:lnTo>
                  <a:pt x="1874951" y="2400300"/>
                </a:lnTo>
                <a:lnTo>
                  <a:pt x="1879409" y="2400300"/>
                </a:lnTo>
                <a:lnTo>
                  <a:pt x="1884324" y="2413000"/>
                </a:lnTo>
                <a:lnTo>
                  <a:pt x="1887499" y="2413000"/>
                </a:lnTo>
                <a:lnTo>
                  <a:pt x="1891665" y="2425700"/>
                </a:lnTo>
                <a:lnTo>
                  <a:pt x="1897608" y="2425700"/>
                </a:lnTo>
                <a:lnTo>
                  <a:pt x="1896452" y="2413000"/>
                </a:lnTo>
                <a:lnTo>
                  <a:pt x="1898764" y="2425700"/>
                </a:lnTo>
                <a:lnTo>
                  <a:pt x="1900313" y="2425700"/>
                </a:lnTo>
                <a:lnTo>
                  <a:pt x="1903933" y="2413000"/>
                </a:lnTo>
                <a:lnTo>
                  <a:pt x="1900580" y="2413000"/>
                </a:lnTo>
                <a:lnTo>
                  <a:pt x="1907032" y="2400300"/>
                </a:lnTo>
                <a:lnTo>
                  <a:pt x="1909864" y="2413000"/>
                </a:lnTo>
                <a:lnTo>
                  <a:pt x="1918246" y="2400300"/>
                </a:lnTo>
                <a:lnTo>
                  <a:pt x="1917738" y="2413000"/>
                </a:lnTo>
                <a:lnTo>
                  <a:pt x="1912366" y="2413000"/>
                </a:lnTo>
                <a:lnTo>
                  <a:pt x="1911769" y="2425700"/>
                </a:lnTo>
                <a:lnTo>
                  <a:pt x="1924100" y="2425700"/>
                </a:lnTo>
                <a:lnTo>
                  <a:pt x="1930120" y="2413000"/>
                </a:lnTo>
                <a:lnTo>
                  <a:pt x="1927669" y="2425700"/>
                </a:lnTo>
                <a:lnTo>
                  <a:pt x="1928317" y="2425700"/>
                </a:lnTo>
                <a:lnTo>
                  <a:pt x="1932178" y="2413000"/>
                </a:lnTo>
                <a:lnTo>
                  <a:pt x="1936953" y="2413000"/>
                </a:lnTo>
                <a:lnTo>
                  <a:pt x="1943150" y="2425700"/>
                </a:lnTo>
                <a:lnTo>
                  <a:pt x="1944954" y="2413000"/>
                </a:lnTo>
                <a:lnTo>
                  <a:pt x="1970887" y="2413000"/>
                </a:lnTo>
                <a:lnTo>
                  <a:pt x="1973732" y="2425700"/>
                </a:lnTo>
                <a:lnTo>
                  <a:pt x="1969465" y="2425700"/>
                </a:lnTo>
                <a:lnTo>
                  <a:pt x="1972056" y="2438400"/>
                </a:lnTo>
                <a:lnTo>
                  <a:pt x="1977440" y="2425700"/>
                </a:lnTo>
                <a:lnTo>
                  <a:pt x="1980730" y="2438400"/>
                </a:lnTo>
                <a:lnTo>
                  <a:pt x="1989594" y="2438400"/>
                </a:lnTo>
                <a:lnTo>
                  <a:pt x="1988312" y="2425700"/>
                </a:lnTo>
                <a:lnTo>
                  <a:pt x="1980831" y="2425700"/>
                </a:lnTo>
                <a:lnTo>
                  <a:pt x="1981987" y="2423045"/>
                </a:lnTo>
                <a:lnTo>
                  <a:pt x="1979663" y="2425700"/>
                </a:lnTo>
                <a:lnTo>
                  <a:pt x="1978367" y="2425700"/>
                </a:lnTo>
                <a:lnTo>
                  <a:pt x="1983790" y="2413000"/>
                </a:lnTo>
                <a:lnTo>
                  <a:pt x="1986368" y="2413000"/>
                </a:lnTo>
                <a:lnTo>
                  <a:pt x="1981987" y="2423045"/>
                </a:lnTo>
                <a:lnTo>
                  <a:pt x="1990763" y="2413000"/>
                </a:lnTo>
                <a:lnTo>
                  <a:pt x="2000440" y="2413000"/>
                </a:lnTo>
                <a:lnTo>
                  <a:pt x="1997214" y="2425700"/>
                </a:lnTo>
                <a:lnTo>
                  <a:pt x="2004263" y="2438400"/>
                </a:lnTo>
                <a:lnTo>
                  <a:pt x="2012061" y="2438400"/>
                </a:lnTo>
                <a:lnTo>
                  <a:pt x="2020557" y="2425700"/>
                </a:lnTo>
                <a:lnTo>
                  <a:pt x="2029726" y="2438400"/>
                </a:lnTo>
                <a:lnTo>
                  <a:pt x="2025980" y="2425700"/>
                </a:lnTo>
                <a:lnTo>
                  <a:pt x="2039264" y="2425700"/>
                </a:lnTo>
                <a:lnTo>
                  <a:pt x="2037854" y="2438400"/>
                </a:lnTo>
                <a:lnTo>
                  <a:pt x="2051037" y="2438400"/>
                </a:lnTo>
                <a:lnTo>
                  <a:pt x="2054364" y="2425700"/>
                </a:lnTo>
                <a:lnTo>
                  <a:pt x="2059012" y="2438400"/>
                </a:lnTo>
                <a:lnTo>
                  <a:pt x="2071751" y="2438400"/>
                </a:lnTo>
                <a:lnTo>
                  <a:pt x="2077554" y="2425700"/>
                </a:lnTo>
                <a:lnTo>
                  <a:pt x="2084298" y="2425700"/>
                </a:lnTo>
                <a:lnTo>
                  <a:pt x="2080044" y="2438400"/>
                </a:lnTo>
                <a:lnTo>
                  <a:pt x="2098624" y="2438400"/>
                </a:lnTo>
                <a:lnTo>
                  <a:pt x="2100160" y="2425700"/>
                </a:lnTo>
                <a:lnTo>
                  <a:pt x="2103907" y="2425700"/>
                </a:lnTo>
                <a:lnTo>
                  <a:pt x="2107908" y="2425700"/>
                </a:lnTo>
                <a:lnTo>
                  <a:pt x="2115858" y="2438400"/>
                </a:lnTo>
                <a:lnTo>
                  <a:pt x="2137105" y="2438400"/>
                </a:lnTo>
                <a:lnTo>
                  <a:pt x="2144547" y="2451100"/>
                </a:lnTo>
                <a:lnTo>
                  <a:pt x="2152548" y="2451100"/>
                </a:lnTo>
                <a:lnTo>
                  <a:pt x="2161959" y="2438400"/>
                </a:lnTo>
                <a:lnTo>
                  <a:pt x="2168804" y="2451100"/>
                </a:lnTo>
                <a:lnTo>
                  <a:pt x="2172246" y="2451100"/>
                </a:lnTo>
                <a:lnTo>
                  <a:pt x="2175916" y="2438400"/>
                </a:lnTo>
                <a:lnTo>
                  <a:pt x="2186228" y="2438400"/>
                </a:lnTo>
                <a:lnTo>
                  <a:pt x="2184095" y="2451100"/>
                </a:lnTo>
                <a:lnTo>
                  <a:pt x="2195131" y="2451100"/>
                </a:lnTo>
                <a:lnTo>
                  <a:pt x="2200541" y="2463800"/>
                </a:lnTo>
                <a:lnTo>
                  <a:pt x="2221573" y="2463800"/>
                </a:lnTo>
                <a:lnTo>
                  <a:pt x="2228253" y="2451100"/>
                </a:lnTo>
                <a:lnTo>
                  <a:pt x="2246338" y="2451100"/>
                </a:lnTo>
                <a:lnTo>
                  <a:pt x="2246604" y="2463800"/>
                </a:lnTo>
                <a:lnTo>
                  <a:pt x="2250732" y="2463800"/>
                </a:lnTo>
                <a:lnTo>
                  <a:pt x="2247633" y="2451100"/>
                </a:lnTo>
                <a:lnTo>
                  <a:pt x="2262594" y="2451100"/>
                </a:lnTo>
                <a:lnTo>
                  <a:pt x="2261832" y="2463800"/>
                </a:lnTo>
                <a:lnTo>
                  <a:pt x="2267496" y="2463800"/>
                </a:lnTo>
                <a:lnTo>
                  <a:pt x="2266213" y="2476500"/>
                </a:lnTo>
                <a:lnTo>
                  <a:pt x="2273401" y="2476500"/>
                </a:lnTo>
                <a:lnTo>
                  <a:pt x="2278900" y="2463800"/>
                </a:lnTo>
                <a:lnTo>
                  <a:pt x="2291245" y="2463800"/>
                </a:lnTo>
                <a:lnTo>
                  <a:pt x="2295753" y="2451100"/>
                </a:lnTo>
                <a:lnTo>
                  <a:pt x="2297747" y="2463800"/>
                </a:lnTo>
                <a:lnTo>
                  <a:pt x="2303754" y="2463800"/>
                </a:lnTo>
                <a:lnTo>
                  <a:pt x="2303627" y="2476500"/>
                </a:lnTo>
                <a:lnTo>
                  <a:pt x="2308466" y="2476500"/>
                </a:lnTo>
                <a:lnTo>
                  <a:pt x="2315095" y="2463800"/>
                </a:lnTo>
                <a:lnTo>
                  <a:pt x="2324011" y="2463800"/>
                </a:lnTo>
                <a:lnTo>
                  <a:pt x="2318067" y="2476500"/>
                </a:lnTo>
                <a:lnTo>
                  <a:pt x="2323985" y="2476500"/>
                </a:lnTo>
                <a:lnTo>
                  <a:pt x="2329688" y="2463800"/>
                </a:lnTo>
                <a:lnTo>
                  <a:pt x="2341943" y="2463800"/>
                </a:lnTo>
                <a:lnTo>
                  <a:pt x="2342807" y="2476500"/>
                </a:lnTo>
                <a:lnTo>
                  <a:pt x="2350693" y="2476500"/>
                </a:lnTo>
                <a:lnTo>
                  <a:pt x="2360168" y="2489200"/>
                </a:lnTo>
                <a:lnTo>
                  <a:pt x="2365819" y="2501900"/>
                </a:lnTo>
                <a:lnTo>
                  <a:pt x="2377706" y="2489200"/>
                </a:lnTo>
                <a:lnTo>
                  <a:pt x="2388806" y="2501900"/>
                </a:lnTo>
                <a:lnTo>
                  <a:pt x="2417749" y="2501900"/>
                </a:lnTo>
                <a:lnTo>
                  <a:pt x="2420645" y="2489200"/>
                </a:lnTo>
                <a:lnTo>
                  <a:pt x="2426576" y="2489200"/>
                </a:lnTo>
                <a:lnTo>
                  <a:pt x="2436393" y="2501900"/>
                </a:lnTo>
                <a:lnTo>
                  <a:pt x="2437942" y="2514600"/>
                </a:lnTo>
                <a:lnTo>
                  <a:pt x="2431618" y="2501900"/>
                </a:lnTo>
                <a:lnTo>
                  <a:pt x="2430970" y="2514600"/>
                </a:lnTo>
                <a:lnTo>
                  <a:pt x="2437803" y="2514600"/>
                </a:lnTo>
                <a:lnTo>
                  <a:pt x="2437739" y="2517978"/>
                </a:lnTo>
                <a:lnTo>
                  <a:pt x="2439479" y="2514600"/>
                </a:lnTo>
                <a:lnTo>
                  <a:pt x="2442197" y="2514600"/>
                </a:lnTo>
                <a:lnTo>
                  <a:pt x="2447226" y="2527300"/>
                </a:lnTo>
                <a:lnTo>
                  <a:pt x="2442832" y="2514600"/>
                </a:lnTo>
                <a:lnTo>
                  <a:pt x="2449639" y="2514600"/>
                </a:lnTo>
                <a:lnTo>
                  <a:pt x="2456167" y="2527300"/>
                </a:lnTo>
                <a:lnTo>
                  <a:pt x="2483015" y="2527300"/>
                </a:lnTo>
                <a:lnTo>
                  <a:pt x="2491346" y="2514600"/>
                </a:lnTo>
                <a:lnTo>
                  <a:pt x="2491994" y="2527300"/>
                </a:lnTo>
                <a:lnTo>
                  <a:pt x="2526220" y="2527300"/>
                </a:lnTo>
                <a:lnTo>
                  <a:pt x="2535085" y="2540000"/>
                </a:lnTo>
                <a:lnTo>
                  <a:pt x="2535732" y="2540000"/>
                </a:lnTo>
                <a:lnTo>
                  <a:pt x="2539987" y="2527300"/>
                </a:lnTo>
                <a:lnTo>
                  <a:pt x="2541930" y="2540000"/>
                </a:lnTo>
                <a:lnTo>
                  <a:pt x="2548242" y="2540000"/>
                </a:lnTo>
                <a:lnTo>
                  <a:pt x="2557297" y="2552700"/>
                </a:lnTo>
                <a:lnTo>
                  <a:pt x="2566860" y="2552700"/>
                </a:lnTo>
                <a:lnTo>
                  <a:pt x="2576665" y="2540000"/>
                </a:lnTo>
                <a:lnTo>
                  <a:pt x="2586431" y="2540000"/>
                </a:lnTo>
                <a:lnTo>
                  <a:pt x="2583853" y="2552700"/>
                </a:lnTo>
                <a:lnTo>
                  <a:pt x="2586571" y="2552700"/>
                </a:lnTo>
                <a:lnTo>
                  <a:pt x="2589276" y="2565400"/>
                </a:lnTo>
                <a:lnTo>
                  <a:pt x="2594178" y="2565400"/>
                </a:lnTo>
                <a:lnTo>
                  <a:pt x="2600756" y="2578100"/>
                </a:lnTo>
                <a:lnTo>
                  <a:pt x="2619591" y="2578100"/>
                </a:lnTo>
                <a:lnTo>
                  <a:pt x="2625267" y="2590800"/>
                </a:lnTo>
                <a:lnTo>
                  <a:pt x="2637663" y="2590800"/>
                </a:lnTo>
                <a:lnTo>
                  <a:pt x="2642692" y="2578100"/>
                </a:lnTo>
                <a:lnTo>
                  <a:pt x="2656751" y="2578100"/>
                </a:lnTo>
                <a:lnTo>
                  <a:pt x="2655074" y="2590800"/>
                </a:lnTo>
                <a:lnTo>
                  <a:pt x="2652103" y="2590800"/>
                </a:lnTo>
                <a:lnTo>
                  <a:pt x="2648623" y="2603500"/>
                </a:lnTo>
                <a:lnTo>
                  <a:pt x="2649397" y="2603500"/>
                </a:lnTo>
                <a:lnTo>
                  <a:pt x="2648877" y="2616200"/>
                </a:lnTo>
                <a:lnTo>
                  <a:pt x="2639847" y="2616200"/>
                </a:lnTo>
                <a:lnTo>
                  <a:pt x="2632621" y="2628900"/>
                </a:lnTo>
                <a:lnTo>
                  <a:pt x="2624886" y="2628900"/>
                </a:lnTo>
                <a:lnTo>
                  <a:pt x="2620886" y="2616200"/>
                </a:lnTo>
                <a:lnTo>
                  <a:pt x="2614701" y="2616200"/>
                </a:lnTo>
                <a:lnTo>
                  <a:pt x="2614561" y="2614663"/>
                </a:lnTo>
                <a:lnTo>
                  <a:pt x="2613977" y="2616200"/>
                </a:lnTo>
                <a:lnTo>
                  <a:pt x="2613660" y="2616200"/>
                </a:lnTo>
                <a:lnTo>
                  <a:pt x="2612504" y="2620086"/>
                </a:lnTo>
                <a:lnTo>
                  <a:pt x="2612364" y="2620480"/>
                </a:lnTo>
                <a:lnTo>
                  <a:pt x="2610955" y="2623324"/>
                </a:lnTo>
                <a:lnTo>
                  <a:pt x="2611640" y="2623020"/>
                </a:lnTo>
                <a:lnTo>
                  <a:pt x="2609913" y="2628900"/>
                </a:lnTo>
                <a:lnTo>
                  <a:pt x="2600629" y="2628900"/>
                </a:lnTo>
                <a:lnTo>
                  <a:pt x="2600375" y="2616200"/>
                </a:lnTo>
                <a:lnTo>
                  <a:pt x="2585936" y="2628900"/>
                </a:lnTo>
                <a:lnTo>
                  <a:pt x="2570086" y="2628900"/>
                </a:lnTo>
                <a:lnTo>
                  <a:pt x="2551963" y="2641600"/>
                </a:lnTo>
                <a:lnTo>
                  <a:pt x="2530703" y="2641600"/>
                </a:lnTo>
                <a:lnTo>
                  <a:pt x="2534615" y="2654300"/>
                </a:lnTo>
                <a:lnTo>
                  <a:pt x="2541232" y="2667000"/>
                </a:lnTo>
                <a:lnTo>
                  <a:pt x="2541968" y="2667000"/>
                </a:lnTo>
                <a:lnTo>
                  <a:pt x="2528252" y="2679700"/>
                </a:lnTo>
                <a:lnTo>
                  <a:pt x="2526182" y="2679700"/>
                </a:lnTo>
                <a:lnTo>
                  <a:pt x="2523604" y="2667000"/>
                </a:lnTo>
                <a:lnTo>
                  <a:pt x="2516632" y="2667000"/>
                </a:lnTo>
                <a:lnTo>
                  <a:pt x="2528125" y="2654300"/>
                </a:lnTo>
                <a:lnTo>
                  <a:pt x="2518321" y="2654300"/>
                </a:lnTo>
                <a:lnTo>
                  <a:pt x="2516251" y="2667000"/>
                </a:lnTo>
                <a:lnTo>
                  <a:pt x="2510828" y="2667000"/>
                </a:lnTo>
                <a:lnTo>
                  <a:pt x="2510053" y="2654300"/>
                </a:lnTo>
                <a:lnTo>
                  <a:pt x="2506789" y="2654300"/>
                </a:lnTo>
                <a:lnTo>
                  <a:pt x="2497201" y="2641600"/>
                </a:lnTo>
                <a:lnTo>
                  <a:pt x="2484640" y="2641600"/>
                </a:lnTo>
                <a:lnTo>
                  <a:pt x="2484247" y="2654300"/>
                </a:lnTo>
                <a:lnTo>
                  <a:pt x="2463723" y="2654300"/>
                </a:lnTo>
                <a:lnTo>
                  <a:pt x="2460294" y="2641600"/>
                </a:lnTo>
                <a:lnTo>
                  <a:pt x="2434463" y="2641600"/>
                </a:lnTo>
                <a:lnTo>
                  <a:pt x="2432126" y="2654300"/>
                </a:lnTo>
                <a:lnTo>
                  <a:pt x="2425166" y="2654300"/>
                </a:lnTo>
                <a:lnTo>
                  <a:pt x="2423617" y="2641600"/>
                </a:lnTo>
                <a:lnTo>
                  <a:pt x="2407056" y="2641600"/>
                </a:lnTo>
                <a:lnTo>
                  <a:pt x="2389505" y="2654300"/>
                </a:lnTo>
                <a:lnTo>
                  <a:pt x="2377681" y="2654300"/>
                </a:lnTo>
                <a:lnTo>
                  <a:pt x="2380780" y="2667000"/>
                </a:lnTo>
                <a:lnTo>
                  <a:pt x="2316429" y="2667000"/>
                </a:lnTo>
                <a:lnTo>
                  <a:pt x="2285009" y="2654300"/>
                </a:lnTo>
                <a:lnTo>
                  <a:pt x="2198319" y="2654300"/>
                </a:lnTo>
                <a:lnTo>
                  <a:pt x="2183130" y="2667000"/>
                </a:lnTo>
                <a:lnTo>
                  <a:pt x="2175903" y="2667000"/>
                </a:lnTo>
                <a:lnTo>
                  <a:pt x="2166607" y="2654300"/>
                </a:lnTo>
                <a:lnTo>
                  <a:pt x="2122741" y="2654300"/>
                </a:lnTo>
                <a:lnTo>
                  <a:pt x="2130209" y="2641600"/>
                </a:lnTo>
                <a:lnTo>
                  <a:pt x="2087003" y="2641600"/>
                </a:lnTo>
                <a:lnTo>
                  <a:pt x="2088057" y="2628900"/>
                </a:lnTo>
                <a:lnTo>
                  <a:pt x="2058238" y="2628900"/>
                </a:lnTo>
                <a:lnTo>
                  <a:pt x="2074494" y="2641600"/>
                </a:lnTo>
                <a:lnTo>
                  <a:pt x="2039137" y="2641600"/>
                </a:lnTo>
                <a:lnTo>
                  <a:pt x="2046236" y="2616200"/>
                </a:lnTo>
                <a:lnTo>
                  <a:pt x="1978774" y="2616200"/>
                </a:lnTo>
                <a:lnTo>
                  <a:pt x="1948459" y="2628900"/>
                </a:lnTo>
                <a:lnTo>
                  <a:pt x="1920697" y="2616200"/>
                </a:lnTo>
                <a:lnTo>
                  <a:pt x="1918804" y="2616200"/>
                </a:lnTo>
                <a:lnTo>
                  <a:pt x="1927059" y="2628900"/>
                </a:lnTo>
                <a:lnTo>
                  <a:pt x="1917839" y="2628900"/>
                </a:lnTo>
                <a:lnTo>
                  <a:pt x="1902828" y="2616200"/>
                </a:lnTo>
                <a:lnTo>
                  <a:pt x="1890725" y="2616200"/>
                </a:lnTo>
                <a:lnTo>
                  <a:pt x="1882902" y="2603500"/>
                </a:lnTo>
                <a:lnTo>
                  <a:pt x="1864868" y="2603500"/>
                </a:lnTo>
                <a:lnTo>
                  <a:pt x="1852371" y="2616200"/>
                </a:lnTo>
                <a:lnTo>
                  <a:pt x="1820583" y="2616200"/>
                </a:lnTo>
                <a:lnTo>
                  <a:pt x="1822831" y="2628900"/>
                </a:lnTo>
                <a:lnTo>
                  <a:pt x="1822272" y="2628900"/>
                </a:lnTo>
                <a:lnTo>
                  <a:pt x="1816430" y="2641600"/>
                </a:lnTo>
                <a:lnTo>
                  <a:pt x="1789417" y="2641600"/>
                </a:lnTo>
                <a:lnTo>
                  <a:pt x="1783016" y="2628900"/>
                </a:lnTo>
                <a:lnTo>
                  <a:pt x="1783562" y="2616200"/>
                </a:lnTo>
                <a:lnTo>
                  <a:pt x="1792998" y="2616200"/>
                </a:lnTo>
                <a:lnTo>
                  <a:pt x="1779955" y="2603500"/>
                </a:lnTo>
                <a:lnTo>
                  <a:pt x="1766087" y="2603500"/>
                </a:lnTo>
                <a:lnTo>
                  <a:pt x="1774520" y="2616200"/>
                </a:lnTo>
                <a:lnTo>
                  <a:pt x="1755013" y="2603500"/>
                </a:lnTo>
                <a:lnTo>
                  <a:pt x="1695919" y="2603500"/>
                </a:lnTo>
                <a:lnTo>
                  <a:pt x="1695437" y="2603296"/>
                </a:lnTo>
                <a:lnTo>
                  <a:pt x="1695145" y="2603500"/>
                </a:lnTo>
                <a:lnTo>
                  <a:pt x="1681683" y="2603500"/>
                </a:lnTo>
                <a:lnTo>
                  <a:pt x="1673580" y="2616200"/>
                </a:lnTo>
                <a:lnTo>
                  <a:pt x="1647583" y="2616200"/>
                </a:lnTo>
                <a:lnTo>
                  <a:pt x="1647558" y="2603500"/>
                </a:lnTo>
                <a:lnTo>
                  <a:pt x="1622958" y="2603500"/>
                </a:lnTo>
                <a:lnTo>
                  <a:pt x="1623656" y="2590800"/>
                </a:lnTo>
                <a:lnTo>
                  <a:pt x="1615630" y="2590800"/>
                </a:lnTo>
                <a:lnTo>
                  <a:pt x="1597914" y="2578100"/>
                </a:lnTo>
                <a:lnTo>
                  <a:pt x="1582534" y="2578100"/>
                </a:lnTo>
                <a:lnTo>
                  <a:pt x="1569643" y="2565400"/>
                </a:lnTo>
                <a:lnTo>
                  <a:pt x="1561388" y="2565400"/>
                </a:lnTo>
                <a:lnTo>
                  <a:pt x="1568869" y="2578100"/>
                </a:lnTo>
                <a:lnTo>
                  <a:pt x="1550606" y="2578100"/>
                </a:lnTo>
                <a:lnTo>
                  <a:pt x="1550949" y="2590800"/>
                </a:lnTo>
                <a:lnTo>
                  <a:pt x="1549679" y="2590800"/>
                </a:lnTo>
                <a:lnTo>
                  <a:pt x="1541513" y="2603500"/>
                </a:lnTo>
                <a:lnTo>
                  <a:pt x="1509572" y="2603500"/>
                </a:lnTo>
                <a:lnTo>
                  <a:pt x="1503972" y="2590800"/>
                </a:lnTo>
                <a:lnTo>
                  <a:pt x="1519351" y="2590800"/>
                </a:lnTo>
                <a:lnTo>
                  <a:pt x="1519072" y="2578100"/>
                </a:lnTo>
                <a:lnTo>
                  <a:pt x="1509776" y="2578100"/>
                </a:lnTo>
                <a:lnTo>
                  <a:pt x="1508620" y="2565400"/>
                </a:lnTo>
                <a:lnTo>
                  <a:pt x="1488567" y="2565400"/>
                </a:lnTo>
                <a:lnTo>
                  <a:pt x="1480210" y="2578100"/>
                </a:lnTo>
                <a:lnTo>
                  <a:pt x="1462887" y="2578100"/>
                </a:lnTo>
                <a:lnTo>
                  <a:pt x="1459547" y="2565400"/>
                </a:lnTo>
                <a:lnTo>
                  <a:pt x="1455661" y="2565400"/>
                </a:lnTo>
                <a:lnTo>
                  <a:pt x="1455572" y="2578100"/>
                </a:lnTo>
                <a:lnTo>
                  <a:pt x="1450340" y="2578100"/>
                </a:lnTo>
                <a:lnTo>
                  <a:pt x="1441526" y="2590800"/>
                </a:lnTo>
                <a:lnTo>
                  <a:pt x="1418437" y="2590800"/>
                </a:lnTo>
                <a:lnTo>
                  <a:pt x="1413522" y="2603500"/>
                </a:lnTo>
                <a:lnTo>
                  <a:pt x="1388173" y="2603500"/>
                </a:lnTo>
                <a:lnTo>
                  <a:pt x="1391285" y="2594584"/>
                </a:lnTo>
                <a:lnTo>
                  <a:pt x="1381391" y="2603500"/>
                </a:lnTo>
                <a:lnTo>
                  <a:pt x="1366329" y="2590800"/>
                </a:lnTo>
                <a:lnTo>
                  <a:pt x="1332242" y="2590800"/>
                </a:lnTo>
                <a:lnTo>
                  <a:pt x="1327429" y="2578100"/>
                </a:lnTo>
                <a:lnTo>
                  <a:pt x="1326794" y="2578100"/>
                </a:lnTo>
                <a:lnTo>
                  <a:pt x="1326400" y="2565400"/>
                </a:lnTo>
                <a:lnTo>
                  <a:pt x="1301026" y="2565400"/>
                </a:lnTo>
                <a:lnTo>
                  <a:pt x="1301026" y="2603500"/>
                </a:lnTo>
                <a:lnTo>
                  <a:pt x="1286814" y="2590800"/>
                </a:lnTo>
                <a:lnTo>
                  <a:pt x="1297419" y="2590800"/>
                </a:lnTo>
                <a:lnTo>
                  <a:pt x="1301026" y="2603500"/>
                </a:lnTo>
                <a:lnTo>
                  <a:pt x="1301026" y="2565400"/>
                </a:lnTo>
                <a:lnTo>
                  <a:pt x="1293876" y="2565400"/>
                </a:lnTo>
                <a:lnTo>
                  <a:pt x="1281836" y="2552700"/>
                </a:lnTo>
                <a:lnTo>
                  <a:pt x="1264386" y="2565400"/>
                </a:lnTo>
                <a:lnTo>
                  <a:pt x="1269339" y="2565400"/>
                </a:lnTo>
                <a:lnTo>
                  <a:pt x="1264551" y="2578100"/>
                </a:lnTo>
                <a:lnTo>
                  <a:pt x="1300378" y="2578100"/>
                </a:lnTo>
                <a:lnTo>
                  <a:pt x="1269288" y="2590800"/>
                </a:lnTo>
                <a:lnTo>
                  <a:pt x="1271892" y="2590800"/>
                </a:lnTo>
                <a:lnTo>
                  <a:pt x="1256360" y="2603500"/>
                </a:lnTo>
                <a:lnTo>
                  <a:pt x="1240256" y="2590800"/>
                </a:lnTo>
                <a:lnTo>
                  <a:pt x="1242453" y="2565400"/>
                </a:lnTo>
                <a:lnTo>
                  <a:pt x="1138199" y="2565400"/>
                </a:lnTo>
                <a:lnTo>
                  <a:pt x="1152144" y="2578100"/>
                </a:lnTo>
                <a:lnTo>
                  <a:pt x="1110589" y="2578100"/>
                </a:lnTo>
                <a:lnTo>
                  <a:pt x="1112266" y="2565400"/>
                </a:lnTo>
                <a:lnTo>
                  <a:pt x="1097546" y="2565400"/>
                </a:lnTo>
                <a:lnTo>
                  <a:pt x="1096784" y="2564003"/>
                </a:lnTo>
                <a:lnTo>
                  <a:pt x="1093698" y="2561031"/>
                </a:lnTo>
                <a:lnTo>
                  <a:pt x="1094460" y="2563482"/>
                </a:lnTo>
                <a:lnTo>
                  <a:pt x="1096238" y="2565400"/>
                </a:lnTo>
                <a:lnTo>
                  <a:pt x="1068755" y="2565400"/>
                </a:lnTo>
                <a:lnTo>
                  <a:pt x="1060919" y="2578100"/>
                </a:lnTo>
                <a:lnTo>
                  <a:pt x="1041831" y="2565400"/>
                </a:lnTo>
                <a:lnTo>
                  <a:pt x="1019987" y="2565400"/>
                </a:lnTo>
                <a:lnTo>
                  <a:pt x="1003731" y="2578100"/>
                </a:lnTo>
                <a:lnTo>
                  <a:pt x="987729" y="2578100"/>
                </a:lnTo>
                <a:lnTo>
                  <a:pt x="966609" y="2590800"/>
                </a:lnTo>
                <a:lnTo>
                  <a:pt x="970711" y="2578100"/>
                </a:lnTo>
                <a:lnTo>
                  <a:pt x="971143" y="2578100"/>
                </a:lnTo>
                <a:lnTo>
                  <a:pt x="973924" y="2565400"/>
                </a:lnTo>
                <a:lnTo>
                  <a:pt x="921067" y="2565400"/>
                </a:lnTo>
                <a:lnTo>
                  <a:pt x="916165" y="2578100"/>
                </a:lnTo>
                <a:lnTo>
                  <a:pt x="892962" y="2578100"/>
                </a:lnTo>
                <a:lnTo>
                  <a:pt x="889622" y="2589619"/>
                </a:lnTo>
                <a:lnTo>
                  <a:pt x="862266" y="2578100"/>
                </a:lnTo>
                <a:lnTo>
                  <a:pt x="792530" y="2578100"/>
                </a:lnTo>
                <a:lnTo>
                  <a:pt x="764692" y="2565400"/>
                </a:lnTo>
                <a:lnTo>
                  <a:pt x="725131" y="2565400"/>
                </a:lnTo>
                <a:lnTo>
                  <a:pt x="705459" y="2578100"/>
                </a:lnTo>
                <a:lnTo>
                  <a:pt x="687412" y="2578100"/>
                </a:lnTo>
                <a:lnTo>
                  <a:pt x="688835" y="2565400"/>
                </a:lnTo>
                <a:lnTo>
                  <a:pt x="675106" y="2565400"/>
                </a:lnTo>
                <a:lnTo>
                  <a:pt x="666064" y="2578100"/>
                </a:lnTo>
                <a:lnTo>
                  <a:pt x="656234" y="2590800"/>
                </a:lnTo>
                <a:lnTo>
                  <a:pt x="637222" y="2590800"/>
                </a:lnTo>
                <a:lnTo>
                  <a:pt x="632358" y="2578100"/>
                </a:lnTo>
                <a:lnTo>
                  <a:pt x="644702" y="2578100"/>
                </a:lnTo>
                <a:lnTo>
                  <a:pt x="635647" y="2565400"/>
                </a:lnTo>
                <a:lnTo>
                  <a:pt x="597992" y="2565400"/>
                </a:lnTo>
                <a:lnTo>
                  <a:pt x="578269" y="2552700"/>
                </a:lnTo>
                <a:lnTo>
                  <a:pt x="551281" y="2552700"/>
                </a:lnTo>
                <a:lnTo>
                  <a:pt x="531469" y="2565400"/>
                </a:lnTo>
                <a:lnTo>
                  <a:pt x="491871" y="2565400"/>
                </a:lnTo>
                <a:lnTo>
                  <a:pt x="469569" y="2578100"/>
                </a:lnTo>
                <a:lnTo>
                  <a:pt x="445719" y="2578100"/>
                </a:lnTo>
                <a:lnTo>
                  <a:pt x="422922" y="2590800"/>
                </a:lnTo>
                <a:lnTo>
                  <a:pt x="428561" y="2578100"/>
                </a:lnTo>
                <a:lnTo>
                  <a:pt x="432701" y="2578100"/>
                </a:lnTo>
                <a:lnTo>
                  <a:pt x="430276" y="2565400"/>
                </a:lnTo>
                <a:lnTo>
                  <a:pt x="425069" y="2578100"/>
                </a:lnTo>
                <a:lnTo>
                  <a:pt x="424268" y="2578100"/>
                </a:lnTo>
                <a:lnTo>
                  <a:pt x="421119" y="2590800"/>
                </a:lnTo>
                <a:lnTo>
                  <a:pt x="400989" y="2590800"/>
                </a:lnTo>
                <a:lnTo>
                  <a:pt x="391782" y="2578100"/>
                </a:lnTo>
                <a:lnTo>
                  <a:pt x="383667" y="2578100"/>
                </a:lnTo>
                <a:lnTo>
                  <a:pt x="379056" y="2565400"/>
                </a:lnTo>
                <a:lnTo>
                  <a:pt x="359194" y="2565400"/>
                </a:lnTo>
                <a:lnTo>
                  <a:pt x="360616" y="2552700"/>
                </a:lnTo>
                <a:lnTo>
                  <a:pt x="348373" y="2565400"/>
                </a:lnTo>
                <a:lnTo>
                  <a:pt x="323964" y="2565400"/>
                </a:lnTo>
                <a:lnTo>
                  <a:pt x="319620" y="2578100"/>
                </a:lnTo>
                <a:lnTo>
                  <a:pt x="301790" y="2578100"/>
                </a:lnTo>
                <a:lnTo>
                  <a:pt x="304749" y="2576665"/>
                </a:lnTo>
                <a:lnTo>
                  <a:pt x="304609" y="2569172"/>
                </a:lnTo>
                <a:lnTo>
                  <a:pt x="303199" y="2564384"/>
                </a:lnTo>
                <a:lnTo>
                  <a:pt x="293255" y="2572143"/>
                </a:lnTo>
                <a:lnTo>
                  <a:pt x="297522" y="2573045"/>
                </a:lnTo>
                <a:lnTo>
                  <a:pt x="300139" y="2578100"/>
                </a:lnTo>
                <a:lnTo>
                  <a:pt x="298030" y="2578100"/>
                </a:lnTo>
                <a:lnTo>
                  <a:pt x="298170" y="2590800"/>
                </a:lnTo>
                <a:lnTo>
                  <a:pt x="279717" y="2590800"/>
                </a:lnTo>
                <a:lnTo>
                  <a:pt x="280492" y="2578100"/>
                </a:lnTo>
                <a:lnTo>
                  <a:pt x="265912" y="2590800"/>
                </a:lnTo>
                <a:lnTo>
                  <a:pt x="270294" y="2578100"/>
                </a:lnTo>
                <a:lnTo>
                  <a:pt x="248348" y="2578100"/>
                </a:lnTo>
                <a:lnTo>
                  <a:pt x="267830" y="2565400"/>
                </a:lnTo>
                <a:lnTo>
                  <a:pt x="257390" y="2565400"/>
                </a:lnTo>
                <a:lnTo>
                  <a:pt x="255206" y="2565400"/>
                </a:lnTo>
                <a:lnTo>
                  <a:pt x="254381" y="2565400"/>
                </a:lnTo>
                <a:lnTo>
                  <a:pt x="251764" y="2567521"/>
                </a:lnTo>
                <a:lnTo>
                  <a:pt x="234632" y="2578100"/>
                </a:lnTo>
                <a:lnTo>
                  <a:pt x="238683" y="2578100"/>
                </a:lnTo>
                <a:lnTo>
                  <a:pt x="245656" y="2578100"/>
                </a:lnTo>
                <a:lnTo>
                  <a:pt x="246164" y="2578100"/>
                </a:lnTo>
                <a:lnTo>
                  <a:pt x="233692" y="2590800"/>
                </a:lnTo>
                <a:lnTo>
                  <a:pt x="214388" y="2590800"/>
                </a:lnTo>
                <a:lnTo>
                  <a:pt x="234632" y="2578100"/>
                </a:lnTo>
                <a:lnTo>
                  <a:pt x="224574" y="2578100"/>
                </a:lnTo>
                <a:lnTo>
                  <a:pt x="196367" y="2590800"/>
                </a:lnTo>
                <a:lnTo>
                  <a:pt x="183210" y="2590800"/>
                </a:lnTo>
                <a:lnTo>
                  <a:pt x="208749" y="2578100"/>
                </a:lnTo>
                <a:lnTo>
                  <a:pt x="226072" y="2565400"/>
                </a:lnTo>
                <a:lnTo>
                  <a:pt x="237642" y="2552700"/>
                </a:lnTo>
                <a:lnTo>
                  <a:pt x="245910" y="2552700"/>
                </a:lnTo>
                <a:lnTo>
                  <a:pt x="253619" y="2540000"/>
                </a:lnTo>
                <a:lnTo>
                  <a:pt x="262572" y="2540000"/>
                </a:lnTo>
                <a:lnTo>
                  <a:pt x="273875" y="2527300"/>
                </a:lnTo>
                <a:lnTo>
                  <a:pt x="288137" y="2527300"/>
                </a:lnTo>
                <a:lnTo>
                  <a:pt x="291452" y="2514600"/>
                </a:lnTo>
                <a:lnTo>
                  <a:pt x="303580" y="2514600"/>
                </a:lnTo>
                <a:lnTo>
                  <a:pt x="306933" y="2501900"/>
                </a:lnTo>
                <a:lnTo>
                  <a:pt x="316877" y="2501900"/>
                </a:lnTo>
                <a:lnTo>
                  <a:pt x="321906" y="2489200"/>
                </a:lnTo>
                <a:lnTo>
                  <a:pt x="332232" y="2489200"/>
                </a:lnTo>
                <a:lnTo>
                  <a:pt x="339864" y="2476500"/>
                </a:lnTo>
                <a:lnTo>
                  <a:pt x="347433" y="2476500"/>
                </a:lnTo>
                <a:lnTo>
                  <a:pt x="354888" y="2463800"/>
                </a:lnTo>
                <a:lnTo>
                  <a:pt x="362153" y="2451100"/>
                </a:lnTo>
                <a:lnTo>
                  <a:pt x="351739" y="2451100"/>
                </a:lnTo>
                <a:lnTo>
                  <a:pt x="356679" y="2438400"/>
                </a:lnTo>
                <a:lnTo>
                  <a:pt x="349643" y="2425700"/>
                </a:lnTo>
                <a:lnTo>
                  <a:pt x="357644" y="2413000"/>
                </a:lnTo>
                <a:lnTo>
                  <a:pt x="363702" y="2413000"/>
                </a:lnTo>
                <a:lnTo>
                  <a:pt x="404342" y="2387600"/>
                </a:lnTo>
                <a:lnTo>
                  <a:pt x="409232" y="2400300"/>
                </a:lnTo>
                <a:lnTo>
                  <a:pt x="405015" y="2400300"/>
                </a:lnTo>
                <a:lnTo>
                  <a:pt x="405765" y="2413000"/>
                </a:lnTo>
                <a:lnTo>
                  <a:pt x="418109" y="2400300"/>
                </a:lnTo>
                <a:lnTo>
                  <a:pt x="437692" y="2400300"/>
                </a:lnTo>
                <a:lnTo>
                  <a:pt x="438467" y="2387600"/>
                </a:lnTo>
                <a:lnTo>
                  <a:pt x="443890" y="2387600"/>
                </a:lnTo>
                <a:lnTo>
                  <a:pt x="453110" y="2374900"/>
                </a:lnTo>
                <a:lnTo>
                  <a:pt x="427050" y="2387600"/>
                </a:lnTo>
                <a:lnTo>
                  <a:pt x="441172" y="2362200"/>
                </a:lnTo>
                <a:lnTo>
                  <a:pt x="472516" y="2349500"/>
                </a:lnTo>
                <a:lnTo>
                  <a:pt x="486791" y="2336800"/>
                </a:lnTo>
                <a:lnTo>
                  <a:pt x="484339" y="2349500"/>
                </a:lnTo>
                <a:lnTo>
                  <a:pt x="490855" y="2336800"/>
                </a:lnTo>
                <a:lnTo>
                  <a:pt x="497357" y="2324100"/>
                </a:lnTo>
                <a:lnTo>
                  <a:pt x="515239" y="2311400"/>
                </a:lnTo>
                <a:lnTo>
                  <a:pt x="530606" y="2286000"/>
                </a:lnTo>
                <a:lnTo>
                  <a:pt x="533336" y="2273300"/>
                </a:lnTo>
                <a:lnTo>
                  <a:pt x="536079" y="2260600"/>
                </a:lnTo>
                <a:lnTo>
                  <a:pt x="550392" y="2260600"/>
                </a:lnTo>
                <a:lnTo>
                  <a:pt x="545490" y="2273300"/>
                </a:lnTo>
                <a:lnTo>
                  <a:pt x="554088" y="2260600"/>
                </a:lnTo>
                <a:lnTo>
                  <a:pt x="571296" y="2235200"/>
                </a:lnTo>
                <a:lnTo>
                  <a:pt x="594296" y="2197100"/>
                </a:lnTo>
                <a:lnTo>
                  <a:pt x="617334" y="2171700"/>
                </a:lnTo>
                <a:lnTo>
                  <a:pt x="643293" y="2146300"/>
                </a:lnTo>
                <a:lnTo>
                  <a:pt x="645744" y="2159000"/>
                </a:lnTo>
                <a:lnTo>
                  <a:pt x="648335" y="2146300"/>
                </a:lnTo>
                <a:lnTo>
                  <a:pt x="650138" y="2146300"/>
                </a:lnTo>
                <a:lnTo>
                  <a:pt x="653529" y="2133600"/>
                </a:lnTo>
                <a:lnTo>
                  <a:pt x="668845" y="2133600"/>
                </a:lnTo>
                <a:lnTo>
                  <a:pt x="672934" y="2120900"/>
                </a:lnTo>
                <a:lnTo>
                  <a:pt x="678903" y="2108200"/>
                </a:lnTo>
                <a:lnTo>
                  <a:pt x="686765" y="2108200"/>
                </a:lnTo>
                <a:lnTo>
                  <a:pt x="685088" y="2120900"/>
                </a:lnTo>
                <a:lnTo>
                  <a:pt x="708799" y="2095500"/>
                </a:lnTo>
                <a:lnTo>
                  <a:pt x="722845" y="2070100"/>
                </a:lnTo>
                <a:lnTo>
                  <a:pt x="733920" y="2044700"/>
                </a:lnTo>
                <a:lnTo>
                  <a:pt x="743775" y="2019300"/>
                </a:lnTo>
                <a:lnTo>
                  <a:pt x="748703" y="2006600"/>
                </a:lnTo>
                <a:lnTo>
                  <a:pt x="762647" y="2019300"/>
                </a:lnTo>
                <a:lnTo>
                  <a:pt x="779843" y="2006600"/>
                </a:lnTo>
                <a:lnTo>
                  <a:pt x="797191" y="2006600"/>
                </a:lnTo>
                <a:lnTo>
                  <a:pt x="811657" y="1993900"/>
                </a:lnTo>
                <a:lnTo>
                  <a:pt x="813333" y="1993900"/>
                </a:lnTo>
                <a:lnTo>
                  <a:pt x="827747" y="1981200"/>
                </a:lnTo>
                <a:lnTo>
                  <a:pt x="840028" y="1968500"/>
                </a:lnTo>
                <a:lnTo>
                  <a:pt x="850734" y="1943100"/>
                </a:lnTo>
                <a:lnTo>
                  <a:pt x="860425" y="1930400"/>
                </a:lnTo>
                <a:lnTo>
                  <a:pt x="878751" y="1892300"/>
                </a:lnTo>
                <a:lnTo>
                  <a:pt x="884758" y="1892300"/>
                </a:lnTo>
                <a:lnTo>
                  <a:pt x="889139" y="1879600"/>
                </a:lnTo>
                <a:lnTo>
                  <a:pt x="893584" y="1879600"/>
                </a:lnTo>
                <a:lnTo>
                  <a:pt x="906919" y="1854200"/>
                </a:lnTo>
                <a:lnTo>
                  <a:pt x="911517" y="1854200"/>
                </a:lnTo>
                <a:lnTo>
                  <a:pt x="924941" y="1841500"/>
                </a:lnTo>
                <a:lnTo>
                  <a:pt x="939380" y="1828800"/>
                </a:lnTo>
                <a:lnTo>
                  <a:pt x="954697" y="1816100"/>
                </a:lnTo>
                <a:lnTo>
                  <a:pt x="970737" y="1803400"/>
                </a:lnTo>
                <a:lnTo>
                  <a:pt x="955192" y="1790700"/>
                </a:lnTo>
                <a:lnTo>
                  <a:pt x="937526" y="1765300"/>
                </a:lnTo>
                <a:lnTo>
                  <a:pt x="918540" y="1739900"/>
                </a:lnTo>
                <a:lnTo>
                  <a:pt x="899007" y="1727200"/>
                </a:lnTo>
                <a:lnTo>
                  <a:pt x="889457" y="1714500"/>
                </a:lnTo>
                <a:lnTo>
                  <a:pt x="884034" y="1701800"/>
                </a:lnTo>
                <a:lnTo>
                  <a:pt x="877074" y="1701800"/>
                </a:lnTo>
                <a:lnTo>
                  <a:pt x="873709" y="1689100"/>
                </a:lnTo>
                <a:lnTo>
                  <a:pt x="868908" y="1689100"/>
                </a:lnTo>
                <a:lnTo>
                  <a:pt x="864374" y="1676400"/>
                </a:lnTo>
                <a:lnTo>
                  <a:pt x="860158" y="1676400"/>
                </a:lnTo>
                <a:lnTo>
                  <a:pt x="856297" y="1663700"/>
                </a:lnTo>
                <a:lnTo>
                  <a:pt x="855370" y="1676400"/>
                </a:lnTo>
                <a:lnTo>
                  <a:pt x="835393" y="1676400"/>
                </a:lnTo>
                <a:lnTo>
                  <a:pt x="827989" y="1663700"/>
                </a:lnTo>
                <a:lnTo>
                  <a:pt x="818121" y="1663700"/>
                </a:lnTo>
                <a:lnTo>
                  <a:pt x="816825" y="1660944"/>
                </a:lnTo>
                <a:lnTo>
                  <a:pt x="816825" y="1816100"/>
                </a:lnTo>
                <a:lnTo>
                  <a:pt x="811276" y="1803400"/>
                </a:lnTo>
                <a:lnTo>
                  <a:pt x="816178" y="1803400"/>
                </a:lnTo>
                <a:lnTo>
                  <a:pt x="816825" y="1816100"/>
                </a:lnTo>
                <a:lnTo>
                  <a:pt x="816825" y="1660944"/>
                </a:lnTo>
                <a:lnTo>
                  <a:pt x="812152" y="1651000"/>
                </a:lnTo>
                <a:lnTo>
                  <a:pt x="819277" y="1651000"/>
                </a:lnTo>
                <a:lnTo>
                  <a:pt x="819912" y="1638300"/>
                </a:lnTo>
                <a:lnTo>
                  <a:pt x="813269" y="1625600"/>
                </a:lnTo>
                <a:lnTo>
                  <a:pt x="802754" y="1612900"/>
                </a:lnTo>
                <a:lnTo>
                  <a:pt x="791794" y="1600200"/>
                </a:lnTo>
                <a:lnTo>
                  <a:pt x="771144" y="1612900"/>
                </a:lnTo>
                <a:lnTo>
                  <a:pt x="757682" y="1587500"/>
                </a:lnTo>
                <a:lnTo>
                  <a:pt x="750951" y="1574800"/>
                </a:lnTo>
                <a:lnTo>
                  <a:pt x="716013" y="1536700"/>
                </a:lnTo>
                <a:lnTo>
                  <a:pt x="701992" y="1525714"/>
                </a:lnTo>
                <a:lnTo>
                  <a:pt x="701992" y="1676400"/>
                </a:lnTo>
                <a:lnTo>
                  <a:pt x="696836" y="1676400"/>
                </a:lnTo>
                <a:lnTo>
                  <a:pt x="691667" y="1668208"/>
                </a:lnTo>
                <a:lnTo>
                  <a:pt x="701992" y="1676400"/>
                </a:lnTo>
                <a:lnTo>
                  <a:pt x="701992" y="1525714"/>
                </a:lnTo>
                <a:lnTo>
                  <a:pt x="683602" y="1511300"/>
                </a:lnTo>
                <a:lnTo>
                  <a:pt x="671029" y="1473200"/>
                </a:lnTo>
                <a:lnTo>
                  <a:pt x="661466" y="1473200"/>
                </a:lnTo>
                <a:lnTo>
                  <a:pt x="643305" y="1460500"/>
                </a:lnTo>
                <a:lnTo>
                  <a:pt x="633742" y="1460500"/>
                </a:lnTo>
                <a:lnTo>
                  <a:pt x="644067" y="1447800"/>
                </a:lnTo>
                <a:lnTo>
                  <a:pt x="629412" y="1422400"/>
                </a:lnTo>
                <a:lnTo>
                  <a:pt x="615759" y="1409700"/>
                </a:lnTo>
                <a:lnTo>
                  <a:pt x="600100" y="1397000"/>
                </a:lnTo>
                <a:lnTo>
                  <a:pt x="579424" y="1371600"/>
                </a:lnTo>
                <a:lnTo>
                  <a:pt x="541705" y="1371600"/>
                </a:lnTo>
                <a:lnTo>
                  <a:pt x="526910" y="1358900"/>
                </a:lnTo>
                <a:lnTo>
                  <a:pt x="536981" y="1346200"/>
                </a:lnTo>
                <a:lnTo>
                  <a:pt x="516547" y="1320800"/>
                </a:lnTo>
                <a:lnTo>
                  <a:pt x="497332" y="1295400"/>
                </a:lnTo>
                <a:lnTo>
                  <a:pt x="475767" y="1270000"/>
                </a:lnTo>
                <a:lnTo>
                  <a:pt x="448208" y="1244600"/>
                </a:lnTo>
                <a:lnTo>
                  <a:pt x="461238" y="1244600"/>
                </a:lnTo>
                <a:lnTo>
                  <a:pt x="448551" y="1231900"/>
                </a:lnTo>
                <a:lnTo>
                  <a:pt x="432587" y="1206500"/>
                </a:lnTo>
                <a:lnTo>
                  <a:pt x="402666" y="1206500"/>
                </a:lnTo>
                <a:lnTo>
                  <a:pt x="403186" y="1193800"/>
                </a:lnTo>
                <a:lnTo>
                  <a:pt x="390232" y="1181100"/>
                </a:lnTo>
                <a:lnTo>
                  <a:pt x="370827" y="1168400"/>
                </a:lnTo>
                <a:lnTo>
                  <a:pt x="351967" y="1155700"/>
                </a:lnTo>
                <a:lnTo>
                  <a:pt x="336994" y="1155700"/>
                </a:lnTo>
                <a:lnTo>
                  <a:pt x="326301" y="1143000"/>
                </a:lnTo>
                <a:lnTo>
                  <a:pt x="312483" y="1143000"/>
                </a:lnTo>
                <a:lnTo>
                  <a:pt x="310934" y="1130300"/>
                </a:lnTo>
                <a:lnTo>
                  <a:pt x="298424" y="1130300"/>
                </a:lnTo>
                <a:lnTo>
                  <a:pt x="296621" y="1117600"/>
                </a:lnTo>
                <a:lnTo>
                  <a:pt x="299085" y="1117600"/>
                </a:lnTo>
                <a:lnTo>
                  <a:pt x="291744" y="1104900"/>
                </a:lnTo>
                <a:lnTo>
                  <a:pt x="272694" y="1104900"/>
                </a:lnTo>
                <a:lnTo>
                  <a:pt x="270205" y="1092200"/>
                </a:lnTo>
                <a:lnTo>
                  <a:pt x="274421" y="1092200"/>
                </a:lnTo>
                <a:lnTo>
                  <a:pt x="262763" y="1079500"/>
                </a:lnTo>
                <a:lnTo>
                  <a:pt x="267296" y="1079500"/>
                </a:lnTo>
                <a:lnTo>
                  <a:pt x="260667" y="1066800"/>
                </a:lnTo>
                <a:lnTo>
                  <a:pt x="257911" y="1066800"/>
                </a:lnTo>
                <a:lnTo>
                  <a:pt x="257911" y="1079500"/>
                </a:lnTo>
                <a:lnTo>
                  <a:pt x="253555" y="1079500"/>
                </a:lnTo>
                <a:lnTo>
                  <a:pt x="249910" y="1066800"/>
                </a:lnTo>
                <a:lnTo>
                  <a:pt x="257911" y="1079500"/>
                </a:lnTo>
                <a:lnTo>
                  <a:pt x="257911" y="1066800"/>
                </a:lnTo>
                <a:lnTo>
                  <a:pt x="250913" y="1066800"/>
                </a:lnTo>
                <a:lnTo>
                  <a:pt x="240106" y="1054100"/>
                </a:lnTo>
                <a:lnTo>
                  <a:pt x="261785" y="1054100"/>
                </a:lnTo>
                <a:lnTo>
                  <a:pt x="270560" y="1066800"/>
                </a:lnTo>
                <a:lnTo>
                  <a:pt x="272554" y="1066800"/>
                </a:lnTo>
                <a:lnTo>
                  <a:pt x="279552" y="1079500"/>
                </a:lnTo>
                <a:lnTo>
                  <a:pt x="295503" y="1079500"/>
                </a:lnTo>
                <a:lnTo>
                  <a:pt x="294220" y="1066800"/>
                </a:lnTo>
                <a:lnTo>
                  <a:pt x="303847" y="1066800"/>
                </a:lnTo>
                <a:lnTo>
                  <a:pt x="306031" y="1079500"/>
                </a:lnTo>
                <a:lnTo>
                  <a:pt x="303733" y="1079500"/>
                </a:lnTo>
                <a:lnTo>
                  <a:pt x="317385" y="1092200"/>
                </a:lnTo>
                <a:lnTo>
                  <a:pt x="331711" y="1092200"/>
                </a:lnTo>
                <a:lnTo>
                  <a:pt x="307733" y="1079500"/>
                </a:lnTo>
                <a:lnTo>
                  <a:pt x="322681" y="1079500"/>
                </a:lnTo>
                <a:lnTo>
                  <a:pt x="334162" y="1092200"/>
                </a:lnTo>
                <a:lnTo>
                  <a:pt x="333908" y="1079500"/>
                </a:lnTo>
                <a:lnTo>
                  <a:pt x="332955" y="1066800"/>
                </a:lnTo>
                <a:lnTo>
                  <a:pt x="318287" y="1066800"/>
                </a:lnTo>
                <a:lnTo>
                  <a:pt x="305320" y="1066800"/>
                </a:lnTo>
                <a:lnTo>
                  <a:pt x="306501" y="1054100"/>
                </a:lnTo>
                <a:lnTo>
                  <a:pt x="310705" y="1054100"/>
                </a:lnTo>
                <a:lnTo>
                  <a:pt x="318287" y="1066800"/>
                </a:lnTo>
                <a:lnTo>
                  <a:pt x="315582" y="1054100"/>
                </a:lnTo>
                <a:lnTo>
                  <a:pt x="315836" y="1041400"/>
                </a:lnTo>
                <a:lnTo>
                  <a:pt x="325132" y="1041400"/>
                </a:lnTo>
                <a:lnTo>
                  <a:pt x="332333" y="1054100"/>
                </a:lnTo>
                <a:lnTo>
                  <a:pt x="338556" y="1054100"/>
                </a:lnTo>
                <a:lnTo>
                  <a:pt x="343573" y="1066800"/>
                </a:lnTo>
                <a:lnTo>
                  <a:pt x="353517" y="1066800"/>
                </a:lnTo>
                <a:lnTo>
                  <a:pt x="357251" y="1079500"/>
                </a:lnTo>
                <a:lnTo>
                  <a:pt x="390245" y="1079500"/>
                </a:lnTo>
                <a:lnTo>
                  <a:pt x="420649" y="1066800"/>
                </a:lnTo>
                <a:lnTo>
                  <a:pt x="448614" y="1066800"/>
                </a:lnTo>
                <a:lnTo>
                  <a:pt x="470535" y="1054100"/>
                </a:lnTo>
                <a:lnTo>
                  <a:pt x="482269" y="1054100"/>
                </a:lnTo>
                <a:lnTo>
                  <a:pt x="486016" y="1066800"/>
                </a:lnTo>
                <a:lnTo>
                  <a:pt x="508774" y="1066800"/>
                </a:lnTo>
                <a:lnTo>
                  <a:pt x="526592" y="1054100"/>
                </a:lnTo>
                <a:lnTo>
                  <a:pt x="545477" y="1054100"/>
                </a:lnTo>
                <a:lnTo>
                  <a:pt x="543013" y="1066800"/>
                </a:lnTo>
                <a:lnTo>
                  <a:pt x="552196" y="1066800"/>
                </a:lnTo>
                <a:lnTo>
                  <a:pt x="591756" y="1079500"/>
                </a:lnTo>
                <a:lnTo>
                  <a:pt x="664095" y="1054100"/>
                </a:lnTo>
                <a:lnTo>
                  <a:pt x="702259" y="1054100"/>
                </a:lnTo>
                <a:lnTo>
                  <a:pt x="737146" y="1064387"/>
                </a:lnTo>
                <a:lnTo>
                  <a:pt x="736307" y="1054100"/>
                </a:lnTo>
                <a:lnTo>
                  <a:pt x="781202" y="1066800"/>
                </a:lnTo>
                <a:lnTo>
                  <a:pt x="1007897" y="1066800"/>
                </a:lnTo>
                <a:lnTo>
                  <a:pt x="1022972" y="1079500"/>
                </a:lnTo>
                <a:lnTo>
                  <a:pt x="1033018" y="1066800"/>
                </a:lnTo>
                <a:lnTo>
                  <a:pt x="1041273" y="1066800"/>
                </a:lnTo>
                <a:lnTo>
                  <a:pt x="1050988" y="1054100"/>
                </a:lnTo>
                <a:lnTo>
                  <a:pt x="1056284" y="1079500"/>
                </a:lnTo>
                <a:lnTo>
                  <a:pt x="1082598" y="1054100"/>
                </a:lnTo>
                <a:lnTo>
                  <a:pt x="1108913" y="1054100"/>
                </a:lnTo>
                <a:lnTo>
                  <a:pt x="1134224" y="1066800"/>
                </a:lnTo>
                <a:lnTo>
                  <a:pt x="1161389" y="1079500"/>
                </a:lnTo>
                <a:lnTo>
                  <a:pt x="1193292" y="1066800"/>
                </a:lnTo>
                <a:lnTo>
                  <a:pt x="1239608" y="1066800"/>
                </a:lnTo>
                <a:lnTo>
                  <a:pt x="1243355" y="1054100"/>
                </a:lnTo>
                <a:lnTo>
                  <a:pt x="1249934" y="1066800"/>
                </a:lnTo>
                <a:lnTo>
                  <a:pt x="1250454" y="1066800"/>
                </a:lnTo>
                <a:lnTo>
                  <a:pt x="1291742" y="1054100"/>
                </a:lnTo>
                <a:lnTo>
                  <a:pt x="1305229" y="1066800"/>
                </a:lnTo>
                <a:lnTo>
                  <a:pt x="1307109" y="1079500"/>
                </a:lnTo>
                <a:lnTo>
                  <a:pt x="1311706" y="1079500"/>
                </a:lnTo>
                <a:lnTo>
                  <a:pt x="1333411" y="1092200"/>
                </a:lnTo>
                <a:lnTo>
                  <a:pt x="1343266" y="1092200"/>
                </a:lnTo>
                <a:lnTo>
                  <a:pt x="1354035" y="1079500"/>
                </a:lnTo>
                <a:lnTo>
                  <a:pt x="1364195" y="1079500"/>
                </a:lnTo>
                <a:lnTo>
                  <a:pt x="1372247" y="1066800"/>
                </a:lnTo>
                <a:lnTo>
                  <a:pt x="1375486" y="1079500"/>
                </a:lnTo>
                <a:lnTo>
                  <a:pt x="1378064" y="1092200"/>
                </a:lnTo>
                <a:lnTo>
                  <a:pt x="1379410" y="1104900"/>
                </a:lnTo>
                <a:lnTo>
                  <a:pt x="1378953" y="1130300"/>
                </a:lnTo>
                <a:lnTo>
                  <a:pt x="1376718" y="1130300"/>
                </a:lnTo>
                <a:lnTo>
                  <a:pt x="1378877" y="1143000"/>
                </a:lnTo>
                <a:lnTo>
                  <a:pt x="1383233" y="1155700"/>
                </a:lnTo>
                <a:lnTo>
                  <a:pt x="1387500" y="1168400"/>
                </a:lnTo>
                <a:lnTo>
                  <a:pt x="1391589" y="1181100"/>
                </a:lnTo>
                <a:lnTo>
                  <a:pt x="1381328" y="1181100"/>
                </a:lnTo>
                <a:lnTo>
                  <a:pt x="1377022" y="1168400"/>
                </a:lnTo>
                <a:lnTo>
                  <a:pt x="1374051" y="1155700"/>
                </a:lnTo>
                <a:lnTo>
                  <a:pt x="1382331" y="1231900"/>
                </a:lnTo>
                <a:lnTo>
                  <a:pt x="1395704" y="1282700"/>
                </a:lnTo>
                <a:lnTo>
                  <a:pt x="1405966" y="1333500"/>
                </a:lnTo>
                <a:lnTo>
                  <a:pt x="1404912" y="1370926"/>
                </a:lnTo>
                <a:lnTo>
                  <a:pt x="1410550" y="1397000"/>
                </a:lnTo>
                <a:lnTo>
                  <a:pt x="1416672" y="1422400"/>
                </a:lnTo>
                <a:lnTo>
                  <a:pt x="1421472" y="1435100"/>
                </a:lnTo>
                <a:lnTo>
                  <a:pt x="1436154" y="1435100"/>
                </a:lnTo>
                <a:lnTo>
                  <a:pt x="1443850" y="1447800"/>
                </a:lnTo>
                <a:lnTo>
                  <a:pt x="1454302" y="1485900"/>
                </a:lnTo>
                <a:lnTo>
                  <a:pt x="1419212" y="1562100"/>
                </a:lnTo>
                <a:lnTo>
                  <a:pt x="1437652" y="1574800"/>
                </a:lnTo>
                <a:lnTo>
                  <a:pt x="1438109" y="1587500"/>
                </a:lnTo>
                <a:lnTo>
                  <a:pt x="1437932" y="1600200"/>
                </a:lnTo>
                <a:lnTo>
                  <a:pt x="1436217" y="1612900"/>
                </a:lnTo>
                <a:lnTo>
                  <a:pt x="1432102" y="1612900"/>
                </a:lnTo>
                <a:lnTo>
                  <a:pt x="1440421" y="1638300"/>
                </a:lnTo>
                <a:lnTo>
                  <a:pt x="1443507" y="1638300"/>
                </a:lnTo>
                <a:lnTo>
                  <a:pt x="1446098" y="1625600"/>
                </a:lnTo>
                <a:lnTo>
                  <a:pt x="1452880" y="1638300"/>
                </a:lnTo>
                <a:lnTo>
                  <a:pt x="1451140" y="1689100"/>
                </a:lnTo>
                <a:lnTo>
                  <a:pt x="1454277" y="1739900"/>
                </a:lnTo>
                <a:lnTo>
                  <a:pt x="1457629" y="1790700"/>
                </a:lnTo>
                <a:lnTo>
                  <a:pt x="1456524" y="1828800"/>
                </a:lnTo>
                <a:lnTo>
                  <a:pt x="1446301" y="1854200"/>
                </a:lnTo>
                <a:lnTo>
                  <a:pt x="1453667" y="1854200"/>
                </a:lnTo>
                <a:lnTo>
                  <a:pt x="1456753" y="1841500"/>
                </a:lnTo>
                <a:lnTo>
                  <a:pt x="1459547" y="1828800"/>
                </a:lnTo>
                <a:lnTo>
                  <a:pt x="1466037" y="1866900"/>
                </a:lnTo>
                <a:lnTo>
                  <a:pt x="1455331" y="1892300"/>
                </a:lnTo>
                <a:lnTo>
                  <a:pt x="1458417" y="1930400"/>
                </a:lnTo>
                <a:lnTo>
                  <a:pt x="1464576" y="1968500"/>
                </a:lnTo>
                <a:lnTo>
                  <a:pt x="1463078" y="2019300"/>
                </a:lnTo>
                <a:lnTo>
                  <a:pt x="1454683" y="2006600"/>
                </a:lnTo>
                <a:lnTo>
                  <a:pt x="1450809" y="1981200"/>
                </a:lnTo>
                <a:lnTo>
                  <a:pt x="1447723" y="1981200"/>
                </a:lnTo>
                <a:lnTo>
                  <a:pt x="1441653" y="2006600"/>
                </a:lnTo>
                <a:lnTo>
                  <a:pt x="1445653" y="2006600"/>
                </a:lnTo>
                <a:lnTo>
                  <a:pt x="1448371" y="2019300"/>
                </a:lnTo>
                <a:lnTo>
                  <a:pt x="1450301" y="2032000"/>
                </a:lnTo>
                <a:lnTo>
                  <a:pt x="1451533" y="2032000"/>
                </a:lnTo>
                <a:lnTo>
                  <a:pt x="1452473" y="2044700"/>
                </a:lnTo>
                <a:lnTo>
                  <a:pt x="1453108" y="2044700"/>
                </a:lnTo>
                <a:lnTo>
                  <a:pt x="1453400" y="2057400"/>
                </a:lnTo>
                <a:lnTo>
                  <a:pt x="1453311" y="2070100"/>
                </a:lnTo>
                <a:lnTo>
                  <a:pt x="1452473" y="2095500"/>
                </a:lnTo>
                <a:lnTo>
                  <a:pt x="1451127" y="2108200"/>
                </a:lnTo>
                <a:lnTo>
                  <a:pt x="1449527" y="2133600"/>
                </a:lnTo>
                <a:lnTo>
                  <a:pt x="1450149" y="2146300"/>
                </a:lnTo>
                <a:lnTo>
                  <a:pt x="1451051" y="2159000"/>
                </a:lnTo>
                <a:lnTo>
                  <a:pt x="1452232" y="2171700"/>
                </a:lnTo>
                <a:lnTo>
                  <a:pt x="1453654" y="2184400"/>
                </a:lnTo>
                <a:lnTo>
                  <a:pt x="1454683" y="2197100"/>
                </a:lnTo>
                <a:lnTo>
                  <a:pt x="1455978" y="2197100"/>
                </a:lnTo>
                <a:lnTo>
                  <a:pt x="1457261" y="2209800"/>
                </a:lnTo>
                <a:lnTo>
                  <a:pt x="1459458" y="2209800"/>
                </a:lnTo>
                <a:lnTo>
                  <a:pt x="1460500" y="2222500"/>
                </a:lnTo>
                <a:lnTo>
                  <a:pt x="1462570" y="2222500"/>
                </a:lnTo>
                <a:lnTo>
                  <a:pt x="1467840" y="2209800"/>
                </a:lnTo>
                <a:lnTo>
                  <a:pt x="1472361" y="2209800"/>
                </a:lnTo>
                <a:lnTo>
                  <a:pt x="1468615" y="2222500"/>
                </a:lnTo>
                <a:lnTo>
                  <a:pt x="1486039" y="2222500"/>
                </a:lnTo>
                <a:lnTo>
                  <a:pt x="1480235" y="2235200"/>
                </a:lnTo>
                <a:lnTo>
                  <a:pt x="1482039" y="2235200"/>
                </a:lnTo>
                <a:lnTo>
                  <a:pt x="1491322" y="2247900"/>
                </a:lnTo>
                <a:lnTo>
                  <a:pt x="1484998" y="2235200"/>
                </a:lnTo>
                <a:lnTo>
                  <a:pt x="1492237" y="2235200"/>
                </a:lnTo>
                <a:lnTo>
                  <a:pt x="1493266" y="2247900"/>
                </a:lnTo>
                <a:lnTo>
                  <a:pt x="1496999" y="2247900"/>
                </a:lnTo>
                <a:lnTo>
                  <a:pt x="1499755" y="2252421"/>
                </a:lnTo>
                <a:lnTo>
                  <a:pt x="1500708" y="2247900"/>
                </a:lnTo>
                <a:lnTo>
                  <a:pt x="1505902" y="2247900"/>
                </a:lnTo>
                <a:lnTo>
                  <a:pt x="1503591" y="2258707"/>
                </a:lnTo>
                <a:lnTo>
                  <a:pt x="1499755" y="2252421"/>
                </a:lnTo>
                <a:lnTo>
                  <a:pt x="1498041" y="2260600"/>
                </a:lnTo>
                <a:lnTo>
                  <a:pt x="1503184" y="2260600"/>
                </a:lnTo>
                <a:lnTo>
                  <a:pt x="1504746" y="2260600"/>
                </a:lnTo>
                <a:lnTo>
                  <a:pt x="1505127" y="2260600"/>
                </a:lnTo>
                <a:lnTo>
                  <a:pt x="1514030" y="2260600"/>
                </a:lnTo>
                <a:lnTo>
                  <a:pt x="1507197" y="2273300"/>
                </a:lnTo>
                <a:lnTo>
                  <a:pt x="1514906" y="2273300"/>
                </a:lnTo>
                <a:lnTo>
                  <a:pt x="1516875" y="2286000"/>
                </a:lnTo>
                <a:lnTo>
                  <a:pt x="1543291" y="2286000"/>
                </a:lnTo>
                <a:lnTo>
                  <a:pt x="1548028" y="2298700"/>
                </a:lnTo>
                <a:lnTo>
                  <a:pt x="1554327" y="2298700"/>
                </a:lnTo>
                <a:lnTo>
                  <a:pt x="1559356" y="2310307"/>
                </a:lnTo>
                <a:lnTo>
                  <a:pt x="1565249" y="2298700"/>
                </a:lnTo>
                <a:lnTo>
                  <a:pt x="1571967" y="2311400"/>
                </a:lnTo>
                <a:lnTo>
                  <a:pt x="1568996" y="2311400"/>
                </a:lnTo>
                <a:lnTo>
                  <a:pt x="1574419" y="2324100"/>
                </a:lnTo>
                <a:lnTo>
                  <a:pt x="1577124" y="2311400"/>
                </a:lnTo>
                <a:lnTo>
                  <a:pt x="1583575" y="2311400"/>
                </a:lnTo>
                <a:lnTo>
                  <a:pt x="1578800" y="2324100"/>
                </a:lnTo>
                <a:lnTo>
                  <a:pt x="1605927" y="2324100"/>
                </a:lnTo>
                <a:lnTo>
                  <a:pt x="1607286" y="2311400"/>
                </a:lnTo>
                <a:lnTo>
                  <a:pt x="1610131" y="2311400"/>
                </a:lnTo>
                <a:lnTo>
                  <a:pt x="1616341" y="2298700"/>
                </a:lnTo>
                <a:lnTo>
                  <a:pt x="1610791" y="2298700"/>
                </a:lnTo>
                <a:lnTo>
                  <a:pt x="1601635" y="2286000"/>
                </a:lnTo>
                <a:lnTo>
                  <a:pt x="1592084" y="2286000"/>
                </a:lnTo>
                <a:lnTo>
                  <a:pt x="1588731" y="2298700"/>
                </a:lnTo>
                <a:lnTo>
                  <a:pt x="1588350" y="2298700"/>
                </a:lnTo>
                <a:lnTo>
                  <a:pt x="1585125" y="2286000"/>
                </a:lnTo>
                <a:lnTo>
                  <a:pt x="1584477" y="2273300"/>
                </a:lnTo>
                <a:lnTo>
                  <a:pt x="1583956" y="2286000"/>
                </a:lnTo>
                <a:lnTo>
                  <a:pt x="1563446" y="2286000"/>
                </a:lnTo>
                <a:lnTo>
                  <a:pt x="1558163" y="2286000"/>
                </a:lnTo>
                <a:lnTo>
                  <a:pt x="1560487" y="2273300"/>
                </a:lnTo>
                <a:lnTo>
                  <a:pt x="1558417" y="2273300"/>
                </a:lnTo>
                <a:lnTo>
                  <a:pt x="1558290" y="2260600"/>
                </a:lnTo>
                <a:lnTo>
                  <a:pt x="1550416" y="2260600"/>
                </a:lnTo>
                <a:lnTo>
                  <a:pt x="1548739" y="2247900"/>
                </a:lnTo>
                <a:lnTo>
                  <a:pt x="1549260" y="2260600"/>
                </a:lnTo>
                <a:lnTo>
                  <a:pt x="1527327" y="2260600"/>
                </a:lnTo>
                <a:lnTo>
                  <a:pt x="1529321" y="2247900"/>
                </a:lnTo>
                <a:lnTo>
                  <a:pt x="1531708" y="2247900"/>
                </a:lnTo>
                <a:lnTo>
                  <a:pt x="1530934" y="2235200"/>
                </a:lnTo>
                <a:lnTo>
                  <a:pt x="1521383" y="2235200"/>
                </a:lnTo>
                <a:lnTo>
                  <a:pt x="1520710" y="2230412"/>
                </a:lnTo>
                <a:lnTo>
                  <a:pt x="1518424" y="2235200"/>
                </a:lnTo>
                <a:lnTo>
                  <a:pt x="1512354" y="2235200"/>
                </a:lnTo>
                <a:lnTo>
                  <a:pt x="1510296" y="2222500"/>
                </a:lnTo>
                <a:lnTo>
                  <a:pt x="1512354" y="2222500"/>
                </a:lnTo>
                <a:lnTo>
                  <a:pt x="1503451" y="2209800"/>
                </a:lnTo>
                <a:lnTo>
                  <a:pt x="1481505" y="2209800"/>
                </a:lnTo>
                <a:lnTo>
                  <a:pt x="1475714" y="2197100"/>
                </a:lnTo>
                <a:lnTo>
                  <a:pt x="1490294" y="2197100"/>
                </a:lnTo>
                <a:lnTo>
                  <a:pt x="1485646" y="2184400"/>
                </a:lnTo>
                <a:lnTo>
                  <a:pt x="1480108" y="2184400"/>
                </a:lnTo>
                <a:lnTo>
                  <a:pt x="1481785" y="2171700"/>
                </a:lnTo>
                <a:lnTo>
                  <a:pt x="1488744" y="2171700"/>
                </a:lnTo>
                <a:lnTo>
                  <a:pt x="1492961" y="2167712"/>
                </a:lnTo>
                <a:lnTo>
                  <a:pt x="1502156" y="2159000"/>
                </a:lnTo>
                <a:lnTo>
                  <a:pt x="1520190" y="2159000"/>
                </a:lnTo>
                <a:lnTo>
                  <a:pt x="1542338" y="2146300"/>
                </a:lnTo>
                <a:lnTo>
                  <a:pt x="1568094" y="2133600"/>
                </a:lnTo>
                <a:lnTo>
                  <a:pt x="1569250" y="2146300"/>
                </a:lnTo>
                <a:lnTo>
                  <a:pt x="1582674" y="2146300"/>
                </a:lnTo>
                <a:lnTo>
                  <a:pt x="1596999" y="2133600"/>
                </a:lnTo>
                <a:lnTo>
                  <a:pt x="1622666" y="2133600"/>
                </a:lnTo>
                <a:lnTo>
                  <a:pt x="1647037" y="2120900"/>
                </a:lnTo>
                <a:lnTo>
                  <a:pt x="1670926" y="2108200"/>
                </a:lnTo>
                <a:lnTo>
                  <a:pt x="1698002" y="2108200"/>
                </a:lnTo>
                <a:lnTo>
                  <a:pt x="1768335" y="2095500"/>
                </a:lnTo>
                <a:lnTo>
                  <a:pt x="1811756" y="2095500"/>
                </a:lnTo>
                <a:lnTo>
                  <a:pt x="1856371" y="2082800"/>
                </a:lnTo>
                <a:lnTo>
                  <a:pt x="1898840" y="2082800"/>
                </a:lnTo>
                <a:lnTo>
                  <a:pt x="1935797" y="2070100"/>
                </a:lnTo>
                <a:lnTo>
                  <a:pt x="1933867" y="2082800"/>
                </a:lnTo>
                <a:lnTo>
                  <a:pt x="1945246" y="2070100"/>
                </a:lnTo>
                <a:lnTo>
                  <a:pt x="1956625" y="2057400"/>
                </a:lnTo>
                <a:lnTo>
                  <a:pt x="1998891" y="2044700"/>
                </a:lnTo>
                <a:lnTo>
                  <a:pt x="2050923" y="2044700"/>
                </a:lnTo>
                <a:lnTo>
                  <a:pt x="2099983" y="2032736"/>
                </a:lnTo>
                <a:lnTo>
                  <a:pt x="2092667" y="2044700"/>
                </a:lnTo>
                <a:lnTo>
                  <a:pt x="2078494" y="2044700"/>
                </a:lnTo>
                <a:lnTo>
                  <a:pt x="2056688" y="2057400"/>
                </a:lnTo>
                <a:lnTo>
                  <a:pt x="2118487" y="2044700"/>
                </a:lnTo>
                <a:lnTo>
                  <a:pt x="2129815" y="2044700"/>
                </a:lnTo>
                <a:lnTo>
                  <a:pt x="2144623" y="2032000"/>
                </a:lnTo>
                <a:lnTo>
                  <a:pt x="2164410" y="2032000"/>
                </a:lnTo>
                <a:lnTo>
                  <a:pt x="2190610" y="2019300"/>
                </a:lnTo>
                <a:lnTo>
                  <a:pt x="2177326" y="2044700"/>
                </a:lnTo>
                <a:lnTo>
                  <a:pt x="2277313" y="2019300"/>
                </a:lnTo>
                <a:lnTo>
                  <a:pt x="2330297" y="2006600"/>
                </a:lnTo>
                <a:lnTo>
                  <a:pt x="2387015" y="2006600"/>
                </a:lnTo>
                <a:lnTo>
                  <a:pt x="2448776" y="1993900"/>
                </a:lnTo>
                <a:lnTo>
                  <a:pt x="2438171" y="1981200"/>
                </a:lnTo>
                <a:lnTo>
                  <a:pt x="2419185" y="1968500"/>
                </a:lnTo>
                <a:lnTo>
                  <a:pt x="2420340" y="1955800"/>
                </a:lnTo>
                <a:lnTo>
                  <a:pt x="2470188" y="1943100"/>
                </a:lnTo>
                <a:lnTo>
                  <a:pt x="2473706" y="1943100"/>
                </a:lnTo>
                <a:lnTo>
                  <a:pt x="2474099" y="1955800"/>
                </a:lnTo>
                <a:lnTo>
                  <a:pt x="2468054" y="1968500"/>
                </a:lnTo>
                <a:lnTo>
                  <a:pt x="2475065" y="1968500"/>
                </a:lnTo>
                <a:lnTo>
                  <a:pt x="2490317" y="1955800"/>
                </a:lnTo>
                <a:lnTo>
                  <a:pt x="2505799" y="1955800"/>
                </a:lnTo>
                <a:lnTo>
                  <a:pt x="2462453" y="1981200"/>
                </a:lnTo>
                <a:lnTo>
                  <a:pt x="2487599" y="1981200"/>
                </a:lnTo>
                <a:lnTo>
                  <a:pt x="2497798" y="1968500"/>
                </a:lnTo>
                <a:lnTo>
                  <a:pt x="2506065" y="1968500"/>
                </a:lnTo>
                <a:lnTo>
                  <a:pt x="2525407" y="1955800"/>
                </a:lnTo>
                <a:lnTo>
                  <a:pt x="2530246" y="1968500"/>
                </a:lnTo>
                <a:lnTo>
                  <a:pt x="2550706" y="1968500"/>
                </a:lnTo>
                <a:lnTo>
                  <a:pt x="2540952" y="1981200"/>
                </a:lnTo>
                <a:lnTo>
                  <a:pt x="2616479" y="1981200"/>
                </a:lnTo>
                <a:lnTo>
                  <a:pt x="2619540" y="1968500"/>
                </a:lnTo>
                <a:lnTo>
                  <a:pt x="2649143" y="1968500"/>
                </a:lnTo>
                <a:lnTo>
                  <a:pt x="2652801" y="1978812"/>
                </a:lnTo>
                <a:lnTo>
                  <a:pt x="2650820" y="1968500"/>
                </a:lnTo>
                <a:lnTo>
                  <a:pt x="2652877" y="1968500"/>
                </a:lnTo>
                <a:lnTo>
                  <a:pt x="2655519" y="1963305"/>
                </a:lnTo>
                <a:lnTo>
                  <a:pt x="2654300" y="1955800"/>
                </a:lnTo>
                <a:lnTo>
                  <a:pt x="2659075" y="1955800"/>
                </a:lnTo>
                <a:lnTo>
                  <a:pt x="2659138" y="1956193"/>
                </a:lnTo>
                <a:lnTo>
                  <a:pt x="2659329" y="1955800"/>
                </a:lnTo>
                <a:lnTo>
                  <a:pt x="2663583" y="1968500"/>
                </a:lnTo>
                <a:lnTo>
                  <a:pt x="2661005" y="1968500"/>
                </a:lnTo>
                <a:lnTo>
                  <a:pt x="2659138" y="1956193"/>
                </a:lnTo>
                <a:lnTo>
                  <a:pt x="2655519" y="1963305"/>
                </a:lnTo>
                <a:lnTo>
                  <a:pt x="2656370" y="1968500"/>
                </a:lnTo>
                <a:lnTo>
                  <a:pt x="2657005" y="1968500"/>
                </a:lnTo>
                <a:lnTo>
                  <a:pt x="2653449" y="1980603"/>
                </a:lnTo>
                <a:lnTo>
                  <a:pt x="2653652" y="1981200"/>
                </a:lnTo>
                <a:lnTo>
                  <a:pt x="2658821" y="1981200"/>
                </a:lnTo>
                <a:lnTo>
                  <a:pt x="2655417" y="1993900"/>
                </a:lnTo>
                <a:lnTo>
                  <a:pt x="2646946" y="1993900"/>
                </a:lnTo>
                <a:lnTo>
                  <a:pt x="2650172" y="2006600"/>
                </a:lnTo>
                <a:lnTo>
                  <a:pt x="2650820" y="2006600"/>
                </a:lnTo>
                <a:lnTo>
                  <a:pt x="2649258" y="2019300"/>
                </a:lnTo>
                <a:lnTo>
                  <a:pt x="2639339" y="2019300"/>
                </a:lnTo>
                <a:lnTo>
                  <a:pt x="2646781" y="2032000"/>
                </a:lnTo>
                <a:lnTo>
                  <a:pt x="2649207" y="2032000"/>
                </a:lnTo>
                <a:lnTo>
                  <a:pt x="2650363" y="2044700"/>
                </a:lnTo>
                <a:lnTo>
                  <a:pt x="2650553" y="2045360"/>
                </a:lnTo>
                <a:lnTo>
                  <a:pt x="2650426" y="2044700"/>
                </a:lnTo>
                <a:lnTo>
                  <a:pt x="2651201" y="2044700"/>
                </a:lnTo>
                <a:lnTo>
                  <a:pt x="2651023" y="2046490"/>
                </a:lnTo>
                <a:lnTo>
                  <a:pt x="2651137" y="2047379"/>
                </a:lnTo>
                <a:lnTo>
                  <a:pt x="2654046" y="2057400"/>
                </a:lnTo>
                <a:lnTo>
                  <a:pt x="2652877" y="2057400"/>
                </a:lnTo>
                <a:lnTo>
                  <a:pt x="2650934" y="2047328"/>
                </a:lnTo>
                <a:lnTo>
                  <a:pt x="2649918" y="2057400"/>
                </a:lnTo>
                <a:lnTo>
                  <a:pt x="2650261" y="2057400"/>
                </a:lnTo>
                <a:lnTo>
                  <a:pt x="2655697" y="2070100"/>
                </a:lnTo>
                <a:lnTo>
                  <a:pt x="2649270" y="2070100"/>
                </a:lnTo>
                <a:lnTo>
                  <a:pt x="2649143" y="2082800"/>
                </a:lnTo>
                <a:lnTo>
                  <a:pt x="2650680" y="2082800"/>
                </a:lnTo>
                <a:lnTo>
                  <a:pt x="2651887" y="2095500"/>
                </a:lnTo>
                <a:lnTo>
                  <a:pt x="2644292" y="2095500"/>
                </a:lnTo>
                <a:lnTo>
                  <a:pt x="2645791" y="2108200"/>
                </a:lnTo>
                <a:lnTo>
                  <a:pt x="2641015" y="2108200"/>
                </a:lnTo>
                <a:lnTo>
                  <a:pt x="2635593" y="2095500"/>
                </a:lnTo>
                <a:lnTo>
                  <a:pt x="2635212" y="2108200"/>
                </a:lnTo>
                <a:lnTo>
                  <a:pt x="2639072" y="2108200"/>
                </a:lnTo>
                <a:lnTo>
                  <a:pt x="2642044" y="2120900"/>
                </a:lnTo>
                <a:lnTo>
                  <a:pt x="2652750" y="2120900"/>
                </a:lnTo>
                <a:lnTo>
                  <a:pt x="2652242" y="2133600"/>
                </a:lnTo>
                <a:lnTo>
                  <a:pt x="2651290" y="2133600"/>
                </a:lnTo>
                <a:lnTo>
                  <a:pt x="2652217" y="2146300"/>
                </a:lnTo>
                <a:lnTo>
                  <a:pt x="2653614" y="2146300"/>
                </a:lnTo>
                <a:lnTo>
                  <a:pt x="2659075" y="2159000"/>
                </a:lnTo>
                <a:lnTo>
                  <a:pt x="2661475" y="2159000"/>
                </a:lnTo>
                <a:lnTo>
                  <a:pt x="2665272" y="2171700"/>
                </a:lnTo>
                <a:lnTo>
                  <a:pt x="2666047" y="2171700"/>
                </a:lnTo>
                <a:lnTo>
                  <a:pt x="2666047" y="2184400"/>
                </a:lnTo>
                <a:lnTo>
                  <a:pt x="2666428" y="2171700"/>
                </a:lnTo>
                <a:lnTo>
                  <a:pt x="2667800" y="2171700"/>
                </a:lnTo>
                <a:lnTo>
                  <a:pt x="2667800" y="1892300"/>
                </a:lnTo>
                <a:lnTo>
                  <a:pt x="2617813" y="1905000"/>
                </a:lnTo>
                <a:lnTo>
                  <a:pt x="2568727" y="1905000"/>
                </a:lnTo>
                <a:lnTo>
                  <a:pt x="2424836" y="1943100"/>
                </a:lnTo>
                <a:lnTo>
                  <a:pt x="2377503" y="1943100"/>
                </a:lnTo>
                <a:lnTo>
                  <a:pt x="2330246" y="1955800"/>
                </a:lnTo>
                <a:lnTo>
                  <a:pt x="2235377" y="1955800"/>
                </a:lnTo>
                <a:lnTo>
                  <a:pt x="2247811" y="1946643"/>
                </a:lnTo>
                <a:lnTo>
                  <a:pt x="2112416" y="1968500"/>
                </a:lnTo>
                <a:lnTo>
                  <a:pt x="2122538" y="1981200"/>
                </a:lnTo>
                <a:lnTo>
                  <a:pt x="2169058" y="1981200"/>
                </a:lnTo>
                <a:lnTo>
                  <a:pt x="2150745" y="1993900"/>
                </a:lnTo>
                <a:lnTo>
                  <a:pt x="2125903" y="1993900"/>
                </a:lnTo>
                <a:lnTo>
                  <a:pt x="2097290" y="2006600"/>
                </a:lnTo>
                <a:lnTo>
                  <a:pt x="2067648" y="2006600"/>
                </a:lnTo>
                <a:lnTo>
                  <a:pt x="2095868" y="1993900"/>
                </a:lnTo>
                <a:lnTo>
                  <a:pt x="2027783" y="1993900"/>
                </a:lnTo>
                <a:lnTo>
                  <a:pt x="2031009" y="2006600"/>
                </a:lnTo>
                <a:lnTo>
                  <a:pt x="1985899" y="2006600"/>
                </a:lnTo>
                <a:lnTo>
                  <a:pt x="1979536" y="2019300"/>
                </a:lnTo>
                <a:lnTo>
                  <a:pt x="1970798" y="2019300"/>
                </a:lnTo>
                <a:lnTo>
                  <a:pt x="1949843" y="2032000"/>
                </a:lnTo>
                <a:lnTo>
                  <a:pt x="1881022" y="2032000"/>
                </a:lnTo>
                <a:lnTo>
                  <a:pt x="1851126" y="2044700"/>
                </a:lnTo>
                <a:lnTo>
                  <a:pt x="1820519" y="2057400"/>
                </a:lnTo>
                <a:lnTo>
                  <a:pt x="1785404" y="2057400"/>
                </a:lnTo>
                <a:lnTo>
                  <a:pt x="1801241" y="2044700"/>
                </a:lnTo>
                <a:lnTo>
                  <a:pt x="1821268" y="2044700"/>
                </a:lnTo>
                <a:lnTo>
                  <a:pt x="1831289" y="2032000"/>
                </a:lnTo>
                <a:lnTo>
                  <a:pt x="1784934" y="2044700"/>
                </a:lnTo>
                <a:lnTo>
                  <a:pt x="1740573" y="2070100"/>
                </a:lnTo>
                <a:lnTo>
                  <a:pt x="1696872" y="2082800"/>
                </a:lnTo>
                <a:lnTo>
                  <a:pt x="1673593" y="2082800"/>
                </a:lnTo>
                <a:lnTo>
                  <a:pt x="1697240" y="2070100"/>
                </a:lnTo>
                <a:lnTo>
                  <a:pt x="1720977" y="2070100"/>
                </a:lnTo>
                <a:lnTo>
                  <a:pt x="1742401" y="2057400"/>
                </a:lnTo>
                <a:lnTo>
                  <a:pt x="1675079" y="2057400"/>
                </a:lnTo>
                <a:lnTo>
                  <a:pt x="1651609" y="2070100"/>
                </a:lnTo>
                <a:lnTo>
                  <a:pt x="1626920" y="2070100"/>
                </a:lnTo>
                <a:lnTo>
                  <a:pt x="1567573" y="2082800"/>
                </a:lnTo>
                <a:lnTo>
                  <a:pt x="1562290" y="2082800"/>
                </a:lnTo>
                <a:lnTo>
                  <a:pt x="1548269" y="2108200"/>
                </a:lnTo>
                <a:lnTo>
                  <a:pt x="1532051" y="2120900"/>
                </a:lnTo>
                <a:lnTo>
                  <a:pt x="1515465" y="2133600"/>
                </a:lnTo>
                <a:lnTo>
                  <a:pt x="1500365" y="2146300"/>
                </a:lnTo>
                <a:lnTo>
                  <a:pt x="1495844" y="2146300"/>
                </a:lnTo>
                <a:lnTo>
                  <a:pt x="1494294" y="2159000"/>
                </a:lnTo>
                <a:lnTo>
                  <a:pt x="1492872" y="2159000"/>
                </a:lnTo>
                <a:lnTo>
                  <a:pt x="1492491" y="2146300"/>
                </a:lnTo>
                <a:lnTo>
                  <a:pt x="1492135" y="2120900"/>
                </a:lnTo>
                <a:lnTo>
                  <a:pt x="1491805" y="2108200"/>
                </a:lnTo>
                <a:lnTo>
                  <a:pt x="1491195" y="2095500"/>
                </a:lnTo>
                <a:lnTo>
                  <a:pt x="1489849" y="2082800"/>
                </a:lnTo>
                <a:lnTo>
                  <a:pt x="1487665" y="2070100"/>
                </a:lnTo>
                <a:lnTo>
                  <a:pt x="1484604" y="2047328"/>
                </a:lnTo>
                <a:lnTo>
                  <a:pt x="1484477" y="2046846"/>
                </a:lnTo>
                <a:lnTo>
                  <a:pt x="1484591" y="2047214"/>
                </a:lnTo>
                <a:lnTo>
                  <a:pt x="1487538" y="2057400"/>
                </a:lnTo>
                <a:lnTo>
                  <a:pt x="1490472" y="2057400"/>
                </a:lnTo>
                <a:lnTo>
                  <a:pt x="1492872" y="2070100"/>
                </a:lnTo>
                <a:lnTo>
                  <a:pt x="1498422" y="2070100"/>
                </a:lnTo>
                <a:lnTo>
                  <a:pt x="1500289" y="2057400"/>
                </a:lnTo>
                <a:lnTo>
                  <a:pt x="1502524" y="2057400"/>
                </a:lnTo>
                <a:lnTo>
                  <a:pt x="1505864" y="2044700"/>
                </a:lnTo>
                <a:lnTo>
                  <a:pt x="1511071" y="2044700"/>
                </a:lnTo>
                <a:lnTo>
                  <a:pt x="1514424" y="2032000"/>
                </a:lnTo>
                <a:lnTo>
                  <a:pt x="1515579" y="2019300"/>
                </a:lnTo>
                <a:lnTo>
                  <a:pt x="1516621" y="2019300"/>
                </a:lnTo>
                <a:lnTo>
                  <a:pt x="1517523" y="2006600"/>
                </a:lnTo>
                <a:lnTo>
                  <a:pt x="1519186" y="1993900"/>
                </a:lnTo>
                <a:lnTo>
                  <a:pt x="1524609" y="1993900"/>
                </a:lnTo>
                <a:lnTo>
                  <a:pt x="1519110" y="1955800"/>
                </a:lnTo>
                <a:lnTo>
                  <a:pt x="1520164" y="1917700"/>
                </a:lnTo>
                <a:lnTo>
                  <a:pt x="1519567" y="1879600"/>
                </a:lnTo>
                <a:lnTo>
                  <a:pt x="1509128" y="1828800"/>
                </a:lnTo>
                <a:lnTo>
                  <a:pt x="1511325" y="1828800"/>
                </a:lnTo>
                <a:lnTo>
                  <a:pt x="1511935" y="1803400"/>
                </a:lnTo>
                <a:lnTo>
                  <a:pt x="1514246" y="1790700"/>
                </a:lnTo>
                <a:lnTo>
                  <a:pt x="1521523" y="1790700"/>
                </a:lnTo>
                <a:lnTo>
                  <a:pt x="1516570" y="1765300"/>
                </a:lnTo>
                <a:lnTo>
                  <a:pt x="1513166" y="1778000"/>
                </a:lnTo>
                <a:lnTo>
                  <a:pt x="1509903" y="1790700"/>
                </a:lnTo>
                <a:lnTo>
                  <a:pt x="1505394" y="1803400"/>
                </a:lnTo>
                <a:lnTo>
                  <a:pt x="1498549" y="1765300"/>
                </a:lnTo>
                <a:lnTo>
                  <a:pt x="1495488" y="1714500"/>
                </a:lnTo>
                <a:lnTo>
                  <a:pt x="1494637" y="1676400"/>
                </a:lnTo>
                <a:lnTo>
                  <a:pt x="1494459" y="1625600"/>
                </a:lnTo>
                <a:lnTo>
                  <a:pt x="1493393" y="1574800"/>
                </a:lnTo>
                <a:lnTo>
                  <a:pt x="1489900" y="1524000"/>
                </a:lnTo>
                <a:lnTo>
                  <a:pt x="1482420" y="1460500"/>
                </a:lnTo>
                <a:lnTo>
                  <a:pt x="1469390" y="1409700"/>
                </a:lnTo>
                <a:lnTo>
                  <a:pt x="1454162" y="1346200"/>
                </a:lnTo>
                <a:lnTo>
                  <a:pt x="1439316" y="1295400"/>
                </a:lnTo>
                <a:lnTo>
                  <a:pt x="1424419" y="1257300"/>
                </a:lnTo>
                <a:lnTo>
                  <a:pt x="1409039" y="1206500"/>
                </a:lnTo>
                <a:lnTo>
                  <a:pt x="1402524" y="1181100"/>
                </a:lnTo>
                <a:lnTo>
                  <a:pt x="1392758" y="1143000"/>
                </a:lnTo>
                <a:lnTo>
                  <a:pt x="1397495" y="1130300"/>
                </a:lnTo>
                <a:lnTo>
                  <a:pt x="1406144" y="1143000"/>
                </a:lnTo>
                <a:lnTo>
                  <a:pt x="1414462" y="1168400"/>
                </a:lnTo>
                <a:lnTo>
                  <a:pt x="1418170" y="1181100"/>
                </a:lnTo>
                <a:lnTo>
                  <a:pt x="1414767" y="1130300"/>
                </a:lnTo>
                <a:lnTo>
                  <a:pt x="1408430" y="1092200"/>
                </a:lnTo>
                <a:lnTo>
                  <a:pt x="1399197" y="1041400"/>
                </a:lnTo>
                <a:lnTo>
                  <a:pt x="1387081" y="1003300"/>
                </a:lnTo>
                <a:lnTo>
                  <a:pt x="1394396" y="1003300"/>
                </a:lnTo>
                <a:lnTo>
                  <a:pt x="1396365" y="990600"/>
                </a:lnTo>
                <a:lnTo>
                  <a:pt x="1398041" y="977900"/>
                </a:lnTo>
                <a:lnTo>
                  <a:pt x="1388935" y="952500"/>
                </a:lnTo>
                <a:lnTo>
                  <a:pt x="1379740" y="939800"/>
                </a:lnTo>
                <a:lnTo>
                  <a:pt x="1371536" y="927100"/>
                </a:lnTo>
                <a:lnTo>
                  <a:pt x="1365402" y="889000"/>
                </a:lnTo>
                <a:lnTo>
                  <a:pt x="1372501" y="901700"/>
                </a:lnTo>
                <a:lnTo>
                  <a:pt x="1380667" y="901700"/>
                </a:lnTo>
                <a:lnTo>
                  <a:pt x="1398041" y="927100"/>
                </a:lnTo>
                <a:lnTo>
                  <a:pt x="1383919" y="889000"/>
                </a:lnTo>
                <a:lnTo>
                  <a:pt x="1368602" y="850900"/>
                </a:lnTo>
                <a:lnTo>
                  <a:pt x="1352943" y="812800"/>
                </a:lnTo>
                <a:lnTo>
                  <a:pt x="1337792" y="762000"/>
                </a:lnTo>
                <a:lnTo>
                  <a:pt x="1343837" y="762000"/>
                </a:lnTo>
                <a:lnTo>
                  <a:pt x="1352702" y="774700"/>
                </a:lnTo>
                <a:lnTo>
                  <a:pt x="1362621" y="800100"/>
                </a:lnTo>
                <a:lnTo>
                  <a:pt x="1371854" y="812800"/>
                </a:lnTo>
                <a:lnTo>
                  <a:pt x="1355013" y="762000"/>
                </a:lnTo>
                <a:lnTo>
                  <a:pt x="1335786" y="710260"/>
                </a:lnTo>
                <a:lnTo>
                  <a:pt x="1336116" y="711200"/>
                </a:lnTo>
                <a:lnTo>
                  <a:pt x="1339710" y="736600"/>
                </a:lnTo>
                <a:lnTo>
                  <a:pt x="1337576" y="762000"/>
                </a:lnTo>
                <a:lnTo>
                  <a:pt x="1333665" y="762000"/>
                </a:lnTo>
                <a:lnTo>
                  <a:pt x="1319733" y="723900"/>
                </a:lnTo>
                <a:lnTo>
                  <a:pt x="1316901" y="762000"/>
                </a:lnTo>
                <a:lnTo>
                  <a:pt x="1328394" y="812800"/>
                </a:lnTo>
                <a:lnTo>
                  <a:pt x="1347520" y="863600"/>
                </a:lnTo>
                <a:lnTo>
                  <a:pt x="1367599" y="914400"/>
                </a:lnTo>
                <a:lnTo>
                  <a:pt x="1381912" y="977900"/>
                </a:lnTo>
                <a:lnTo>
                  <a:pt x="1351470" y="939800"/>
                </a:lnTo>
                <a:lnTo>
                  <a:pt x="1388503" y="1028700"/>
                </a:lnTo>
                <a:lnTo>
                  <a:pt x="1386624" y="1028700"/>
                </a:lnTo>
                <a:lnTo>
                  <a:pt x="1383614" y="1041400"/>
                </a:lnTo>
                <a:lnTo>
                  <a:pt x="1374952" y="1041400"/>
                </a:lnTo>
                <a:lnTo>
                  <a:pt x="1377657" y="1028700"/>
                </a:lnTo>
                <a:lnTo>
                  <a:pt x="1377289" y="1016000"/>
                </a:lnTo>
                <a:lnTo>
                  <a:pt x="1369606" y="1003300"/>
                </a:lnTo>
                <a:lnTo>
                  <a:pt x="1369148" y="1003007"/>
                </a:lnTo>
                <a:lnTo>
                  <a:pt x="1369148" y="1066800"/>
                </a:lnTo>
                <a:lnTo>
                  <a:pt x="1363599" y="1066800"/>
                </a:lnTo>
                <a:lnTo>
                  <a:pt x="1358442" y="1054100"/>
                </a:lnTo>
                <a:lnTo>
                  <a:pt x="1368120" y="1054100"/>
                </a:lnTo>
                <a:lnTo>
                  <a:pt x="1369148" y="1066800"/>
                </a:lnTo>
                <a:lnTo>
                  <a:pt x="1369148" y="1003007"/>
                </a:lnTo>
                <a:lnTo>
                  <a:pt x="1350314" y="990600"/>
                </a:lnTo>
                <a:lnTo>
                  <a:pt x="1323086" y="1003300"/>
                </a:lnTo>
                <a:lnTo>
                  <a:pt x="1314310" y="990600"/>
                </a:lnTo>
                <a:lnTo>
                  <a:pt x="1300899" y="990600"/>
                </a:lnTo>
                <a:lnTo>
                  <a:pt x="1295476" y="977900"/>
                </a:lnTo>
                <a:lnTo>
                  <a:pt x="1268768" y="1003300"/>
                </a:lnTo>
                <a:lnTo>
                  <a:pt x="1269009" y="990600"/>
                </a:lnTo>
                <a:lnTo>
                  <a:pt x="1270927" y="990600"/>
                </a:lnTo>
                <a:lnTo>
                  <a:pt x="1262964" y="977900"/>
                </a:lnTo>
                <a:lnTo>
                  <a:pt x="1259217" y="990600"/>
                </a:lnTo>
                <a:lnTo>
                  <a:pt x="1261605" y="990600"/>
                </a:lnTo>
                <a:lnTo>
                  <a:pt x="1262456" y="1003300"/>
                </a:lnTo>
                <a:lnTo>
                  <a:pt x="1246974" y="1003300"/>
                </a:lnTo>
                <a:lnTo>
                  <a:pt x="1242783" y="990600"/>
                </a:lnTo>
                <a:lnTo>
                  <a:pt x="1201737" y="990600"/>
                </a:lnTo>
                <a:lnTo>
                  <a:pt x="1193939" y="1003300"/>
                </a:lnTo>
                <a:lnTo>
                  <a:pt x="1181150" y="990600"/>
                </a:lnTo>
                <a:lnTo>
                  <a:pt x="1154061" y="990600"/>
                </a:lnTo>
                <a:lnTo>
                  <a:pt x="1149692" y="977900"/>
                </a:lnTo>
                <a:lnTo>
                  <a:pt x="1143876" y="990600"/>
                </a:lnTo>
                <a:lnTo>
                  <a:pt x="1115669" y="990600"/>
                </a:lnTo>
                <a:lnTo>
                  <a:pt x="1099223" y="977900"/>
                </a:lnTo>
                <a:lnTo>
                  <a:pt x="1079665" y="977900"/>
                </a:lnTo>
                <a:lnTo>
                  <a:pt x="1072794" y="965200"/>
                </a:lnTo>
                <a:lnTo>
                  <a:pt x="1055624" y="977900"/>
                </a:lnTo>
                <a:lnTo>
                  <a:pt x="1006335" y="977900"/>
                </a:lnTo>
                <a:lnTo>
                  <a:pt x="988809" y="986993"/>
                </a:lnTo>
                <a:lnTo>
                  <a:pt x="989571" y="990600"/>
                </a:lnTo>
                <a:lnTo>
                  <a:pt x="987234" y="987806"/>
                </a:lnTo>
                <a:lnTo>
                  <a:pt x="983907" y="989520"/>
                </a:lnTo>
                <a:lnTo>
                  <a:pt x="985024" y="985164"/>
                </a:lnTo>
                <a:lnTo>
                  <a:pt x="978941" y="977900"/>
                </a:lnTo>
                <a:lnTo>
                  <a:pt x="964412" y="977900"/>
                </a:lnTo>
                <a:lnTo>
                  <a:pt x="957186" y="965200"/>
                </a:lnTo>
                <a:lnTo>
                  <a:pt x="951509" y="977900"/>
                </a:lnTo>
                <a:lnTo>
                  <a:pt x="940231" y="990600"/>
                </a:lnTo>
                <a:lnTo>
                  <a:pt x="926706" y="990600"/>
                </a:lnTo>
                <a:lnTo>
                  <a:pt x="914361" y="1003300"/>
                </a:lnTo>
                <a:lnTo>
                  <a:pt x="907656" y="990600"/>
                </a:lnTo>
                <a:lnTo>
                  <a:pt x="912329" y="990600"/>
                </a:lnTo>
                <a:lnTo>
                  <a:pt x="919657" y="977900"/>
                </a:lnTo>
                <a:lnTo>
                  <a:pt x="920940" y="965200"/>
                </a:lnTo>
                <a:lnTo>
                  <a:pt x="915746" y="977900"/>
                </a:lnTo>
                <a:lnTo>
                  <a:pt x="904087" y="977900"/>
                </a:lnTo>
                <a:lnTo>
                  <a:pt x="893559" y="990600"/>
                </a:lnTo>
                <a:lnTo>
                  <a:pt x="882967" y="990600"/>
                </a:lnTo>
                <a:lnTo>
                  <a:pt x="878230" y="977900"/>
                </a:lnTo>
                <a:lnTo>
                  <a:pt x="874941" y="977900"/>
                </a:lnTo>
                <a:lnTo>
                  <a:pt x="870496" y="965200"/>
                </a:lnTo>
                <a:lnTo>
                  <a:pt x="866609" y="977900"/>
                </a:lnTo>
                <a:lnTo>
                  <a:pt x="851966" y="977900"/>
                </a:lnTo>
                <a:lnTo>
                  <a:pt x="842492" y="990600"/>
                </a:lnTo>
                <a:lnTo>
                  <a:pt x="831659" y="977900"/>
                </a:lnTo>
                <a:lnTo>
                  <a:pt x="811784" y="977900"/>
                </a:lnTo>
                <a:lnTo>
                  <a:pt x="808482" y="965200"/>
                </a:lnTo>
                <a:lnTo>
                  <a:pt x="806018" y="965200"/>
                </a:lnTo>
                <a:lnTo>
                  <a:pt x="806107" y="977900"/>
                </a:lnTo>
                <a:lnTo>
                  <a:pt x="804557" y="990600"/>
                </a:lnTo>
                <a:lnTo>
                  <a:pt x="789406" y="990600"/>
                </a:lnTo>
                <a:lnTo>
                  <a:pt x="784961" y="977900"/>
                </a:lnTo>
                <a:lnTo>
                  <a:pt x="784326" y="965200"/>
                </a:lnTo>
                <a:lnTo>
                  <a:pt x="766991" y="965200"/>
                </a:lnTo>
                <a:lnTo>
                  <a:pt x="754659" y="977900"/>
                </a:lnTo>
                <a:lnTo>
                  <a:pt x="668883" y="977900"/>
                </a:lnTo>
                <a:lnTo>
                  <a:pt x="648703" y="990600"/>
                </a:lnTo>
                <a:lnTo>
                  <a:pt x="649224" y="990600"/>
                </a:lnTo>
                <a:lnTo>
                  <a:pt x="649617" y="1003300"/>
                </a:lnTo>
                <a:lnTo>
                  <a:pt x="648703" y="1016000"/>
                </a:lnTo>
                <a:lnTo>
                  <a:pt x="630262" y="1016000"/>
                </a:lnTo>
                <a:lnTo>
                  <a:pt x="630910" y="1003300"/>
                </a:lnTo>
                <a:lnTo>
                  <a:pt x="620407" y="1003300"/>
                </a:lnTo>
                <a:lnTo>
                  <a:pt x="626567" y="990600"/>
                </a:lnTo>
                <a:lnTo>
                  <a:pt x="620814" y="990600"/>
                </a:lnTo>
                <a:lnTo>
                  <a:pt x="602437" y="1003300"/>
                </a:lnTo>
                <a:lnTo>
                  <a:pt x="570141" y="1003300"/>
                </a:lnTo>
                <a:lnTo>
                  <a:pt x="574903" y="990600"/>
                </a:lnTo>
                <a:lnTo>
                  <a:pt x="595134" y="990600"/>
                </a:lnTo>
                <a:lnTo>
                  <a:pt x="588581" y="977900"/>
                </a:lnTo>
                <a:lnTo>
                  <a:pt x="616191" y="990600"/>
                </a:lnTo>
                <a:lnTo>
                  <a:pt x="609790" y="977900"/>
                </a:lnTo>
                <a:lnTo>
                  <a:pt x="619442" y="977900"/>
                </a:lnTo>
                <a:lnTo>
                  <a:pt x="614133" y="965200"/>
                </a:lnTo>
                <a:lnTo>
                  <a:pt x="536981" y="965200"/>
                </a:lnTo>
                <a:lnTo>
                  <a:pt x="533666" y="977900"/>
                </a:lnTo>
                <a:lnTo>
                  <a:pt x="534225" y="977900"/>
                </a:lnTo>
                <a:lnTo>
                  <a:pt x="530910" y="990600"/>
                </a:lnTo>
                <a:lnTo>
                  <a:pt x="502183" y="990600"/>
                </a:lnTo>
                <a:lnTo>
                  <a:pt x="486803" y="977900"/>
                </a:lnTo>
                <a:lnTo>
                  <a:pt x="473964" y="965200"/>
                </a:lnTo>
                <a:lnTo>
                  <a:pt x="452856" y="965200"/>
                </a:lnTo>
                <a:lnTo>
                  <a:pt x="445884" y="977900"/>
                </a:lnTo>
                <a:lnTo>
                  <a:pt x="438454" y="990600"/>
                </a:lnTo>
                <a:lnTo>
                  <a:pt x="411568" y="990600"/>
                </a:lnTo>
                <a:lnTo>
                  <a:pt x="421373" y="965200"/>
                </a:lnTo>
                <a:lnTo>
                  <a:pt x="402678" y="977900"/>
                </a:lnTo>
                <a:lnTo>
                  <a:pt x="393141" y="977900"/>
                </a:lnTo>
                <a:lnTo>
                  <a:pt x="383336" y="990600"/>
                </a:lnTo>
                <a:lnTo>
                  <a:pt x="363829" y="977900"/>
                </a:lnTo>
                <a:lnTo>
                  <a:pt x="360857" y="977900"/>
                </a:lnTo>
                <a:lnTo>
                  <a:pt x="350799" y="990600"/>
                </a:lnTo>
                <a:lnTo>
                  <a:pt x="350164" y="977900"/>
                </a:lnTo>
                <a:lnTo>
                  <a:pt x="347700" y="977900"/>
                </a:lnTo>
                <a:lnTo>
                  <a:pt x="345516" y="965200"/>
                </a:lnTo>
                <a:lnTo>
                  <a:pt x="296303" y="965200"/>
                </a:lnTo>
                <a:lnTo>
                  <a:pt x="272338" y="977900"/>
                </a:lnTo>
                <a:lnTo>
                  <a:pt x="157111" y="977900"/>
                </a:lnTo>
                <a:lnTo>
                  <a:pt x="151028" y="965200"/>
                </a:lnTo>
                <a:lnTo>
                  <a:pt x="45935" y="965200"/>
                </a:lnTo>
                <a:lnTo>
                  <a:pt x="72732" y="1003300"/>
                </a:lnTo>
                <a:lnTo>
                  <a:pt x="97853" y="1028700"/>
                </a:lnTo>
                <a:lnTo>
                  <a:pt x="122262" y="1066800"/>
                </a:lnTo>
                <a:lnTo>
                  <a:pt x="146951" y="1092200"/>
                </a:lnTo>
                <a:lnTo>
                  <a:pt x="157835" y="1104900"/>
                </a:lnTo>
                <a:lnTo>
                  <a:pt x="168414" y="1104900"/>
                </a:lnTo>
                <a:lnTo>
                  <a:pt x="178689" y="1117600"/>
                </a:lnTo>
                <a:lnTo>
                  <a:pt x="188633" y="1117600"/>
                </a:lnTo>
                <a:lnTo>
                  <a:pt x="193395" y="1130300"/>
                </a:lnTo>
                <a:lnTo>
                  <a:pt x="181914" y="1130300"/>
                </a:lnTo>
                <a:lnTo>
                  <a:pt x="191604" y="1143000"/>
                </a:lnTo>
                <a:lnTo>
                  <a:pt x="196583" y="1143000"/>
                </a:lnTo>
                <a:lnTo>
                  <a:pt x="201383" y="1130300"/>
                </a:lnTo>
                <a:lnTo>
                  <a:pt x="210566" y="1143000"/>
                </a:lnTo>
                <a:lnTo>
                  <a:pt x="217208" y="1143000"/>
                </a:lnTo>
                <a:lnTo>
                  <a:pt x="218173" y="1155700"/>
                </a:lnTo>
                <a:lnTo>
                  <a:pt x="206438" y="1155700"/>
                </a:lnTo>
                <a:lnTo>
                  <a:pt x="240868" y="1181100"/>
                </a:lnTo>
                <a:lnTo>
                  <a:pt x="281393" y="1206500"/>
                </a:lnTo>
                <a:lnTo>
                  <a:pt x="317563" y="1244600"/>
                </a:lnTo>
                <a:lnTo>
                  <a:pt x="324612" y="1257300"/>
                </a:lnTo>
                <a:lnTo>
                  <a:pt x="316738" y="1257300"/>
                </a:lnTo>
                <a:lnTo>
                  <a:pt x="330047" y="1270000"/>
                </a:lnTo>
                <a:lnTo>
                  <a:pt x="344982" y="1270000"/>
                </a:lnTo>
                <a:lnTo>
                  <a:pt x="358635" y="1282700"/>
                </a:lnTo>
                <a:lnTo>
                  <a:pt x="368096" y="1295400"/>
                </a:lnTo>
                <a:lnTo>
                  <a:pt x="362800" y="1295400"/>
                </a:lnTo>
                <a:lnTo>
                  <a:pt x="393750" y="1320800"/>
                </a:lnTo>
                <a:lnTo>
                  <a:pt x="426097" y="1358900"/>
                </a:lnTo>
                <a:lnTo>
                  <a:pt x="454520" y="1397000"/>
                </a:lnTo>
                <a:lnTo>
                  <a:pt x="473633" y="1435100"/>
                </a:lnTo>
                <a:lnTo>
                  <a:pt x="488251" y="1435100"/>
                </a:lnTo>
                <a:lnTo>
                  <a:pt x="501929" y="1447800"/>
                </a:lnTo>
                <a:lnTo>
                  <a:pt x="516064" y="1460500"/>
                </a:lnTo>
                <a:lnTo>
                  <a:pt x="532079" y="1460500"/>
                </a:lnTo>
                <a:lnTo>
                  <a:pt x="538899" y="1485900"/>
                </a:lnTo>
                <a:lnTo>
                  <a:pt x="542378" y="1498600"/>
                </a:lnTo>
                <a:lnTo>
                  <a:pt x="548347" y="1511300"/>
                </a:lnTo>
                <a:lnTo>
                  <a:pt x="562648" y="1536700"/>
                </a:lnTo>
                <a:lnTo>
                  <a:pt x="570407" y="1549400"/>
                </a:lnTo>
                <a:lnTo>
                  <a:pt x="602259" y="1549400"/>
                </a:lnTo>
                <a:lnTo>
                  <a:pt x="591807" y="1562100"/>
                </a:lnTo>
                <a:lnTo>
                  <a:pt x="618261" y="1574800"/>
                </a:lnTo>
                <a:lnTo>
                  <a:pt x="613613" y="1587500"/>
                </a:lnTo>
                <a:lnTo>
                  <a:pt x="626910" y="1600200"/>
                </a:lnTo>
                <a:lnTo>
                  <a:pt x="623290" y="1587500"/>
                </a:lnTo>
                <a:lnTo>
                  <a:pt x="626516" y="1587500"/>
                </a:lnTo>
                <a:lnTo>
                  <a:pt x="640511" y="1600200"/>
                </a:lnTo>
                <a:lnTo>
                  <a:pt x="650176" y="1612900"/>
                </a:lnTo>
                <a:lnTo>
                  <a:pt x="654875" y="1625600"/>
                </a:lnTo>
                <a:lnTo>
                  <a:pt x="653999" y="1638300"/>
                </a:lnTo>
                <a:lnTo>
                  <a:pt x="685977" y="1663700"/>
                </a:lnTo>
                <a:lnTo>
                  <a:pt x="680961" y="1663700"/>
                </a:lnTo>
                <a:lnTo>
                  <a:pt x="693585" y="1676400"/>
                </a:lnTo>
                <a:lnTo>
                  <a:pt x="692708" y="1676400"/>
                </a:lnTo>
                <a:lnTo>
                  <a:pt x="691337" y="1689100"/>
                </a:lnTo>
                <a:lnTo>
                  <a:pt x="712825" y="1689100"/>
                </a:lnTo>
                <a:lnTo>
                  <a:pt x="718210" y="1701800"/>
                </a:lnTo>
                <a:lnTo>
                  <a:pt x="728535" y="1714500"/>
                </a:lnTo>
                <a:lnTo>
                  <a:pt x="741819" y="1727200"/>
                </a:lnTo>
                <a:lnTo>
                  <a:pt x="756056" y="1739900"/>
                </a:lnTo>
                <a:lnTo>
                  <a:pt x="745604" y="1739900"/>
                </a:lnTo>
                <a:lnTo>
                  <a:pt x="756145" y="1752600"/>
                </a:lnTo>
                <a:lnTo>
                  <a:pt x="767499" y="1765300"/>
                </a:lnTo>
                <a:lnTo>
                  <a:pt x="779487" y="1778000"/>
                </a:lnTo>
                <a:lnTo>
                  <a:pt x="791921" y="1790700"/>
                </a:lnTo>
                <a:lnTo>
                  <a:pt x="798245" y="1803400"/>
                </a:lnTo>
                <a:lnTo>
                  <a:pt x="795147" y="1803400"/>
                </a:lnTo>
                <a:lnTo>
                  <a:pt x="792949" y="1803400"/>
                </a:lnTo>
                <a:lnTo>
                  <a:pt x="793775" y="1805216"/>
                </a:lnTo>
                <a:lnTo>
                  <a:pt x="785596" y="1816100"/>
                </a:lnTo>
                <a:lnTo>
                  <a:pt x="782243" y="1828800"/>
                </a:lnTo>
                <a:lnTo>
                  <a:pt x="775919" y="1828800"/>
                </a:lnTo>
                <a:lnTo>
                  <a:pt x="767549" y="1841500"/>
                </a:lnTo>
                <a:lnTo>
                  <a:pt x="759663" y="1854200"/>
                </a:lnTo>
                <a:lnTo>
                  <a:pt x="752208" y="1866900"/>
                </a:lnTo>
                <a:lnTo>
                  <a:pt x="744651" y="1866900"/>
                </a:lnTo>
                <a:lnTo>
                  <a:pt x="736536" y="1879600"/>
                </a:lnTo>
                <a:lnTo>
                  <a:pt x="727405" y="1892300"/>
                </a:lnTo>
                <a:lnTo>
                  <a:pt x="730821" y="1892300"/>
                </a:lnTo>
                <a:lnTo>
                  <a:pt x="729259" y="1905000"/>
                </a:lnTo>
                <a:lnTo>
                  <a:pt x="725944" y="1917700"/>
                </a:lnTo>
                <a:lnTo>
                  <a:pt x="724052" y="1930400"/>
                </a:lnTo>
                <a:lnTo>
                  <a:pt x="706094" y="1943100"/>
                </a:lnTo>
                <a:lnTo>
                  <a:pt x="667651" y="1968500"/>
                </a:lnTo>
                <a:lnTo>
                  <a:pt x="649617" y="1981200"/>
                </a:lnTo>
                <a:lnTo>
                  <a:pt x="645236" y="1993900"/>
                </a:lnTo>
                <a:lnTo>
                  <a:pt x="646785" y="2006600"/>
                </a:lnTo>
                <a:lnTo>
                  <a:pt x="642137" y="2006600"/>
                </a:lnTo>
                <a:lnTo>
                  <a:pt x="631990" y="2019300"/>
                </a:lnTo>
                <a:lnTo>
                  <a:pt x="624801" y="2019300"/>
                </a:lnTo>
                <a:lnTo>
                  <a:pt x="624446" y="2006600"/>
                </a:lnTo>
                <a:lnTo>
                  <a:pt x="607402" y="2032000"/>
                </a:lnTo>
                <a:lnTo>
                  <a:pt x="593788" y="2044700"/>
                </a:lnTo>
                <a:lnTo>
                  <a:pt x="579869" y="2070100"/>
                </a:lnTo>
                <a:lnTo>
                  <a:pt x="561873" y="2095500"/>
                </a:lnTo>
                <a:lnTo>
                  <a:pt x="576072" y="2095500"/>
                </a:lnTo>
                <a:lnTo>
                  <a:pt x="571017" y="2108200"/>
                </a:lnTo>
                <a:lnTo>
                  <a:pt x="554266" y="2108200"/>
                </a:lnTo>
                <a:lnTo>
                  <a:pt x="555040" y="2095500"/>
                </a:lnTo>
                <a:lnTo>
                  <a:pt x="525119" y="2133600"/>
                </a:lnTo>
                <a:lnTo>
                  <a:pt x="484327" y="2159000"/>
                </a:lnTo>
                <a:lnTo>
                  <a:pt x="446024" y="2197100"/>
                </a:lnTo>
                <a:lnTo>
                  <a:pt x="423570" y="2222500"/>
                </a:lnTo>
                <a:lnTo>
                  <a:pt x="424472" y="2222500"/>
                </a:lnTo>
                <a:lnTo>
                  <a:pt x="401116" y="2273300"/>
                </a:lnTo>
                <a:lnTo>
                  <a:pt x="394169" y="2273300"/>
                </a:lnTo>
                <a:lnTo>
                  <a:pt x="393954" y="2260600"/>
                </a:lnTo>
                <a:lnTo>
                  <a:pt x="386803" y="2260600"/>
                </a:lnTo>
                <a:lnTo>
                  <a:pt x="368604" y="2286000"/>
                </a:lnTo>
                <a:lnTo>
                  <a:pt x="347357" y="2311400"/>
                </a:lnTo>
                <a:lnTo>
                  <a:pt x="326351" y="2336800"/>
                </a:lnTo>
                <a:lnTo>
                  <a:pt x="308876" y="2362200"/>
                </a:lnTo>
                <a:lnTo>
                  <a:pt x="291401" y="2362200"/>
                </a:lnTo>
                <a:lnTo>
                  <a:pt x="275285" y="2374900"/>
                </a:lnTo>
                <a:lnTo>
                  <a:pt x="260045" y="2387600"/>
                </a:lnTo>
                <a:lnTo>
                  <a:pt x="245262" y="2400300"/>
                </a:lnTo>
                <a:lnTo>
                  <a:pt x="230682" y="2425700"/>
                </a:lnTo>
                <a:lnTo>
                  <a:pt x="223202" y="2425700"/>
                </a:lnTo>
                <a:lnTo>
                  <a:pt x="218948" y="2438400"/>
                </a:lnTo>
                <a:lnTo>
                  <a:pt x="210566" y="2438400"/>
                </a:lnTo>
                <a:lnTo>
                  <a:pt x="196608" y="2463800"/>
                </a:lnTo>
                <a:lnTo>
                  <a:pt x="182397" y="2476500"/>
                </a:lnTo>
                <a:lnTo>
                  <a:pt x="167665" y="2489200"/>
                </a:lnTo>
                <a:lnTo>
                  <a:pt x="165150" y="2489200"/>
                </a:lnTo>
                <a:lnTo>
                  <a:pt x="159537" y="2501900"/>
                </a:lnTo>
                <a:lnTo>
                  <a:pt x="150304" y="2514600"/>
                </a:lnTo>
                <a:lnTo>
                  <a:pt x="150952" y="2514600"/>
                </a:lnTo>
                <a:lnTo>
                  <a:pt x="117602" y="2552700"/>
                </a:lnTo>
                <a:lnTo>
                  <a:pt x="81572" y="2590800"/>
                </a:lnTo>
                <a:lnTo>
                  <a:pt x="42494" y="2628900"/>
                </a:lnTo>
                <a:lnTo>
                  <a:pt x="0" y="2679700"/>
                </a:lnTo>
                <a:lnTo>
                  <a:pt x="339064" y="2679700"/>
                </a:lnTo>
                <a:lnTo>
                  <a:pt x="343319" y="2667000"/>
                </a:lnTo>
                <a:lnTo>
                  <a:pt x="349123" y="2667000"/>
                </a:lnTo>
                <a:lnTo>
                  <a:pt x="354215" y="2654300"/>
                </a:lnTo>
                <a:lnTo>
                  <a:pt x="386029" y="2654300"/>
                </a:lnTo>
                <a:lnTo>
                  <a:pt x="373253" y="2667000"/>
                </a:lnTo>
                <a:lnTo>
                  <a:pt x="507415" y="2667000"/>
                </a:lnTo>
                <a:lnTo>
                  <a:pt x="552005" y="2654300"/>
                </a:lnTo>
                <a:lnTo>
                  <a:pt x="591553" y="2654300"/>
                </a:lnTo>
                <a:lnTo>
                  <a:pt x="591426" y="2667000"/>
                </a:lnTo>
                <a:lnTo>
                  <a:pt x="634149" y="2667000"/>
                </a:lnTo>
                <a:lnTo>
                  <a:pt x="640969" y="2654300"/>
                </a:lnTo>
                <a:lnTo>
                  <a:pt x="647331" y="2654300"/>
                </a:lnTo>
                <a:lnTo>
                  <a:pt x="647661" y="2667000"/>
                </a:lnTo>
                <a:lnTo>
                  <a:pt x="726427" y="2667000"/>
                </a:lnTo>
                <a:lnTo>
                  <a:pt x="726897" y="2654300"/>
                </a:lnTo>
                <a:lnTo>
                  <a:pt x="783539" y="2654300"/>
                </a:lnTo>
                <a:lnTo>
                  <a:pt x="800303" y="2667000"/>
                </a:lnTo>
                <a:lnTo>
                  <a:pt x="813638" y="2654300"/>
                </a:lnTo>
                <a:lnTo>
                  <a:pt x="858100" y="2654300"/>
                </a:lnTo>
                <a:lnTo>
                  <a:pt x="876274" y="2667000"/>
                </a:lnTo>
                <a:lnTo>
                  <a:pt x="898207" y="2667000"/>
                </a:lnTo>
                <a:lnTo>
                  <a:pt x="916038" y="2654300"/>
                </a:lnTo>
                <a:lnTo>
                  <a:pt x="915720" y="2667000"/>
                </a:lnTo>
                <a:lnTo>
                  <a:pt x="956881" y="2667000"/>
                </a:lnTo>
                <a:lnTo>
                  <a:pt x="958227" y="2654300"/>
                </a:lnTo>
                <a:lnTo>
                  <a:pt x="984834" y="2667000"/>
                </a:lnTo>
                <a:lnTo>
                  <a:pt x="1033005" y="2667000"/>
                </a:lnTo>
                <a:lnTo>
                  <a:pt x="1050467" y="2679700"/>
                </a:lnTo>
                <a:lnTo>
                  <a:pt x="1093622" y="2667000"/>
                </a:lnTo>
                <a:lnTo>
                  <a:pt x="1135392" y="2667000"/>
                </a:lnTo>
                <a:lnTo>
                  <a:pt x="1176058" y="2654300"/>
                </a:lnTo>
                <a:lnTo>
                  <a:pt x="1215872" y="2654300"/>
                </a:lnTo>
                <a:lnTo>
                  <a:pt x="1205585" y="2667000"/>
                </a:lnTo>
                <a:lnTo>
                  <a:pt x="1280947" y="2667000"/>
                </a:lnTo>
                <a:lnTo>
                  <a:pt x="1275346" y="2679700"/>
                </a:lnTo>
                <a:lnTo>
                  <a:pt x="1417142" y="2679700"/>
                </a:lnTo>
                <a:lnTo>
                  <a:pt x="1417358" y="2667000"/>
                </a:lnTo>
                <a:lnTo>
                  <a:pt x="1430705" y="2654300"/>
                </a:lnTo>
                <a:lnTo>
                  <a:pt x="1446872" y="2641600"/>
                </a:lnTo>
                <a:lnTo>
                  <a:pt x="1455585" y="2641600"/>
                </a:lnTo>
                <a:lnTo>
                  <a:pt x="1454975" y="2654300"/>
                </a:lnTo>
                <a:lnTo>
                  <a:pt x="1467802" y="2654300"/>
                </a:lnTo>
                <a:lnTo>
                  <a:pt x="1478902" y="2667000"/>
                </a:lnTo>
                <a:lnTo>
                  <a:pt x="1473136" y="2679700"/>
                </a:lnTo>
                <a:lnTo>
                  <a:pt x="1486420" y="2679700"/>
                </a:lnTo>
                <a:lnTo>
                  <a:pt x="1485519" y="2667000"/>
                </a:lnTo>
                <a:lnTo>
                  <a:pt x="1493913" y="2679700"/>
                </a:lnTo>
                <a:lnTo>
                  <a:pt x="1521421" y="2679700"/>
                </a:lnTo>
                <a:lnTo>
                  <a:pt x="1536611" y="2667000"/>
                </a:lnTo>
                <a:lnTo>
                  <a:pt x="1536230" y="2679700"/>
                </a:lnTo>
                <a:lnTo>
                  <a:pt x="1550479" y="2679700"/>
                </a:lnTo>
                <a:lnTo>
                  <a:pt x="1564259" y="2667000"/>
                </a:lnTo>
                <a:lnTo>
                  <a:pt x="1580476" y="2679700"/>
                </a:lnTo>
                <a:lnTo>
                  <a:pt x="1603514" y="2679700"/>
                </a:lnTo>
                <a:lnTo>
                  <a:pt x="1631010" y="2667000"/>
                </a:lnTo>
                <a:lnTo>
                  <a:pt x="1690141" y="2667000"/>
                </a:lnTo>
                <a:lnTo>
                  <a:pt x="1686356" y="2679700"/>
                </a:lnTo>
                <a:lnTo>
                  <a:pt x="1692313" y="2679700"/>
                </a:lnTo>
                <a:lnTo>
                  <a:pt x="1701215" y="2692400"/>
                </a:lnTo>
                <a:lnTo>
                  <a:pt x="1730781" y="2692400"/>
                </a:lnTo>
                <a:lnTo>
                  <a:pt x="1721624" y="2679700"/>
                </a:lnTo>
                <a:lnTo>
                  <a:pt x="1780324" y="2679700"/>
                </a:lnTo>
                <a:lnTo>
                  <a:pt x="1764068" y="2692400"/>
                </a:lnTo>
                <a:lnTo>
                  <a:pt x="1803946" y="2692400"/>
                </a:lnTo>
                <a:lnTo>
                  <a:pt x="1782000" y="2679700"/>
                </a:lnTo>
                <a:lnTo>
                  <a:pt x="1791614" y="2667000"/>
                </a:lnTo>
                <a:lnTo>
                  <a:pt x="1830476" y="2667000"/>
                </a:lnTo>
                <a:lnTo>
                  <a:pt x="1840585" y="2679700"/>
                </a:lnTo>
                <a:lnTo>
                  <a:pt x="1848840" y="2667000"/>
                </a:lnTo>
                <a:lnTo>
                  <a:pt x="1877999" y="2667000"/>
                </a:lnTo>
                <a:lnTo>
                  <a:pt x="1878838" y="2679700"/>
                </a:lnTo>
                <a:lnTo>
                  <a:pt x="1877339" y="2679700"/>
                </a:lnTo>
                <a:lnTo>
                  <a:pt x="1875624" y="2692400"/>
                </a:lnTo>
                <a:lnTo>
                  <a:pt x="1906803" y="2692400"/>
                </a:lnTo>
                <a:lnTo>
                  <a:pt x="1925510" y="2679700"/>
                </a:lnTo>
                <a:lnTo>
                  <a:pt x="1935276" y="2679700"/>
                </a:lnTo>
                <a:lnTo>
                  <a:pt x="1934502" y="2692400"/>
                </a:lnTo>
                <a:lnTo>
                  <a:pt x="1935797" y="2692400"/>
                </a:lnTo>
                <a:lnTo>
                  <a:pt x="1945208" y="2679700"/>
                </a:lnTo>
                <a:lnTo>
                  <a:pt x="1954885" y="2692400"/>
                </a:lnTo>
                <a:lnTo>
                  <a:pt x="1965452" y="2692400"/>
                </a:lnTo>
                <a:lnTo>
                  <a:pt x="1966036" y="2679700"/>
                </a:lnTo>
                <a:lnTo>
                  <a:pt x="1977859" y="2679700"/>
                </a:lnTo>
                <a:lnTo>
                  <a:pt x="1979015" y="2692400"/>
                </a:lnTo>
                <a:lnTo>
                  <a:pt x="2073846" y="2692400"/>
                </a:lnTo>
                <a:lnTo>
                  <a:pt x="2073173" y="2705100"/>
                </a:lnTo>
                <a:lnTo>
                  <a:pt x="2190216" y="2705100"/>
                </a:lnTo>
                <a:lnTo>
                  <a:pt x="2198840" y="2692400"/>
                </a:lnTo>
                <a:lnTo>
                  <a:pt x="2212505" y="2692400"/>
                </a:lnTo>
                <a:lnTo>
                  <a:pt x="2229231" y="2705100"/>
                </a:lnTo>
                <a:lnTo>
                  <a:pt x="2241308" y="2705100"/>
                </a:lnTo>
                <a:lnTo>
                  <a:pt x="2239124" y="2717800"/>
                </a:lnTo>
                <a:lnTo>
                  <a:pt x="2264651" y="2717800"/>
                </a:lnTo>
                <a:lnTo>
                  <a:pt x="2290368" y="2705100"/>
                </a:lnTo>
                <a:lnTo>
                  <a:pt x="2398382" y="2705100"/>
                </a:lnTo>
                <a:lnTo>
                  <a:pt x="2414968" y="2717800"/>
                </a:lnTo>
                <a:lnTo>
                  <a:pt x="2420010" y="2705100"/>
                </a:lnTo>
                <a:lnTo>
                  <a:pt x="2427325" y="2705100"/>
                </a:lnTo>
                <a:lnTo>
                  <a:pt x="2425039" y="2692400"/>
                </a:lnTo>
                <a:lnTo>
                  <a:pt x="2448280" y="2705100"/>
                </a:lnTo>
                <a:lnTo>
                  <a:pt x="2514574" y="2705100"/>
                </a:lnTo>
                <a:lnTo>
                  <a:pt x="2535542" y="2692400"/>
                </a:lnTo>
                <a:lnTo>
                  <a:pt x="2556268" y="2692400"/>
                </a:lnTo>
                <a:lnTo>
                  <a:pt x="2577579" y="2679700"/>
                </a:lnTo>
                <a:lnTo>
                  <a:pt x="2600375" y="2692400"/>
                </a:lnTo>
                <a:lnTo>
                  <a:pt x="2614599" y="2692400"/>
                </a:lnTo>
                <a:lnTo>
                  <a:pt x="2626372" y="2679700"/>
                </a:lnTo>
                <a:lnTo>
                  <a:pt x="2638044" y="2679700"/>
                </a:lnTo>
                <a:lnTo>
                  <a:pt x="2633078" y="2667000"/>
                </a:lnTo>
                <a:lnTo>
                  <a:pt x="2616492" y="2667000"/>
                </a:lnTo>
                <a:lnTo>
                  <a:pt x="2620530" y="2654300"/>
                </a:lnTo>
                <a:lnTo>
                  <a:pt x="2633370" y="2654300"/>
                </a:lnTo>
                <a:lnTo>
                  <a:pt x="2640876" y="2641600"/>
                </a:lnTo>
                <a:lnTo>
                  <a:pt x="2635593" y="2654300"/>
                </a:lnTo>
                <a:lnTo>
                  <a:pt x="2667216" y="2654300"/>
                </a:lnTo>
                <a:lnTo>
                  <a:pt x="2671495" y="2641600"/>
                </a:lnTo>
                <a:lnTo>
                  <a:pt x="2670035" y="2641600"/>
                </a:lnTo>
                <a:lnTo>
                  <a:pt x="2668308" y="2628900"/>
                </a:lnTo>
                <a:lnTo>
                  <a:pt x="2671876" y="2616200"/>
                </a:lnTo>
                <a:lnTo>
                  <a:pt x="2686812" y="2616200"/>
                </a:lnTo>
                <a:lnTo>
                  <a:pt x="2687066" y="2603500"/>
                </a:lnTo>
                <a:lnTo>
                  <a:pt x="2686812" y="2603500"/>
                </a:lnTo>
                <a:lnTo>
                  <a:pt x="2686685" y="2590800"/>
                </a:lnTo>
                <a:lnTo>
                  <a:pt x="2699067" y="2590800"/>
                </a:lnTo>
                <a:lnTo>
                  <a:pt x="2698686" y="2578100"/>
                </a:lnTo>
                <a:lnTo>
                  <a:pt x="2707068" y="2590800"/>
                </a:lnTo>
                <a:lnTo>
                  <a:pt x="2713393" y="2578100"/>
                </a:lnTo>
                <a:lnTo>
                  <a:pt x="2715844" y="2578100"/>
                </a:lnTo>
                <a:lnTo>
                  <a:pt x="2714167" y="2565400"/>
                </a:lnTo>
                <a:lnTo>
                  <a:pt x="2713596" y="2552700"/>
                </a:lnTo>
                <a:lnTo>
                  <a:pt x="2715564" y="2540000"/>
                </a:lnTo>
                <a:lnTo>
                  <a:pt x="2721521" y="2540000"/>
                </a:lnTo>
                <a:lnTo>
                  <a:pt x="2718041" y="2527300"/>
                </a:lnTo>
                <a:lnTo>
                  <a:pt x="2717266" y="2527300"/>
                </a:lnTo>
                <a:lnTo>
                  <a:pt x="2714815" y="2514600"/>
                </a:lnTo>
                <a:lnTo>
                  <a:pt x="2723578" y="2514600"/>
                </a:lnTo>
                <a:lnTo>
                  <a:pt x="2724442" y="2502573"/>
                </a:lnTo>
                <a:lnTo>
                  <a:pt x="2724518" y="2500769"/>
                </a:lnTo>
                <a:lnTo>
                  <a:pt x="2724874" y="2489200"/>
                </a:lnTo>
                <a:lnTo>
                  <a:pt x="2725128" y="2489200"/>
                </a:lnTo>
                <a:lnTo>
                  <a:pt x="2725001" y="2476500"/>
                </a:lnTo>
                <a:lnTo>
                  <a:pt x="2730423" y="2476500"/>
                </a:lnTo>
                <a:lnTo>
                  <a:pt x="2726677" y="2463800"/>
                </a:lnTo>
                <a:lnTo>
                  <a:pt x="2704236" y="2463800"/>
                </a:lnTo>
                <a:lnTo>
                  <a:pt x="2717647" y="2451100"/>
                </a:lnTo>
                <a:lnTo>
                  <a:pt x="2718828" y="2451100"/>
                </a:lnTo>
                <a:lnTo>
                  <a:pt x="2721114" y="2438400"/>
                </a:lnTo>
                <a:lnTo>
                  <a:pt x="2722600" y="2425700"/>
                </a:lnTo>
                <a:lnTo>
                  <a:pt x="2724620" y="2425700"/>
                </a:lnTo>
                <a:lnTo>
                  <a:pt x="2724226" y="2413000"/>
                </a:lnTo>
                <a:lnTo>
                  <a:pt x="2724099" y="2413000"/>
                </a:lnTo>
                <a:lnTo>
                  <a:pt x="2728874" y="2400300"/>
                </a:lnTo>
                <a:lnTo>
                  <a:pt x="2724099" y="2400300"/>
                </a:lnTo>
                <a:lnTo>
                  <a:pt x="2725394" y="2387600"/>
                </a:lnTo>
                <a:lnTo>
                  <a:pt x="2725255" y="2387600"/>
                </a:lnTo>
                <a:lnTo>
                  <a:pt x="2718422" y="2374900"/>
                </a:lnTo>
                <a:lnTo>
                  <a:pt x="2720149" y="2374900"/>
                </a:lnTo>
                <a:lnTo>
                  <a:pt x="2721419" y="2362200"/>
                </a:lnTo>
                <a:lnTo>
                  <a:pt x="2716225" y="2362200"/>
                </a:lnTo>
                <a:lnTo>
                  <a:pt x="2712428" y="2349500"/>
                </a:lnTo>
                <a:lnTo>
                  <a:pt x="2712821" y="2336800"/>
                </a:lnTo>
                <a:lnTo>
                  <a:pt x="2715666" y="2324100"/>
                </a:lnTo>
                <a:lnTo>
                  <a:pt x="2719197" y="2311400"/>
                </a:lnTo>
                <a:lnTo>
                  <a:pt x="2727972" y="2311400"/>
                </a:lnTo>
                <a:lnTo>
                  <a:pt x="2723972" y="2298700"/>
                </a:lnTo>
                <a:lnTo>
                  <a:pt x="2720619" y="2298700"/>
                </a:lnTo>
                <a:lnTo>
                  <a:pt x="2721775" y="2286000"/>
                </a:lnTo>
                <a:lnTo>
                  <a:pt x="2721902" y="2286000"/>
                </a:lnTo>
                <a:lnTo>
                  <a:pt x="2720873" y="2273300"/>
                </a:lnTo>
                <a:lnTo>
                  <a:pt x="2726423" y="2273300"/>
                </a:lnTo>
                <a:lnTo>
                  <a:pt x="2723972" y="2260600"/>
                </a:lnTo>
                <a:lnTo>
                  <a:pt x="2716098" y="2260600"/>
                </a:lnTo>
                <a:lnTo>
                  <a:pt x="2714815" y="2247900"/>
                </a:lnTo>
                <a:lnTo>
                  <a:pt x="2720873" y="2247900"/>
                </a:lnTo>
                <a:lnTo>
                  <a:pt x="2718066" y="2235200"/>
                </a:lnTo>
                <a:lnTo>
                  <a:pt x="2715412" y="2222500"/>
                </a:lnTo>
                <a:lnTo>
                  <a:pt x="2710548" y="2222500"/>
                </a:lnTo>
                <a:lnTo>
                  <a:pt x="2701137" y="2209800"/>
                </a:lnTo>
                <a:lnTo>
                  <a:pt x="2710218" y="2209800"/>
                </a:lnTo>
                <a:lnTo>
                  <a:pt x="2708643" y="2197100"/>
                </a:lnTo>
                <a:lnTo>
                  <a:pt x="2705684" y="2197100"/>
                </a:lnTo>
                <a:lnTo>
                  <a:pt x="2699334" y="2184400"/>
                </a:lnTo>
                <a:lnTo>
                  <a:pt x="2711716" y="2184400"/>
                </a:lnTo>
                <a:lnTo>
                  <a:pt x="2716111" y="2171700"/>
                </a:lnTo>
                <a:lnTo>
                  <a:pt x="2714701" y="2171700"/>
                </a:lnTo>
                <a:lnTo>
                  <a:pt x="2709913" y="2159000"/>
                </a:lnTo>
                <a:lnTo>
                  <a:pt x="2704236" y="2146300"/>
                </a:lnTo>
                <a:lnTo>
                  <a:pt x="2702547" y="2146300"/>
                </a:lnTo>
                <a:lnTo>
                  <a:pt x="2700744" y="2133600"/>
                </a:lnTo>
                <a:lnTo>
                  <a:pt x="2713520" y="2133600"/>
                </a:lnTo>
                <a:lnTo>
                  <a:pt x="2712872" y="2120900"/>
                </a:lnTo>
                <a:lnTo>
                  <a:pt x="2705138" y="2120900"/>
                </a:lnTo>
                <a:lnTo>
                  <a:pt x="2705646" y="2108200"/>
                </a:lnTo>
                <a:lnTo>
                  <a:pt x="2717520" y="2108200"/>
                </a:lnTo>
                <a:lnTo>
                  <a:pt x="2722168" y="2120900"/>
                </a:lnTo>
                <a:lnTo>
                  <a:pt x="2718384" y="2108200"/>
                </a:lnTo>
                <a:lnTo>
                  <a:pt x="2709227" y="2082800"/>
                </a:lnTo>
                <a:lnTo>
                  <a:pt x="2705519" y="2070100"/>
                </a:lnTo>
                <a:lnTo>
                  <a:pt x="2719133" y="2070100"/>
                </a:lnTo>
                <a:lnTo>
                  <a:pt x="2722943" y="2082800"/>
                </a:lnTo>
                <a:lnTo>
                  <a:pt x="2720619" y="2070100"/>
                </a:lnTo>
                <a:lnTo>
                  <a:pt x="2717723" y="2057400"/>
                </a:lnTo>
                <a:lnTo>
                  <a:pt x="2714764" y="2048040"/>
                </a:lnTo>
                <a:lnTo>
                  <a:pt x="2713101" y="2057400"/>
                </a:lnTo>
                <a:lnTo>
                  <a:pt x="2708084" y="2057400"/>
                </a:lnTo>
                <a:lnTo>
                  <a:pt x="2703195" y="2070100"/>
                </a:lnTo>
                <a:lnTo>
                  <a:pt x="2703969" y="2057400"/>
                </a:lnTo>
                <a:lnTo>
                  <a:pt x="2705785" y="2044700"/>
                </a:lnTo>
                <a:lnTo>
                  <a:pt x="2711843" y="2044700"/>
                </a:lnTo>
                <a:lnTo>
                  <a:pt x="2711158" y="2039048"/>
                </a:lnTo>
                <a:lnTo>
                  <a:pt x="2707970" y="2032000"/>
                </a:lnTo>
                <a:lnTo>
                  <a:pt x="2709913" y="2032000"/>
                </a:lnTo>
                <a:lnTo>
                  <a:pt x="2698940" y="2019300"/>
                </a:lnTo>
                <a:lnTo>
                  <a:pt x="2695841" y="2019300"/>
                </a:lnTo>
                <a:lnTo>
                  <a:pt x="2698813" y="2006600"/>
                </a:lnTo>
                <a:lnTo>
                  <a:pt x="2709126" y="2006600"/>
                </a:lnTo>
                <a:lnTo>
                  <a:pt x="2716746" y="2019300"/>
                </a:lnTo>
                <a:lnTo>
                  <a:pt x="2724874" y="2006600"/>
                </a:lnTo>
                <a:lnTo>
                  <a:pt x="2714548" y="2006600"/>
                </a:lnTo>
                <a:lnTo>
                  <a:pt x="2711323" y="1993900"/>
                </a:lnTo>
                <a:lnTo>
                  <a:pt x="2711450" y="1993900"/>
                </a:lnTo>
                <a:lnTo>
                  <a:pt x="2707462" y="1981200"/>
                </a:lnTo>
                <a:lnTo>
                  <a:pt x="2702166" y="1993900"/>
                </a:lnTo>
                <a:lnTo>
                  <a:pt x="2700998" y="1981200"/>
                </a:lnTo>
                <a:lnTo>
                  <a:pt x="2701645" y="1981200"/>
                </a:lnTo>
                <a:lnTo>
                  <a:pt x="2697784" y="1968500"/>
                </a:lnTo>
                <a:lnTo>
                  <a:pt x="2770987" y="1968500"/>
                </a:lnTo>
                <a:lnTo>
                  <a:pt x="2791422" y="1955800"/>
                </a:lnTo>
                <a:lnTo>
                  <a:pt x="2799829" y="1943100"/>
                </a:lnTo>
                <a:lnTo>
                  <a:pt x="2825051" y="1943100"/>
                </a:lnTo>
                <a:lnTo>
                  <a:pt x="2832493" y="1955800"/>
                </a:lnTo>
                <a:lnTo>
                  <a:pt x="2839440" y="1955800"/>
                </a:lnTo>
                <a:lnTo>
                  <a:pt x="2876042" y="1943100"/>
                </a:lnTo>
                <a:lnTo>
                  <a:pt x="2924962" y="1943100"/>
                </a:lnTo>
                <a:lnTo>
                  <a:pt x="2970606" y="1930400"/>
                </a:lnTo>
                <a:lnTo>
                  <a:pt x="2997365" y="1930400"/>
                </a:lnTo>
                <a:lnTo>
                  <a:pt x="2989618" y="1917700"/>
                </a:lnTo>
                <a:lnTo>
                  <a:pt x="2985363" y="1917700"/>
                </a:lnTo>
                <a:lnTo>
                  <a:pt x="3032341" y="1905000"/>
                </a:lnTo>
                <a:lnTo>
                  <a:pt x="3080194" y="1905000"/>
                </a:lnTo>
                <a:lnTo>
                  <a:pt x="3128683" y="1892300"/>
                </a:lnTo>
                <a:lnTo>
                  <a:pt x="3323907" y="1892300"/>
                </a:lnTo>
                <a:lnTo>
                  <a:pt x="3371761" y="1879600"/>
                </a:lnTo>
                <a:lnTo>
                  <a:pt x="3470783" y="1879600"/>
                </a:lnTo>
                <a:lnTo>
                  <a:pt x="3524123" y="1866900"/>
                </a:lnTo>
                <a:lnTo>
                  <a:pt x="3576116" y="1866900"/>
                </a:lnTo>
                <a:lnTo>
                  <a:pt x="3623678" y="1854200"/>
                </a:lnTo>
                <a:lnTo>
                  <a:pt x="3663746" y="1841500"/>
                </a:lnTo>
                <a:lnTo>
                  <a:pt x="3683292" y="1841500"/>
                </a:lnTo>
                <a:lnTo>
                  <a:pt x="3701389" y="1854200"/>
                </a:lnTo>
                <a:lnTo>
                  <a:pt x="3752253" y="1854200"/>
                </a:lnTo>
                <a:lnTo>
                  <a:pt x="3783673" y="1841500"/>
                </a:lnTo>
                <a:lnTo>
                  <a:pt x="3876484" y="1841500"/>
                </a:lnTo>
                <a:lnTo>
                  <a:pt x="3853726" y="1854200"/>
                </a:lnTo>
                <a:lnTo>
                  <a:pt x="3946918" y="1854200"/>
                </a:lnTo>
                <a:lnTo>
                  <a:pt x="4002290" y="1841500"/>
                </a:lnTo>
                <a:lnTo>
                  <a:pt x="4000462" y="1854200"/>
                </a:lnTo>
                <a:lnTo>
                  <a:pt x="4068572" y="1854200"/>
                </a:lnTo>
                <a:lnTo>
                  <a:pt x="4105376" y="1841500"/>
                </a:lnTo>
                <a:lnTo>
                  <a:pt x="4109567" y="1841500"/>
                </a:lnTo>
                <a:lnTo>
                  <a:pt x="4139552" y="1828800"/>
                </a:lnTo>
                <a:lnTo>
                  <a:pt x="4169219" y="1828800"/>
                </a:lnTo>
                <a:lnTo>
                  <a:pt x="4149242" y="1854200"/>
                </a:lnTo>
                <a:lnTo>
                  <a:pt x="4258259" y="1854200"/>
                </a:lnTo>
                <a:lnTo>
                  <a:pt x="4309275" y="1841500"/>
                </a:lnTo>
                <a:lnTo>
                  <a:pt x="4358360" y="1841500"/>
                </a:lnTo>
                <a:lnTo>
                  <a:pt x="4451997" y="1816100"/>
                </a:lnTo>
                <a:lnTo>
                  <a:pt x="4530039" y="1816100"/>
                </a:lnTo>
                <a:lnTo>
                  <a:pt x="4532046" y="1803400"/>
                </a:lnTo>
                <a:lnTo>
                  <a:pt x="4590834" y="1803400"/>
                </a:lnTo>
                <a:lnTo>
                  <a:pt x="4645393" y="1816100"/>
                </a:lnTo>
                <a:lnTo>
                  <a:pt x="4806708" y="1816100"/>
                </a:lnTo>
                <a:lnTo>
                  <a:pt x="4837557" y="1803400"/>
                </a:lnTo>
                <a:lnTo>
                  <a:pt x="4874717" y="1790700"/>
                </a:lnTo>
                <a:lnTo>
                  <a:pt x="4920221" y="1790700"/>
                </a:lnTo>
                <a:lnTo>
                  <a:pt x="4920069" y="1778000"/>
                </a:lnTo>
                <a:lnTo>
                  <a:pt x="4938382" y="1765300"/>
                </a:lnTo>
                <a:lnTo>
                  <a:pt x="4984369" y="1752600"/>
                </a:lnTo>
                <a:lnTo>
                  <a:pt x="5032057" y="1765300"/>
                </a:lnTo>
                <a:lnTo>
                  <a:pt x="5056543" y="1765300"/>
                </a:lnTo>
                <a:lnTo>
                  <a:pt x="5057000" y="1778000"/>
                </a:lnTo>
                <a:lnTo>
                  <a:pt x="5032629" y="1790700"/>
                </a:lnTo>
                <a:lnTo>
                  <a:pt x="5027485" y="1790700"/>
                </a:lnTo>
                <a:lnTo>
                  <a:pt x="5073447" y="1803400"/>
                </a:lnTo>
                <a:lnTo>
                  <a:pt x="5138572" y="1803400"/>
                </a:lnTo>
                <a:lnTo>
                  <a:pt x="5139537" y="1790700"/>
                </a:lnTo>
                <a:lnTo>
                  <a:pt x="5340502" y="1790700"/>
                </a:lnTo>
                <a:lnTo>
                  <a:pt x="5332057" y="1778000"/>
                </a:lnTo>
                <a:lnTo>
                  <a:pt x="5434762" y="1778000"/>
                </a:lnTo>
                <a:lnTo>
                  <a:pt x="5444083" y="1765300"/>
                </a:lnTo>
                <a:lnTo>
                  <a:pt x="5530888" y="1765300"/>
                </a:lnTo>
                <a:lnTo>
                  <a:pt x="5532094" y="1778000"/>
                </a:lnTo>
                <a:lnTo>
                  <a:pt x="5617540" y="1778000"/>
                </a:lnTo>
                <a:lnTo>
                  <a:pt x="5616486" y="1790700"/>
                </a:lnTo>
                <a:lnTo>
                  <a:pt x="5598871" y="1790700"/>
                </a:lnTo>
                <a:lnTo>
                  <a:pt x="5577598" y="1803400"/>
                </a:lnTo>
                <a:lnTo>
                  <a:pt x="5632513" y="1790700"/>
                </a:lnTo>
                <a:lnTo>
                  <a:pt x="5683707" y="1790700"/>
                </a:lnTo>
                <a:lnTo>
                  <a:pt x="5730405" y="1803400"/>
                </a:lnTo>
                <a:lnTo>
                  <a:pt x="5807253" y="1803400"/>
                </a:lnTo>
                <a:lnTo>
                  <a:pt x="5757837" y="1816100"/>
                </a:lnTo>
                <a:lnTo>
                  <a:pt x="5798909" y="1816100"/>
                </a:lnTo>
                <a:lnTo>
                  <a:pt x="5817781" y="1803400"/>
                </a:lnTo>
                <a:lnTo>
                  <a:pt x="5828779" y="1803400"/>
                </a:lnTo>
                <a:lnTo>
                  <a:pt x="5836285" y="1803400"/>
                </a:lnTo>
                <a:lnTo>
                  <a:pt x="5871248" y="1803400"/>
                </a:lnTo>
                <a:lnTo>
                  <a:pt x="5868555" y="1790700"/>
                </a:lnTo>
                <a:lnTo>
                  <a:pt x="5871400" y="1778000"/>
                </a:lnTo>
                <a:lnTo>
                  <a:pt x="5898070" y="1765300"/>
                </a:lnTo>
                <a:lnTo>
                  <a:pt x="5933110" y="1778000"/>
                </a:lnTo>
                <a:lnTo>
                  <a:pt x="5975388" y="1778000"/>
                </a:lnTo>
                <a:lnTo>
                  <a:pt x="5976353" y="1790700"/>
                </a:lnTo>
                <a:lnTo>
                  <a:pt x="5981001" y="1790700"/>
                </a:lnTo>
                <a:lnTo>
                  <a:pt x="5978093" y="1803400"/>
                </a:lnTo>
                <a:lnTo>
                  <a:pt x="6000394" y="1803400"/>
                </a:lnTo>
                <a:lnTo>
                  <a:pt x="6036183" y="1816100"/>
                </a:lnTo>
                <a:lnTo>
                  <a:pt x="6074626" y="1816100"/>
                </a:lnTo>
                <a:lnTo>
                  <a:pt x="6085814" y="1803400"/>
                </a:lnTo>
                <a:lnTo>
                  <a:pt x="6113030" y="1803400"/>
                </a:lnTo>
                <a:lnTo>
                  <a:pt x="6119469" y="1790700"/>
                </a:lnTo>
                <a:lnTo>
                  <a:pt x="6179350" y="1790700"/>
                </a:lnTo>
                <a:lnTo>
                  <a:pt x="6177762" y="1803400"/>
                </a:lnTo>
                <a:lnTo>
                  <a:pt x="6203023" y="1803400"/>
                </a:lnTo>
                <a:lnTo>
                  <a:pt x="6219545" y="1790700"/>
                </a:lnTo>
                <a:lnTo>
                  <a:pt x="6248514" y="1778000"/>
                </a:lnTo>
                <a:lnTo>
                  <a:pt x="6295148" y="1790700"/>
                </a:lnTo>
                <a:lnTo>
                  <a:pt x="6324955" y="1778000"/>
                </a:lnTo>
                <a:lnTo>
                  <a:pt x="6327051" y="1778000"/>
                </a:lnTo>
                <a:lnTo>
                  <a:pt x="6343028" y="1765300"/>
                </a:lnTo>
                <a:lnTo>
                  <a:pt x="6485318" y="1765300"/>
                </a:lnTo>
                <a:lnTo>
                  <a:pt x="6529743" y="1778000"/>
                </a:lnTo>
                <a:lnTo>
                  <a:pt x="6643687" y="1778000"/>
                </a:lnTo>
                <a:lnTo>
                  <a:pt x="6646888" y="1790700"/>
                </a:lnTo>
                <a:lnTo>
                  <a:pt x="6649199" y="1790700"/>
                </a:lnTo>
                <a:lnTo>
                  <a:pt x="6664084" y="1803400"/>
                </a:lnTo>
                <a:lnTo>
                  <a:pt x="6721234" y="1790700"/>
                </a:lnTo>
                <a:lnTo>
                  <a:pt x="6762597" y="1803400"/>
                </a:lnTo>
                <a:lnTo>
                  <a:pt x="6864693" y="1803400"/>
                </a:lnTo>
                <a:lnTo>
                  <a:pt x="6848653" y="1790700"/>
                </a:lnTo>
                <a:lnTo>
                  <a:pt x="6862077" y="1790700"/>
                </a:lnTo>
                <a:lnTo>
                  <a:pt x="6901193" y="1778000"/>
                </a:lnTo>
                <a:lnTo>
                  <a:pt x="6738531" y="1790700"/>
                </a:lnTo>
                <a:lnTo>
                  <a:pt x="6843128" y="1765300"/>
                </a:lnTo>
                <a:lnTo>
                  <a:pt x="6832854" y="1765300"/>
                </a:lnTo>
                <a:lnTo>
                  <a:pt x="6886080" y="1752600"/>
                </a:lnTo>
                <a:lnTo>
                  <a:pt x="6942341" y="1765300"/>
                </a:lnTo>
                <a:lnTo>
                  <a:pt x="6939407" y="1790700"/>
                </a:lnTo>
                <a:lnTo>
                  <a:pt x="6987946" y="1803400"/>
                </a:lnTo>
                <a:lnTo>
                  <a:pt x="7081875" y="1803400"/>
                </a:lnTo>
                <a:lnTo>
                  <a:pt x="7130224" y="1790700"/>
                </a:lnTo>
                <a:lnTo>
                  <a:pt x="7249947" y="1790700"/>
                </a:lnTo>
                <a:lnTo>
                  <a:pt x="7274192" y="1778000"/>
                </a:lnTo>
                <a:lnTo>
                  <a:pt x="7310844" y="1778000"/>
                </a:lnTo>
                <a:lnTo>
                  <a:pt x="7352817" y="1790700"/>
                </a:lnTo>
                <a:lnTo>
                  <a:pt x="7395197" y="1790700"/>
                </a:lnTo>
                <a:lnTo>
                  <a:pt x="7406437" y="1803400"/>
                </a:lnTo>
                <a:lnTo>
                  <a:pt x="7538618" y="1803400"/>
                </a:lnTo>
                <a:lnTo>
                  <a:pt x="7564742" y="1790700"/>
                </a:lnTo>
                <a:lnTo>
                  <a:pt x="7631684" y="1816100"/>
                </a:lnTo>
                <a:lnTo>
                  <a:pt x="7726959" y="1816100"/>
                </a:lnTo>
                <a:lnTo>
                  <a:pt x="7762849" y="1803400"/>
                </a:lnTo>
                <a:lnTo>
                  <a:pt x="7798359" y="1803400"/>
                </a:lnTo>
                <a:lnTo>
                  <a:pt x="7839049" y="1790700"/>
                </a:lnTo>
                <a:lnTo>
                  <a:pt x="7890497" y="1790700"/>
                </a:lnTo>
                <a:lnTo>
                  <a:pt x="7876730" y="1803400"/>
                </a:lnTo>
                <a:lnTo>
                  <a:pt x="7875575" y="1816100"/>
                </a:lnTo>
                <a:lnTo>
                  <a:pt x="7828204" y="1816100"/>
                </a:lnTo>
                <a:lnTo>
                  <a:pt x="7856398" y="1828800"/>
                </a:lnTo>
                <a:lnTo>
                  <a:pt x="7896974" y="1828800"/>
                </a:lnTo>
                <a:lnTo>
                  <a:pt x="7903680" y="1816100"/>
                </a:lnTo>
                <a:lnTo>
                  <a:pt x="7930909" y="1828800"/>
                </a:lnTo>
                <a:lnTo>
                  <a:pt x="7971472" y="1816100"/>
                </a:lnTo>
                <a:lnTo>
                  <a:pt x="8014449" y="1816100"/>
                </a:lnTo>
                <a:lnTo>
                  <a:pt x="8048942" y="1828800"/>
                </a:lnTo>
                <a:lnTo>
                  <a:pt x="8060296" y="1816100"/>
                </a:lnTo>
                <a:lnTo>
                  <a:pt x="8148485" y="1816100"/>
                </a:lnTo>
                <a:lnTo>
                  <a:pt x="8156334" y="1806079"/>
                </a:lnTo>
                <a:lnTo>
                  <a:pt x="8190243" y="1816100"/>
                </a:lnTo>
                <a:lnTo>
                  <a:pt x="8238909" y="1816100"/>
                </a:lnTo>
                <a:lnTo>
                  <a:pt x="8291474" y="1828800"/>
                </a:lnTo>
                <a:lnTo>
                  <a:pt x="8401151" y="1828800"/>
                </a:lnTo>
                <a:lnTo>
                  <a:pt x="8454657" y="1841500"/>
                </a:lnTo>
                <a:lnTo>
                  <a:pt x="8504898" y="1841500"/>
                </a:lnTo>
                <a:lnTo>
                  <a:pt x="8550059" y="1854200"/>
                </a:lnTo>
                <a:lnTo>
                  <a:pt x="8588362" y="1854200"/>
                </a:lnTo>
                <a:lnTo>
                  <a:pt x="8641677" y="1866900"/>
                </a:lnTo>
                <a:lnTo>
                  <a:pt x="8806040" y="1866900"/>
                </a:lnTo>
                <a:lnTo>
                  <a:pt x="8855431" y="1879600"/>
                </a:lnTo>
                <a:lnTo>
                  <a:pt x="8929395" y="1879600"/>
                </a:lnTo>
                <a:lnTo>
                  <a:pt x="8950439" y="1866900"/>
                </a:lnTo>
                <a:lnTo>
                  <a:pt x="8981097" y="1866900"/>
                </a:lnTo>
                <a:lnTo>
                  <a:pt x="9029763" y="1879600"/>
                </a:lnTo>
                <a:lnTo>
                  <a:pt x="8996274" y="1879600"/>
                </a:lnTo>
                <a:lnTo>
                  <a:pt x="9002281" y="1892300"/>
                </a:lnTo>
                <a:lnTo>
                  <a:pt x="9023401" y="1905000"/>
                </a:lnTo>
                <a:lnTo>
                  <a:pt x="9118905" y="1905000"/>
                </a:lnTo>
                <a:lnTo>
                  <a:pt x="9176499" y="1917700"/>
                </a:lnTo>
                <a:lnTo>
                  <a:pt x="9229458" y="1930400"/>
                </a:lnTo>
                <a:lnTo>
                  <a:pt x="9348953" y="1930400"/>
                </a:lnTo>
                <a:lnTo>
                  <a:pt x="9405569" y="1943100"/>
                </a:lnTo>
                <a:lnTo>
                  <a:pt x="9681820" y="1943100"/>
                </a:lnTo>
                <a:lnTo>
                  <a:pt x="9684398" y="1955800"/>
                </a:lnTo>
                <a:lnTo>
                  <a:pt x="9681553" y="1955800"/>
                </a:lnTo>
                <a:lnTo>
                  <a:pt x="9678848" y="1955800"/>
                </a:lnTo>
                <a:lnTo>
                  <a:pt x="9681045" y="1957781"/>
                </a:lnTo>
                <a:lnTo>
                  <a:pt x="9678314" y="1968500"/>
                </a:lnTo>
                <a:lnTo>
                  <a:pt x="9681413" y="1968500"/>
                </a:lnTo>
                <a:lnTo>
                  <a:pt x="9683496" y="1968500"/>
                </a:lnTo>
                <a:lnTo>
                  <a:pt x="9689274" y="1981200"/>
                </a:lnTo>
                <a:lnTo>
                  <a:pt x="9691357" y="1981200"/>
                </a:lnTo>
                <a:lnTo>
                  <a:pt x="9688004" y="1993900"/>
                </a:lnTo>
                <a:lnTo>
                  <a:pt x="9679597" y="1993900"/>
                </a:lnTo>
                <a:lnTo>
                  <a:pt x="9682975" y="2006600"/>
                </a:lnTo>
                <a:lnTo>
                  <a:pt x="9683813" y="2006600"/>
                </a:lnTo>
                <a:lnTo>
                  <a:pt x="9682328" y="2019300"/>
                </a:lnTo>
                <a:lnTo>
                  <a:pt x="9672536" y="2019300"/>
                </a:lnTo>
                <a:lnTo>
                  <a:pt x="9680118" y="2032000"/>
                </a:lnTo>
                <a:lnTo>
                  <a:pt x="9682709" y="2032000"/>
                </a:lnTo>
                <a:lnTo>
                  <a:pt x="9684055" y="2044700"/>
                </a:lnTo>
                <a:lnTo>
                  <a:pt x="9684588" y="2046490"/>
                </a:lnTo>
                <a:lnTo>
                  <a:pt x="9684258" y="2044700"/>
                </a:lnTo>
                <a:lnTo>
                  <a:pt x="9685020" y="2044700"/>
                </a:lnTo>
                <a:lnTo>
                  <a:pt x="9684842" y="2046490"/>
                </a:lnTo>
                <a:lnTo>
                  <a:pt x="9684855" y="2047379"/>
                </a:lnTo>
                <a:lnTo>
                  <a:pt x="9687865" y="2057400"/>
                </a:lnTo>
                <a:lnTo>
                  <a:pt x="9686569" y="2057400"/>
                </a:lnTo>
                <a:lnTo>
                  <a:pt x="9684753" y="2047379"/>
                </a:lnTo>
                <a:lnTo>
                  <a:pt x="9683737" y="2057400"/>
                </a:lnTo>
                <a:lnTo>
                  <a:pt x="9684271" y="2057400"/>
                </a:lnTo>
                <a:lnTo>
                  <a:pt x="9689795" y="2070100"/>
                </a:lnTo>
                <a:lnTo>
                  <a:pt x="9683496" y="2070100"/>
                </a:lnTo>
                <a:lnTo>
                  <a:pt x="9683598" y="2082800"/>
                </a:lnTo>
                <a:lnTo>
                  <a:pt x="9685236" y="2082800"/>
                </a:lnTo>
                <a:lnTo>
                  <a:pt x="9686493" y="2095500"/>
                </a:lnTo>
                <a:lnTo>
                  <a:pt x="9679102" y="2095500"/>
                </a:lnTo>
                <a:lnTo>
                  <a:pt x="9680664" y="2108200"/>
                </a:lnTo>
                <a:lnTo>
                  <a:pt x="9679318" y="2108200"/>
                </a:lnTo>
                <a:lnTo>
                  <a:pt x="9674060" y="2120900"/>
                </a:lnTo>
                <a:lnTo>
                  <a:pt x="9687992" y="2120900"/>
                </a:lnTo>
                <a:lnTo>
                  <a:pt x="9687623" y="2133600"/>
                </a:lnTo>
                <a:lnTo>
                  <a:pt x="9686836" y="2133600"/>
                </a:lnTo>
                <a:lnTo>
                  <a:pt x="9687903" y="2146300"/>
                </a:lnTo>
                <a:lnTo>
                  <a:pt x="9689401" y="2146300"/>
                </a:lnTo>
                <a:lnTo>
                  <a:pt x="9694964" y="2159000"/>
                </a:lnTo>
                <a:lnTo>
                  <a:pt x="9697555" y="2159000"/>
                </a:lnTo>
                <a:lnTo>
                  <a:pt x="9701492" y="2171700"/>
                </a:lnTo>
                <a:lnTo>
                  <a:pt x="9704159" y="2171700"/>
                </a:lnTo>
                <a:lnTo>
                  <a:pt x="9703879" y="2184400"/>
                </a:lnTo>
                <a:lnTo>
                  <a:pt x="9702952" y="2184400"/>
                </a:lnTo>
                <a:lnTo>
                  <a:pt x="9698393" y="2171700"/>
                </a:lnTo>
                <a:lnTo>
                  <a:pt x="9690570" y="2171700"/>
                </a:lnTo>
                <a:lnTo>
                  <a:pt x="9694596" y="2159000"/>
                </a:lnTo>
                <a:lnTo>
                  <a:pt x="9687420" y="2171700"/>
                </a:lnTo>
                <a:lnTo>
                  <a:pt x="9686620" y="2171700"/>
                </a:lnTo>
                <a:lnTo>
                  <a:pt x="9685998" y="2164130"/>
                </a:lnTo>
                <a:lnTo>
                  <a:pt x="9686569" y="2163864"/>
                </a:lnTo>
                <a:lnTo>
                  <a:pt x="9691992" y="2162581"/>
                </a:lnTo>
                <a:lnTo>
                  <a:pt x="9685947" y="2163445"/>
                </a:lnTo>
                <a:lnTo>
                  <a:pt x="9685591" y="2159000"/>
                </a:lnTo>
                <a:lnTo>
                  <a:pt x="9684728" y="2160384"/>
                </a:lnTo>
                <a:lnTo>
                  <a:pt x="9683369" y="2155863"/>
                </a:lnTo>
                <a:lnTo>
                  <a:pt x="9683775" y="2161921"/>
                </a:lnTo>
                <a:lnTo>
                  <a:pt x="9677692" y="2171700"/>
                </a:lnTo>
                <a:lnTo>
                  <a:pt x="9677273" y="2171700"/>
                </a:lnTo>
                <a:lnTo>
                  <a:pt x="9680753" y="2184400"/>
                </a:lnTo>
                <a:lnTo>
                  <a:pt x="9680257" y="2184400"/>
                </a:lnTo>
                <a:lnTo>
                  <a:pt x="9686341" y="2197100"/>
                </a:lnTo>
                <a:lnTo>
                  <a:pt x="9689147" y="2184400"/>
                </a:lnTo>
                <a:lnTo>
                  <a:pt x="9695091" y="2197100"/>
                </a:lnTo>
                <a:lnTo>
                  <a:pt x="9695751" y="2197100"/>
                </a:lnTo>
                <a:lnTo>
                  <a:pt x="9695409" y="2197646"/>
                </a:lnTo>
                <a:lnTo>
                  <a:pt x="9695409" y="2235200"/>
                </a:lnTo>
                <a:lnTo>
                  <a:pt x="9693669" y="2247900"/>
                </a:lnTo>
                <a:lnTo>
                  <a:pt x="9688919" y="2235200"/>
                </a:lnTo>
                <a:lnTo>
                  <a:pt x="9695409" y="2235200"/>
                </a:lnTo>
                <a:lnTo>
                  <a:pt x="9695409" y="2197646"/>
                </a:lnTo>
                <a:lnTo>
                  <a:pt x="9687598" y="2209800"/>
                </a:lnTo>
                <a:lnTo>
                  <a:pt x="9680092" y="2209800"/>
                </a:lnTo>
                <a:lnTo>
                  <a:pt x="9682709" y="2222500"/>
                </a:lnTo>
                <a:lnTo>
                  <a:pt x="9684131" y="2222500"/>
                </a:lnTo>
                <a:lnTo>
                  <a:pt x="9686315" y="2235200"/>
                </a:lnTo>
                <a:lnTo>
                  <a:pt x="9685185" y="2235200"/>
                </a:lnTo>
                <a:lnTo>
                  <a:pt x="9688030" y="2247900"/>
                </a:lnTo>
                <a:lnTo>
                  <a:pt x="9684398" y="2247900"/>
                </a:lnTo>
                <a:lnTo>
                  <a:pt x="9686722" y="2260600"/>
                </a:lnTo>
                <a:lnTo>
                  <a:pt x="9690240" y="2260600"/>
                </a:lnTo>
                <a:lnTo>
                  <a:pt x="9693783" y="2273300"/>
                </a:lnTo>
                <a:lnTo>
                  <a:pt x="9696247" y="2286000"/>
                </a:lnTo>
                <a:lnTo>
                  <a:pt x="9686341" y="2286000"/>
                </a:lnTo>
                <a:lnTo>
                  <a:pt x="9688424" y="2298700"/>
                </a:lnTo>
                <a:lnTo>
                  <a:pt x="9687179" y="2311400"/>
                </a:lnTo>
                <a:lnTo>
                  <a:pt x="9683725" y="2324100"/>
                </a:lnTo>
                <a:lnTo>
                  <a:pt x="9679241" y="2336800"/>
                </a:lnTo>
                <a:lnTo>
                  <a:pt x="9688652" y="2336800"/>
                </a:lnTo>
                <a:lnTo>
                  <a:pt x="9688525" y="2349500"/>
                </a:lnTo>
                <a:lnTo>
                  <a:pt x="9684131" y="2349500"/>
                </a:lnTo>
                <a:lnTo>
                  <a:pt x="9689998" y="2362200"/>
                </a:lnTo>
                <a:lnTo>
                  <a:pt x="9694507" y="2374900"/>
                </a:lnTo>
                <a:lnTo>
                  <a:pt x="9695701" y="2387600"/>
                </a:lnTo>
                <a:lnTo>
                  <a:pt x="9688779" y="2387600"/>
                </a:lnTo>
                <a:lnTo>
                  <a:pt x="9690049" y="2400300"/>
                </a:lnTo>
                <a:lnTo>
                  <a:pt x="9697669" y="2400300"/>
                </a:lnTo>
                <a:lnTo>
                  <a:pt x="9700768" y="2400300"/>
                </a:lnTo>
                <a:lnTo>
                  <a:pt x="9700641" y="2401455"/>
                </a:lnTo>
                <a:lnTo>
                  <a:pt x="9700641" y="2476500"/>
                </a:lnTo>
                <a:lnTo>
                  <a:pt x="9700146" y="2489200"/>
                </a:lnTo>
                <a:lnTo>
                  <a:pt x="9699219" y="2476500"/>
                </a:lnTo>
                <a:lnTo>
                  <a:pt x="9700641" y="2476500"/>
                </a:lnTo>
                <a:lnTo>
                  <a:pt x="9700641" y="2401455"/>
                </a:lnTo>
                <a:lnTo>
                  <a:pt x="9699358" y="2413000"/>
                </a:lnTo>
                <a:lnTo>
                  <a:pt x="9697669" y="2400300"/>
                </a:lnTo>
                <a:lnTo>
                  <a:pt x="9696615" y="2413000"/>
                </a:lnTo>
                <a:lnTo>
                  <a:pt x="9696920" y="2425700"/>
                </a:lnTo>
                <a:lnTo>
                  <a:pt x="9696285" y="2438400"/>
                </a:lnTo>
                <a:lnTo>
                  <a:pt x="9693694" y="2446845"/>
                </a:lnTo>
                <a:lnTo>
                  <a:pt x="9692145" y="2438400"/>
                </a:lnTo>
                <a:lnTo>
                  <a:pt x="9689389" y="2438400"/>
                </a:lnTo>
                <a:lnTo>
                  <a:pt x="9686569" y="2451100"/>
                </a:lnTo>
                <a:lnTo>
                  <a:pt x="9687103" y="2451100"/>
                </a:lnTo>
                <a:lnTo>
                  <a:pt x="9688779" y="2463800"/>
                </a:lnTo>
                <a:lnTo>
                  <a:pt x="9693783" y="2463800"/>
                </a:lnTo>
                <a:lnTo>
                  <a:pt x="9693135" y="2476500"/>
                </a:lnTo>
                <a:lnTo>
                  <a:pt x="9687992" y="2476500"/>
                </a:lnTo>
                <a:lnTo>
                  <a:pt x="9687725" y="2489200"/>
                </a:lnTo>
                <a:lnTo>
                  <a:pt x="9693872" y="2489200"/>
                </a:lnTo>
                <a:lnTo>
                  <a:pt x="9690214" y="2501900"/>
                </a:lnTo>
                <a:lnTo>
                  <a:pt x="9686887" y="2501900"/>
                </a:lnTo>
                <a:lnTo>
                  <a:pt x="9683369" y="2527300"/>
                </a:lnTo>
                <a:lnTo>
                  <a:pt x="9694964" y="2527300"/>
                </a:lnTo>
                <a:lnTo>
                  <a:pt x="9697047" y="2540000"/>
                </a:lnTo>
                <a:lnTo>
                  <a:pt x="9697669" y="2540000"/>
                </a:lnTo>
                <a:lnTo>
                  <a:pt x="9686214" y="2565400"/>
                </a:lnTo>
                <a:lnTo>
                  <a:pt x="9689274" y="2565400"/>
                </a:lnTo>
                <a:lnTo>
                  <a:pt x="9693046" y="2552700"/>
                </a:lnTo>
                <a:lnTo>
                  <a:pt x="9697936" y="2552700"/>
                </a:lnTo>
                <a:lnTo>
                  <a:pt x="9696513" y="2565400"/>
                </a:lnTo>
                <a:lnTo>
                  <a:pt x="9693808" y="2578100"/>
                </a:lnTo>
                <a:lnTo>
                  <a:pt x="9691357" y="2578100"/>
                </a:lnTo>
                <a:lnTo>
                  <a:pt x="9689147" y="2590800"/>
                </a:lnTo>
                <a:lnTo>
                  <a:pt x="9701441" y="2590800"/>
                </a:lnTo>
                <a:lnTo>
                  <a:pt x="9701301" y="2603500"/>
                </a:lnTo>
                <a:lnTo>
                  <a:pt x="9701530" y="2603500"/>
                </a:lnTo>
                <a:lnTo>
                  <a:pt x="9703308" y="2616200"/>
                </a:lnTo>
                <a:lnTo>
                  <a:pt x="9705619" y="2616200"/>
                </a:lnTo>
                <a:lnTo>
                  <a:pt x="9708337" y="2628900"/>
                </a:lnTo>
                <a:lnTo>
                  <a:pt x="9715208" y="2628900"/>
                </a:lnTo>
                <a:lnTo>
                  <a:pt x="9722206" y="2641600"/>
                </a:lnTo>
                <a:lnTo>
                  <a:pt x="9737039" y="2641600"/>
                </a:lnTo>
                <a:lnTo>
                  <a:pt x="9745281" y="2654300"/>
                </a:lnTo>
                <a:lnTo>
                  <a:pt x="9770072" y="2654300"/>
                </a:lnTo>
                <a:lnTo>
                  <a:pt x="9766033" y="2667000"/>
                </a:lnTo>
                <a:lnTo>
                  <a:pt x="9745523" y="2667000"/>
                </a:lnTo>
                <a:lnTo>
                  <a:pt x="9752889" y="2679700"/>
                </a:lnTo>
                <a:lnTo>
                  <a:pt x="9792500" y="2679700"/>
                </a:lnTo>
                <a:lnTo>
                  <a:pt x="9783610" y="2692400"/>
                </a:lnTo>
                <a:lnTo>
                  <a:pt x="9846564" y="2692400"/>
                </a:lnTo>
                <a:lnTo>
                  <a:pt x="9869018" y="2705100"/>
                </a:lnTo>
                <a:lnTo>
                  <a:pt x="9867786" y="2692400"/>
                </a:lnTo>
                <a:lnTo>
                  <a:pt x="9864522" y="2679700"/>
                </a:lnTo>
                <a:lnTo>
                  <a:pt x="9866897" y="2667000"/>
                </a:lnTo>
                <a:lnTo>
                  <a:pt x="9882568" y="2654300"/>
                </a:lnTo>
                <a:lnTo>
                  <a:pt x="9882962" y="2667000"/>
                </a:lnTo>
                <a:lnTo>
                  <a:pt x="9882822" y="2679700"/>
                </a:lnTo>
                <a:lnTo>
                  <a:pt x="9889312" y="2679700"/>
                </a:lnTo>
                <a:lnTo>
                  <a:pt x="9889147" y="2680385"/>
                </a:lnTo>
                <a:lnTo>
                  <a:pt x="9889934" y="2679700"/>
                </a:lnTo>
                <a:lnTo>
                  <a:pt x="9895218" y="2679700"/>
                </a:lnTo>
                <a:lnTo>
                  <a:pt x="9894062" y="2692400"/>
                </a:lnTo>
                <a:lnTo>
                  <a:pt x="9896005" y="2692400"/>
                </a:lnTo>
                <a:lnTo>
                  <a:pt x="9905555" y="2705100"/>
                </a:lnTo>
                <a:lnTo>
                  <a:pt x="9913595" y="2705100"/>
                </a:lnTo>
                <a:lnTo>
                  <a:pt x="9918929" y="2717800"/>
                </a:lnTo>
                <a:lnTo>
                  <a:pt x="9918167" y="2705100"/>
                </a:lnTo>
                <a:lnTo>
                  <a:pt x="9944278" y="2705100"/>
                </a:lnTo>
                <a:lnTo>
                  <a:pt x="9945319" y="2717800"/>
                </a:lnTo>
                <a:lnTo>
                  <a:pt x="9970872" y="2717800"/>
                </a:lnTo>
                <a:lnTo>
                  <a:pt x="9973920" y="2705100"/>
                </a:lnTo>
                <a:lnTo>
                  <a:pt x="9981120" y="2705100"/>
                </a:lnTo>
                <a:lnTo>
                  <a:pt x="9982175" y="2717800"/>
                </a:lnTo>
                <a:lnTo>
                  <a:pt x="9999358" y="2717800"/>
                </a:lnTo>
                <a:lnTo>
                  <a:pt x="10017569" y="2705100"/>
                </a:lnTo>
                <a:lnTo>
                  <a:pt x="10026802" y="2705100"/>
                </a:lnTo>
                <a:lnTo>
                  <a:pt x="10027463" y="2692400"/>
                </a:lnTo>
                <a:lnTo>
                  <a:pt x="10092055" y="2692400"/>
                </a:lnTo>
                <a:lnTo>
                  <a:pt x="10123856" y="2705100"/>
                </a:lnTo>
                <a:lnTo>
                  <a:pt x="10154920" y="2692400"/>
                </a:lnTo>
                <a:lnTo>
                  <a:pt x="10155047" y="2705100"/>
                </a:lnTo>
                <a:lnTo>
                  <a:pt x="10173919" y="2705100"/>
                </a:lnTo>
                <a:lnTo>
                  <a:pt x="10193172" y="2692400"/>
                </a:lnTo>
                <a:lnTo>
                  <a:pt x="10243172" y="2692400"/>
                </a:lnTo>
                <a:lnTo>
                  <a:pt x="10240327" y="2705100"/>
                </a:lnTo>
                <a:lnTo>
                  <a:pt x="10251707" y="2692400"/>
                </a:lnTo>
                <a:lnTo>
                  <a:pt x="10287698" y="2692400"/>
                </a:lnTo>
                <a:lnTo>
                  <a:pt x="10280688" y="2705100"/>
                </a:lnTo>
                <a:lnTo>
                  <a:pt x="10323906" y="2705100"/>
                </a:lnTo>
                <a:lnTo>
                  <a:pt x="10332034" y="2717800"/>
                </a:lnTo>
                <a:lnTo>
                  <a:pt x="10343782" y="2717800"/>
                </a:lnTo>
                <a:lnTo>
                  <a:pt x="10354386" y="2705100"/>
                </a:lnTo>
                <a:lnTo>
                  <a:pt x="10372573" y="2705100"/>
                </a:lnTo>
                <a:lnTo>
                  <a:pt x="10367429" y="2717800"/>
                </a:lnTo>
                <a:lnTo>
                  <a:pt x="10402862" y="2717800"/>
                </a:lnTo>
                <a:lnTo>
                  <a:pt x="10434625" y="2705100"/>
                </a:lnTo>
                <a:lnTo>
                  <a:pt x="10485933" y="2705100"/>
                </a:lnTo>
                <a:lnTo>
                  <a:pt x="10476928" y="2692400"/>
                </a:lnTo>
                <a:lnTo>
                  <a:pt x="10494277" y="2692400"/>
                </a:lnTo>
                <a:lnTo>
                  <a:pt x="10510355" y="2705100"/>
                </a:lnTo>
                <a:lnTo>
                  <a:pt x="10561536" y="2705100"/>
                </a:lnTo>
                <a:lnTo>
                  <a:pt x="10573258" y="2692400"/>
                </a:lnTo>
                <a:lnTo>
                  <a:pt x="10592016" y="2692400"/>
                </a:lnTo>
                <a:lnTo>
                  <a:pt x="10589082" y="2679700"/>
                </a:lnTo>
                <a:lnTo>
                  <a:pt x="10588663" y="2679700"/>
                </a:lnTo>
                <a:lnTo>
                  <a:pt x="10593540" y="2667000"/>
                </a:lnTo>
                <a:lnTo>
                  <a:pt x="10620439" y="2667000"/>
                </a:lnTo>
                <a:lnTo>
                  <a:pt x="10627970" y="2679700"/>
                </a:lnTo>
                <a:lnTo>
                  <a:pt x="10628630" y="2679700"/>
                </a:lnTo>
                <a:lnTo>
                  <a:pt x="10621975" y="2692400"/>
                </a:lnTo>
                <a:lnTo>
                  <a:pt x="10634053" y="2692400"/>
                </a:lnTo>
                <a:lnTo>
                  <a:pt x="10644035" y="2705100"/>
                </a:lnTo>
                <a:lnTo>
                  <a:pt x="10653065" y="2705100"/>
                </a:lnTo>
                <a:lnTo>
                  <a:pt x="10653179" y="2692400"/>
                </a:lnTo>
                <a:lnTo>
                  <a:pt x="10709440" y="2692400"/>
                </a:lnTo>
                <a:lnTo>
                  <a:pt x="10704678" y="2679700"/>
                </a:lnTo>
                <a:lnTo>
                  <a:pt x="10738955" y="2679700"/>
                </a:lnTo>
                <a:lnTo>
                  <a:pt x="10743730" y="2667000"/>
                </a:lnTo>
                <a:lnTo>
                  <a:pt x="10757433" y="2667000"/>
                </a:lnTo>
                <a:lnTo>
                  <a:pt x="10764520" y="2679700"/>
                </a:lnTo>
                <a:lnTo>
                  <a:pt x="10790580" y="2679700"/>
                </a:lnTo>
                <a:lnTo>
                  <a:pt x="10790631" y="2692400"/>
                </a:lnTo>
                <a:lnTo>
                  <a:pt x="10785894" y="2692400"/>
                </a:lnTo>
                <a:lnTo>
                  <a:pt x="10780027" y="2705100"/>
                </a:lnTo>
                <a:lnTo>
                  <a:pt x="10799432" y="2692400"/>
                </a:lnTo>
                <a:lnTo>
                  <a:pt x="10817504" y="2692400"/>
                </a:lnTo>
                <a:lnTo>
                  <a:pt x="10833545" y="2705100"/>
                </a:lnTo>
                <a:lnTo>
                  <a:pt x="10855363" y="2705100"/>
                </a:lnTo>
                <a:lnTo>
                  <a:pt x="10846473" y="2692400"/>
                </a:lnTo>
                <a:lnTo>
                  <a:pt x="10862069" y="2692400"/>
                </a:lnTo>
                <a:lnTo>
                  <a:pt x="10862196" y="2705100"/>
                </a:lnTo>
                <a:lnTo>
                  <a:pt x="10864672" y="2692400"/>
                </a:lnTo>
                <a:lnTo>
                  <a:pt x="10863440" y="2692400"/>
                </a:lnTo>
                <a:lnTo>
                  <a:pt x="10863783" y="2679700"/>
                </a:lnTo>
                <a:lnTo>
                  <a:pt x="10870984" y="2667000"/>
                </a:lnTo>
                <a:lnTo>
                  <a:pt x="10903014" y="2667000"/>
                </a:lnTo>
                <a:lnTo>
                  <a:pt x="10909427" y="2679700"/>
                </a:lnTo>
                <a:lnTo>
                  <a:pt x="10894809" y="2679700"/>
                </a:lnTo>
                <a:lnTo>
                  <a:pt x="10895990" y="2692400"/>
                </a:lnTo>
                <a:lnTo>
                  <a:pt x="10904766" y="2692400"/>
                </a:lnTo>
                <a:lnTo>
                  <a:pt x="10902594" y="2705100"/>
                </a:lnTo>
                <a:lnTo>
                  <a:pt x="10919930" y="2705100"/>
                </a:lnTo>
                <a:lnTo>
                  <a:pt x="10927093" y="2692400"/>
                </a:lnTo>
                <a:lnTo>
                  <a:pt x="10934370" y="2679700"/>
                </a:lnTo>
                <a:lnTo>
                  <a:pt x="10951807" y="2679700"/>
                </a:lnTo>
                <a:lnTo>
                  <a:pt x="10955706" y="2692400"/>
                </a:lnTo>
                <a:lnTo>
                  <a:pt x="10959643" y="2692400"/>
                </a:lnTo>
                <a:lnTo>
                  <a:pt x="10959059" y="2679700"/>
                </a:lnTo>
                <a:lnTo>
                  <a:pt x="10963466" y="2679700"/>
                </a:lnTo>
                <a:lnTo>
                  <a:pt x="10971492" y="2667000"/>
                </a:lnTo>
                <a:lnTo>
                  <a:pt x="10993780" y="2667000"/>
                </a:lnTo>
                <a:lnTo>
                  <a:pt x="10998098" y="2654300"/>
                </a:lnTo>
                <a:lnTo>
                  <a:pt x="11045469" y="2654300"/>
                </a:lnTo>
                <a:lnTo>
                  <a:pt x="11062386" y="2667000"/>
                </a:lnTo>
                <a:lnTo>
                  <a:pt x="11086503" y="2667000"/>
                </a:lnTo>
                <a:lnTo>
                  <a:pt x="11087468" y="2679700"/>
                </a:lnTo>
                <a:lnTo>
                  <a:pt x="11144796" y="2679700"/>
                </a:lnTo>
                <a:lnTo>
                  <a:pt x="11143882" y="2667000"/>
                </a:lnTo>
                <a:lnTo>
                  <a:pt x="11148263" y="2667000"/>
                </a:lnTo>
                <a:lnTo>
                  <a:pt x="11159185" y="2654300"/>
                </a:lnTo>
                <a:lnTo>
                  <a:pt x="11112881" y="2667000"/>
                </a:lnTo>
                <a:lnTo>
                  <a:pt x="11142053" y="2654300"/>
                </a:lnTo>
                <a:lnTo>
                  <a:pt x="11124095" y="2654300"/>
                </a:lnTo>
                <a:lnTo>
                  <a:pt x="11114507" y="2654300"/>
                </a:lnTo>
                <a:lnTo>
                  <a:pt x="11113757" y="2645435"/>
                </a:lnTo>
                <a:lnTo>
                  <a:pt x="11124095" y="2654300"/>
                </a:lnTo>
                <a:lnTo>
                  <a:pt x="11138637" y="2641600"/>
                </a:lnTo>
                <a:lnTo>
                  <a:pt x="11170031" y="2641600"/>
                </a:lnTo>
                <a:lnTo>
                  <a:pt x="11170818" y="2667000"/>
                </a:lnTo>
                <a:lnTo>
                  <a:pt x="11218494" y="2667000"/>
                </a:lnTo>
                <a:lnTo>
                  <a:pt x="11243805" y="2654300"/>
                </a:lnTo>
                <a:lnTo>
                  <a:pt x="11259337" y="2654300"/>
                </a:lnTo>
                <a:lnTo>
                  <a:pt x="11266043" y="2641600"/>
                </a:lnTo>
                <a:lnTo>
                  <a:pt x="11300219" y="2641600"/>
                </a:lnTo>
                <a:lnTo>
                  <a:pt x="11299304" y="2654300"/>
                </a:lnTo>
                <a:lnTo>
                  <a:pt x="11308220" y="2654300"/>
                </a:lnTo>
                <a:lnTo>
                  <a:pt x="11314392" y="2667000"/>
                </a:lnTo>
                <a:lnTo>
                  <a:pt x="11319066" y="2654300"/>
                </a:lnTo>
                <a:lnTo>
                  <a:pt x="11342637" y="2654300"/>
                </a:lnTo>
                <a:lnTo>
                  <a:pt x="11349634" y="2641600"/>
                </a:lnTo>
                <a:lnTo>
                  <a:pt x="11369485" y="2654300"/>
                </a:lnTo>
                <a:lnTo>
                  <a:pt x="11391151" y="2654300"/>
                </a:lnTo>
                <a:lnTo>
                  <a:pt x="11406721" y="2641600"/>
                </a:lnTo>
                <a:lnTo>
                  <a:pt x="11422012" y="2628900"/>
                </a:lnTo>
                <a:lnTo>
                  <a:pt x="11442776" y="2628900"/>
                </a:lnTo>
                <a:lnTo>
                  <a:pt x="11439119" y="2641600"/>
                </a:lnTo>
                <a:lnTo>
                  <a:pt x="11436693" y="2641600"/>
                </a:lnTo>
                <a:lnTo>
                  <a:pt x="11426000" y="2654300"/>
                </a:lnTo>
                <a:lnTo>
                  <a:pt x="11455451" y="2654300"/>
                </a:lnTo>
                <a:lnTo>
                  <a:pt x="11466944" y="2641600"/>
                </a:lnTo>
                <a:lnTo>
                  <a:pt x="11493741" y="2641600"/>
                </a:lnTo>
                <a:lnTo>
                  <a:pt x="11495024" y="2628900"/>
                </a:lnTo>
                <a:lnTo>
                  <a:pt x="11519738" y="2628900"/>
                </a:lnTo>
                <a:lnTo>
                  <a:pt x="11516195" y="2616200"/>
                </a:lnTo>
                <a:lnTo>
                  <a:pt x="11546916" y="2628900"/>
                </a:lnTo>
                <a:lnTo>
                  <a:pt x="11616398" y="2628900"/>
                </a:lnTo>
                <a:lnTo>
                  <a:pt x="11644452" y="2641600"/>
                </a:lnTo>
                <a:lnTo>
                  <a:pt x="11663680" y="2628900"/>
                </a:lnTo>
                <a:lnTo>
                  <a:pt x="11742318" y="2628900"/>
                </a:lnTo>
                <a:lnTo>
                  <a:pt x="11751996" y="2616200"/>
                </a:lnTo>
                <a:lnTo>
                  <a:pt x="11771020" y="2616200"/>
                </a:lnTo>
                <a:lnTo>
                  <a:pt x="11775885" y="2628900"/>
                </a:lnTo>
                <a:lnTo>
                  <a:pt x="11763515" y="2628900"/>
                </a:lnTo>
                <a:lnTo>
                  <a:pt x="11772633" y="2641600"/>
                </a:lnTo>
                <a:lnTo>
                  <a:pt x="11823891" y="2641600"/>
                </a:lnTo>
                <a:lnTo>
                  <a:pt x="11838877" y="2654300"/>
                </a:lnTo>
                <a:lnTo>
                  <a:pt x="11856428" y="2641600"/>
                </a:lnTo>
                <a:lnTo>
                  <a:pt x="11897322" y="2641600"/>
                </a:lnTo>
                <a:lnTo>
                  <a:pt x="11915470" y="2628900"/>
                </a:lnTo>
                <a:lnTo>
                  <a:pt x="11937822" y="2628900"/>
                </a:lnTo>
                <a:lnTo>
                  <a:pt x="11961724" y="2616200"/>
                </a:lnTo>
                <a:lnTo>
                  <a:pt x="11984546" y="2616200"/>
                </a:lnTo>
                <a:lnTo>
                  <a:pt x="11978767" y="2628900"/>
                </a:lnTo>
                <a:lnTo>
                  <a:pt x="11982971" y="2628900"/>
                </a:lnTo>
                <a:lnTo>
                  <a:pt x="11986412" y="2616200"/>
                </a:lnTo>
                <a:lnTo>
                  <a:pt x="12006440" y="2616200"/>
                </a:lnTo>
                <a:lnTo>
                  <a:pt x="12015381" y="2628900"/>
                </a:lnTo>
                <a:lnTo>
                  <a:pt x="12023179" y="2628900"/>
                </a:lnTo>
                <a:lnTo>
                  <a:pt x="12027357" y="2641600"/>
                </a:lnTo>
                <a:lnTo>
                  <a:pt x="12046966" y="2641600"/>
                </a:lnTo>
                <a:lnTo>
                  <a:pt x="12045150" y="2654300"/>
                </a:lnTo>
                <a:lnTo>
                  <a:pt x="12057456" y="2654300"/>
                </a:lnTo>
                <a:lnTo>
                  <a:pt x="12067108" y="2641600"/>
                </a:lnTo>
                <a:lnTo>
                  <a:pt x="12094210" y="2641600"/>
                </a:lnTo>
                <a:lnTo>
                  <a:pt x="12105551" y="2628900"/>
                </a:lnTo>
                <a:lnTo>
                  <a:pt x="12128779" y="2628900"/>
                </a:lnTo>
                <a:lnTo>
                  <a:pt x="12134939" y="2616200"/>
                </a:lnTo>
                <a:lnTo>
                  <a:pt x="12145747" y="2616200"/>
                </a:lnTo>
                <a:lnTo>
                  <a:pt x="12151474" y="2628900"/>
                </a:lnTo>
                <a:lnTo>
                  <a:pt x="12189689" y="2628900"/>
                </a:lnTo>
                <a:lnTo>
                  <a:pt x="12196839" y="2641600"/>
                </a:lnTo>
                <a:lnTo>
                  <a:pt x="12228005" y="2641600"/>
                </a:lnTo>
                <a:lnTo>
                  <a:pt x="12236882" y="2628900"/>
                </a:lnTo>
                <a:lnTo>
                  <a:pt x="12271070" y="2628900"/>
                </a:lnTo>
                <a:lnTo>
                  <a:pt x="12272937" y="2641600"/>
                </a:lnTo>
                <a:lnTo>
                  <a:pt x="12263615" y="2641600"/>
                </a:lnTo>
                <a:lnTo>
                  <a:pt x="12248350" y="2654300"/>
                </a:lnTo>
                <a:lnTo>
                  <a:pt x="12278563" y="2654300"/>
                </a:lnTo>
                <a:lnTo>
                  <a:pt x="12280113" y="2641600"/>
                </a:lnTo>
                <a:lnTo>
                  <a:pt x="12284621" y="2628900"/>
                </a:lnTo>
                <a:lnTo>
                  <a:pt x="12302681" y="2628900"/>
                </a:lnTo>
                <a:lnTo>
                  <a:pt x="12297334" y="2619286"/>
                </a:lnTo>
                <a:lnTo>
                  <a:pt x="12314809" y="2628900"/>
                </a:lnTo>
                <a:lnTo>
                  <a:pt x="12321248" y="2616200"/>
                </a:lnTo>
                <a:lnTo>
                  <a:pt x="12315762" y="2616200"/>
                </a:lnTo>
                <a:lnTo>
                  <a:pt x="12303074" y="2590800"/>
                </a:lnTo>
                <a:lnTo>
                  <a:pt x="12288177" y="2578100"/>
                </a:lnTo>
                <a:lnTo>
                  <a:pt x="12275147" y="2565400"/>
                </a:lnTo>
                <a:lnTo>
                  <a:pt x="12267375" y="2540000"/>
                </a:lnTo>
                <a:lnTo>
                  <a:pt x="12268225" y="2540000"/>
                </a:lnTo>
                <a:lnTo>
                  <a:pt x="12242140" y="2514600"/>
                </a:lnTo>
                <a:lnTo>
                  <a:pt x="12219788" y="2489200"/>
                </a:lnTo>
                <a:lnTo>
                  <a:pt x="12199480" y="2463800"/>
                </a:lnTo>
                <a:lnTo>
                  <a:pt x="12179478" y="2438400"/>
                </a:lnTo>
                <a:lnTo>
                  <a:pt x="12166537" y="2425700"/>
                </a:lnTo>
                <a:lnTo>
                  <a:pt x="12154192" y="2413000"/>
                </a:lnTo>
                <a:lnTo>
                  <a:pt x="12141264" y="2400300"/>
                </a:lnTo>
                <a:lnTo>
                  <a:pt x="12133923" y="2387600"/>
                </a:lnTo>
                <a:lnTo>
                  <a:pt x="12129541" y="2380043"/>
                </a:lnTo>
                <a:lnTo>
                  <a:pt x="12129541" y="2552700"/>
                </a:lnTo>
                <a:lnTo>
                  <a:pt x="12119597" y="2540000"/>
                </a:lnTo>
                <a:lnTo>
                  <a:pt x="12095493" y="2540000"/>
                </a:lnTo>
                <a:lnTo>
                  <a:pt x="12087365" y="2527300"/>
                </a:lnTo>
                <a:lnTo>
                  <a:pt x="12072772" y="2527300"/>
                </a:lnTo>
                <a:lnTo>
                  <a:pt x="12068277" y="2540000"/>
                </a:lnTo>
                <a:lnTo>
                  <a:pt x="12061800" y="2540000"/>
                </a:lnTo>
                <a:lnTo>
                  <a:pt x="12056428" y="2552700"/>
                </a:lnTo>
                <a:lnTo>
                  <a:pt x="12024411" y="2552700"/>
                </a:lnTo>
                <a:lnTo>
                  <a:pt x="12037949" y="2540000"/>
                </a:lnTo>
                <a:lnTo>
                  <a:pt x="11856542" y="2540000"/>
                </a:lnTo>
                <a:lnTo>
                  <a:pt x="11812168" y="2552700"/>
                </a:lnTo>
                <a:lnTo>
                  <a:pt x="11816563" y="2540000"/>
                </a:lnTo>
                <a:lnTo>
                  <a:pt x="11773395" y="2540000"/>
                </a:lnTo>
                <a:lnTo>
                  <a:pt x="11766487" y="2552700"/>
                </a:lnTo>
                <a:lnTo>
                  <a:pt x="11761178" y="2540000"/>
                </a:lnTo>
                <a:lnTo>
                  <a:pt x="11714112" y="2540000"/>
                </a:lnTo>
                <a:lnTo>
                  <a:pt x="11716944" y="2527300"/>
                </a:lnTo>
                <a:lnTo>
                  <a:pt x="11705514" y="2540000"/>
                </a:lnTo>
                <a:lnTo>
                  <a:pt x="11640617" y="2540000"/>
                </a:lnTo>
                <a:lnTo>
                  <a:pt x="11622583" y="2552700"/>
                </a:lnTo>
                <a:lnTo>
                  <a:pt x="11605603" y="2540000"/>
                </a:lnTo>
                <a:lnTo>
                  <a:pt x="11600104" y="2545232"/>
                </a:lnTo>
                <a:lnTo>
                  <a:pt x="11590122" y="2542286"/>
                </a:lnTo>
                <a:lnTo>
                  <a:pt x="11595138" y="2546947"/>
                </a:lnTo>
                <a:lnTo>
                  <a:pt x="11597208" y="2547988"/>
                </a:lnTo>
                <a:lnTo>
                  <a:pt x="11592255" y="2552700"/>
                </a:lnTo>
                <a:lnTo>
                  <a:pt x="11562207" y="2552700"/>
                </a:lnTo>
                <a:lnTo>
                  <a:pt x="11554511" y="2565400"/>
                </a:lnTo>
                <a:lnTo>
                  <a:pt x="11547272" y="2552700"/>
                </a:lnTo>
                <a:lnTo>
                  <a:pt x="11528679" y="2540000"/>
                </a:lnTo>
                <a:lnTo>
                  <a:pt x="11506657" y="2552700"/>
                </a:lnTo>
                <a:lnTo>
                  <a:pt x="11484394" y="2552700"/>
                </a:lnTo>
                <a:lnTo>
                  <a:pt x="11481587" y="2545003"/>
                </a:lnTo>
                <a:lnTo>
                  <a:pt x="11483429" y="2545003"/>
                </a:lnTo>
                <a:lnTo>
                  <a:pt x="11481562" y="2544927"/>
                </a:lnTo>
                <a:lnTo>
                  <a:pt x="11479771" y="2540000"/>
                </a:lnTo>
                <a:lnTo>
                  <a:pt x="11454562" y="2540000"/>
                </a:lnTo>
                <a:lnTo>
                  <a:pt x="11447386" y="2552700"/>
                </a:lnTo>
                <a:lnTo>
                  <a:pt x="11371123" y="2552700"/>
                </a:lnTo>
                <a:lnTo>
                  <a:pt x="11352606" y="2540000"/>
                </a:lnTo>
                <a:lnTo>
                  <a:pt x="11268240" y="2565400"/>
                </a:lnTo>
                <a:lnTo>
                  <a:pt x="11235919" y="2565400"/>
                </a:lnTo>
                <a:lnTo>
                  <a:pt x="11242916" y="2552700"/>
                </a:lnTo>
                <a:lnTo>
                  <a:pt x="11209172" y="2565400"/>
                </a:lnTo>
                <a:lnTo>
                  <a:pt x="11227829" y="2565400"/>
                </a:lnTo>
                <a:lnTo>
                  <a:pt x="11188217" y="2578100"/>
                </a:lnTo>
                <a:lnTo>
                  <a:pt x="11197628" y="2565400"/>
                </a:lnTo>
                <a:lnTo>
                  <a:pt x="11179493" y="2565400"/>
                </a:lnTo>
                <a:lnTo>
                  <a:pt x="11149762" y="2578100"/>
                </a:lnTo>
                <a:lnTo>
                  <a:pt x="11114951" y="2578100"/>
                </a:lnTo>
                <a:lnTo>
                  <a:pt x="11121555" y="2565400"/>
                </a:lnTo>
                <a:lnTo>
                  <a:pt x="11090212" y="2565400"/>
                </a:lnTo>
                <a:lnTo>
                  <a:pt x="11054588" y="2578100"/>
                </a:lnTo>
                <a:lnTo>
                  <a:pt x="10985157" y="2578100"/>
                </a:lnTo>
                <a:lnTo>
                  <a:pt x="10986262" y="2590800"/>
                </a:lnTo>
                <a:lnTo>
                  <a:pt x="10974146" y="2603500"/>
                </a:lnTo>
                <a:lnTo>
                  <a:pt x="10959046" y="2616200"/>
                </a:lnTo>
                <a:lnTo>
                  <a:pt x="10951210" y="2616200"/>
                </a:lnTo>
                <a:lnTo>
                  <a:pt x="10950207" y="2603500"/>
                </a:lnTo>
                <a:lnTo>
                  <a:pt x="10924819" y="2603500"/>
                </a:lnTo>
                <a:lnTo>
                  <a:pt x="10928388" y="2578100"/>
                </a:lnTo>
                <a:lnTo>
                  <a:pt x="10922838" y="2578100"/>
                </a:lnTo>
                <a:lnTo>
                  <a:pt x="10915866" y="2590800"/>
                </a:lnTo>
                <a:lnTo>
                  <a:pt x="10905922" y="2590800"/>
                </a:lnTo>
                <a:lnTo>
                  <a:pt x="10914190" y="2578100"/>
                </a:lnTo>
                <a:lnTo>
                  <a:pt x="10897680" y="2590800"/>
                </a:lnTo>
                <a:lnTo>
                  <a:pt x="10881703" y="2590800"/>
                </a:lnTo>
                <a:lnTo>
                  <a:pt x="10866717" y="2603500"/>
                </a:lnTo>
                <a:lnTo>
                  <a:pt x="10866463" y="2590800"/>
                </a:lnTo>
                <a:lnTo>
                  <a:pt x="10864202" y="2590800"/>
                </a:lnTo>
                <a:lnTo>
                  <a:pt x="10852722" y="2603500"/>
                </a:lnTo>
                <a:lnTo>
                  <a:pt x="10821175" y="2603500"/>
                </a:lnTo>
                <a:lnTo>
                  <a:pt x="10828414" y="2590800"/>
                </a:lnTo>
                <a:lnTo>
                  <a:pt x="10799674" y="2603500"/>
                </a:lnTo>
                <a:lnTo>
                  <a:pt x="10773054" y="2616200"/>
                </a:lnTo>
                <a:lnTo>
                  <a:pt x="10716895" y="2616200"/>
                </a:lnTo>
                <a:lnTo>
                  <a:pt x="10710532" y="2603500"/>
                </a:lnTo>
                <a:lnTo>
                  <a:pt x="10701236" y="2603500"/>
                </a:lnTo>
                <a:lnTo>
                  <a:pt x="10695000" y="2590800"/>
                </a:lnTo>
                <a:lnTo>
                  <a:pt x="10671124" y="2603500"/>
                </a:lnTo>
                <a:lnTo>
                  <a:pt x="10681437" y="2616200"/>
                </a:lnTo>
                <a:lnTo>
                  <a:pt x="10651642" y="2616200"/>
                </a:lnTo>
                <a:lnTo>
                  <a:pt x="10637647" y="2628900"/>
                </a:lnTo>
                <a:lnTo>
                  <a:pt x="10623766" y="2616200"/>
                </a:lnTo>
                <a:lnTo>
                  <a:pt x="10599522" y="2616200"/>
                </a:lnTo>
                <a:lnTo>
                  <a:pt x="10622471" y="2628900"/>
                </a:lnTo>
                <a:lnTo>
                  <a:pt x="10613796" y="2628900"/>
                </a:lnTo>
                <a:lnTo>
                  <a:pt x="10612946" y="2641600"/>
                </a:lnTo>
                <a:lnTo>
                  <a:pt x="10565968" y="2641600"/>
                </a:lnTo>
                <a:lnTo>
                  <a:pt x="10573588" y="2636888"/>
                </a:lnTo>
                <a:lnTo>
                  <a:pt x="10578211" y="2635085"/>
                </a:lnTo>
                <a:lnTo>
                  <a:pt x="10570489" y="2634564"/>
                </a:lnTo>
                <a:lnTo>
                  <a:pt x="10564546" y="2634691"/>
                </a:lnTo>
                <a:lnTo>
                  <a:pt x="10564774" y="2641600"/>
                </a:lnTo>
                <a:lnTo>
                  <a:pt x="10526725" y="2641600"/>
                </a:lnTo>
                <a:lnTo>
                  <a:pt x="10527309" y="2628900"/>
                </a:lnTo>
                <a:lnTo>
                  <a:pt x="10528160" y="2628900"/>
                </a:lnTo>
                <a:lnTo>
                  <a:pt x="10527386" y="2616200"/>
                </a:lnTo>
                <a:lnTo>
                  <a:pt x="10515575" y="2628900"/>
                </a:lnTo>
                <a:lnTo>
                  <a:pt x="10497744" y="2628900"/>
                </a:lnTo>
                <a:lnTo>
                  <a:pt x="10479392" y="2641600"/>
                </a:lnTo>
                <a:lnTo>
                  <a:pt x="10470109" y="2641600"/>
                </a:lnTo>
                <a:lnTo>
                  <a:pt x="10469715" y="2628900"/>
                </a:lnTo>
                <a:lnTo>
                  <a:pt x="10468165" y="2628900"/>
                </a:lnTo>
                <a:lnTo>
                  <a:pt x="10460304" y="2641600"/>
                </a:lnTo>
                <a:lnTo>
                  <a:pt x="10448709" y="2641600"/>
                </a:lnTo>
                <a:lnTo>
                  <a:pt x="10449865" y="2628900"/>
                </a:lnTo>
                <a:lnTo>
                  <a:pt x="10438473" y="2628900"/>
                </a:lnTo>
                <a:lnTo>
                  <a:pt x="10439679" y="2641600"/>
                </a:lnTo>
                <a:lnTo>
                  <a:pt x="10380751" y="2641600"/>
                </a:lnTo>
                <a:lnTo>
                  <a:pt x="10356126" y="2654300"/>
                </a:lnTo>
                <a:lnTo>
                  <a:pt x="10331691" y="2654300"/>
                </a:lnTo>
                <a:lnTo>
                  <a:pt x="10331463" y="2641600"/>
                </a:lnTo>
                <a:lnTo>
                  <a:pt x="10340289" y="2641600"/>
                </a:lnTo>
                <a:lnTo>
                  <a:pt x="10348874" y="2628900"/>
                </a:lnTo>
                <a:lnTo>
                  <a:pt x="10312806" y="2628900"/>
                </a:lnTo>
                <a:lnTo>
                  <a:pt x="10241978" y="2654300"/>
                </a:lnTo>
                <a:lnTo>
                  <a:pt x="10215956" y="2654300"/>
                </a:lnTo>
                <a:lnTo>
                  <a:pt x="10208057" y="2667000"/>
                </a:lnTo>
                <a:lnTo>
                  <a:pt x="10194150" y="2654300"/>
                </a:lnTo>
                <a:lnTo>
                  <a:pt x="10165131" y="2654300"/>
                </a:lnTo>
                <a:lnTo>
                  <a:pt x="10166413" y="2641600"/>
                </a:lnTo>
                <a:lnTo>
                  <a:pt x="10116312" y="2641600"/>
                </a:lnTo>
                <a:lnTo>
                  <a:pt x="10088194" y="2654300"/>
                </a:lnTo>
                <a:lnTo>
                  <a:pt x="10028593" y="2654300"/>
                </a:lnTo>
                <a:lnTo>
                  <a:pt x="10010737" y="2641600"/>
                </a:lnTo>
                <a:lnTo>
                  <a:pt x="9994659" y="2641600"/>
                </a:lnTo>
                <a:lnTo>
                  <a:pt x="9989693" y="2654300"/>
                </a:lnTo>
                <a:lnTo>
                  <a:pt x="9982276" y="2654300"/>
                </a:lnTo>
                <a:lnTo>
                  <a:pt x="9984092" y="2667000"/>
                </a:lnTo>
                <a:lnTo>
                  <a:pt x="9962312" y="2654300"/>
                </a:lnTo>
                <a:lnTo>
                  <a:pt x="9940950" y="2641600"/>
                </a:lnTo>
                <a:lnTo>
                  <a:pt x="9898951" y="2641600"/>
                </a:lnTo>
                <a:lnTo>
                  <a:pt x="9878339" y="2654300"/>
                </a:lnTo>
                <a:lnTo>
                  <a:pt x="9858134" y="2654300"/>
                </a:lnTo>
                <a:lnTo>
                  <a:pt x="9839211" y="2641600"/>
                </a:lnTo>
                <a:lnTo>
                  <a:pt x="9822447" y="2628900"/>
                </a:lnTo>
                <a:lnTo>
                  <a:pt x="9802228" y="2628900"/>
                </a:lnTo>
                <a:lnTo>
                  <a:pt x="9792360" y="2616200"/>
                </a:lnTo>
                <a:lnTo>
                  <a:pt x="9792297" y="2628900"/>
                </a:lnTo>
                <a:lnTo>
                  <a:pt x="9796551" y="2628900"/>
                </a:lnTo>
                <a:lnTo>
                  <a:pt x="9800260" y="2641600"/>
                </a:lnTo>
                <a:lnTo>
                  <a:pt x="9779241" y="2641600"/>
                </a:lnTo>
                <a:lnTo>
                  <a:pt x="9780232" y="2628900"/>
                </a:lnTo>
                <a:lnTo>
                  <a:pt x="9777044" y="2628900"/>
                </a:lnTo>
                <a:lnTo>
                  <a:pt x="9774555" y="2616200"/>
                </a:lnTo>
                <a:lnTo>
                  <a:pt x="9769678" y="2616200"/>
                </a:lnTo>
                <a:lnTo>
                  <a:pt x="9768256" y="2628900"/>
                </a:lnTo>
                <a:lnTo>
                  <a:pt x="9766440" y="2616200"/>
                </a:lnTo>
                <a:lnTo>
                  <a:pt x="9742526" y="2616200"/>
                </a:lnTo>
                <a:lnTo>
                  <a:pt x="9739224" y="2603500"/>
                </a:lnTo>
                <a:lnTo>
                  <a:pt x="9736379" y="2603500"/>
                </a:lnTo>
                <a:lnTo>
                  <a:pt x="9732912" y="2590800"/>
                </a:lnTo>
                <a:lnTo>
                  <a:pt x="9731362" y="2590800"/>
                </a:lnTo>
                <a:lnTo>
                  <a:pt x="9733140" y="2578100"/>
                </a:lnTo>
                <a:lnTo>
                  <a:pt x="9734829" y="2578100"/>
                </a:lnTo>
                <a:lnTo>
                  <a:pt x="9733864" y="2584450"/>
                </a:lnTo>
                <a:lnTo>
                  <a:pt x="9731362" y="2590800"/>
                </a:lnTo>
                <a:lnTo>
                  <a:pt x="9733699" y="2585567"/>
                </a:lnTo>
                <a:lnTo>
                  <a:pt x="9732912" y="2590800"/>
                </a:lnTo>
                <a:lnTo>
                  <a:pt x="9735350" y="2581897"/>
                </a:lnTo>
                <a:lnTo>
                  <a:pt x="9737039" y="2578100"/>
                </a:lnTo>
                <a:lnTo>
                  <a:pt x="9738322" y="2578100"/>
                </a:lnTo>
                <a:lnTo>
                  <a:pt x="9735490" y="2590800"/>
                </a:lnTo>
                <a:lnTo>
                  <a:pt x="9782505" y="2590800"/>
                </a:lnTo>
                <a:lnTo>
                  <a:pt x="9788055" y="2578100"/>
                </a:lnTo>
                <a:lnTo>
                  <a:pt x="9800260" y="2578100"/>
                </a:lnTo>
                <a:lnTo>
                  <a:pt x="9798304" y="2565400"/>
                </a:lnTo>
                <a:lnTo>
                  <a:pt x="9806165" y="2565400"/>
                </a:lnTo>
                <a:lnTo>
                  <a:pt x="9808515" y="2552700"/>
                </a:lnTo>
                <a:lnTo>
                  <a:pt x="9837280" y="2552700"/>
                </a:lnTo>
                <a:lnTo>
                  <a:pt x="9842043" y="2540000"/>
                </a:lnTo>
                <a:lnTo>
                  <a:pt x="9850069" y="2540000"/>
                </a:lnTo>
                <a:lnTo>
                  <a:pt x="9847097" y="2552700"/>
                </a:lnTo>
                <a:lnTo>
                  <a:pt x="9854032" y="2540000"/>
                </a:lnTo>
                <a:lnTo>
                  <a:pt x="9865703" y="2540000"/>
                </a:lnTo>
                <a:lnTo>
                  <a:pt x="9873653" y="2527300"/>
                </a:lnTo>
                <a:lnTo>
                  <a:pt x="9929927" y="2527300"/>
                </a:lnTo>
                <a:lnTo>
                  <a:pt x="9940290" y="2516327"/>
                </a:lnTo>
                <a:lnTo>
                  <a:pt x="9945522" y="2527300"/>
                </a:lnTo>
                <a:lnTo>
                  <a:pt x="9954577" y="2514600"/>
                </a:lnTo>
                <a:lnTo>
                  <a:pt x="9972408" y="2514600"/>
                </a:lnTo>
                <a:lnTo>
                  <a:pt x="9980765" y="2501900"/>
                </a:lnTo>
                <a:lnTo>
                  <a:pt x="9992677" y="2514600"/>
                </a:lnTo>
                <a:lnTo>
                  <a:pt x="10005657" y="2514600"/>
                </a:lnTo>
                <a:lnTo>
                  <a:pt x="10018966" y="2501900"/>
                </a:lnTo>
                <a:lnTo>
                  <a:pt x="10031819" y="2514600"/>
                </a:lnTo>
                <a:lnTo>
                  <a:pt x="10030041" y="2501900"/>
                </a:lnTo>
                <a:lnTo>
                  <a:pt x="10034435" y="2501900"/>
                </a:lnTo>
                <a:lnTo>
                  <a:pt x="10056431" y="2489200"/>
                </a:lnTo>
                <a:lnTo>
                  <a:pt x="10103993" y="2489200"/>
                </a:lnTo>
                <a:lnTo>
                  <a:pt x="10127831" y="2501900"/>
                </a:lnTo>
                <a:lnTo>
                  <a:pt x="10133076" y="2489200"/>
                </a:lnTo>
                <a:lnTo>
                  <a:pt x="10134765" y="2476500"/>
                </a:lnTo>
                <a:lnTo>
                  <a:pt x="10145370" y="2476500"/>
                </a:lnTo>
                <a:lnTo>
                  <a:pt x="10143198" y="2489200"/>
                </a:lnTo>
                <a:lnTo>
                  <a:pt x="10159225" y="2476500"/>
                </a:lnTo>
                <a:lnTo>
                  <a:pt x="10193325" y="2476500"/>
                </a:lnTo>
                <a:lnTo>
                  <a:pt x="10208489" y="2464485"/>
                </a:lnTo>
                <a:lnTo>
                  <a:pt x="10208984" y="2476500"/>
                </a:lnTo>
                <a:lnTo>
                  <a:pt x="10217544" y="2476500"/>
                </a:lnTo>
                <a:lnTo>
                  <a:pt x="10221824" y="2463800"/>
                </a:lnTo>
                <a:lnTo>
                  <a:pt x="10224846" y="2463800"/>
                </a:lnTo>
                <a:lnTo>
                  <a:pt x="10227412" y="2476500"/>
                </a:lnTo>
                <a:lnTo>
                  <a:pt x="10231361" y="2476500"/>
                </a:lnTo>
                <a:lnTo>
                  <a:pt x="10235019" y="2463800"/>
                </a:lnTo>
                <a:lnTo>
                  <a:pt x="10242017" y="2463800"/>
                </a:lnTo>
                <a:lnTo>
                  <a:pt x="10241801" y="2465616"/>
                </a:lnTo>
                <a:lnTo>
                  <a:pt x="10242144" y="2463800"/>
                </a:lnTo>
                <a:lnTo>
                  <a:pt x="10272471" y="2463800"/>
                </a:lnTo>
                <a:lnTo>
                  <a:pt x="10275938" y="2451100"/>
                </a:lnTo>
                <a:lnTo>
                  <a:pt x="10312463" y="2451100"/>
                </a:lnTo>
                <a:lnTo>
                  <a:pt x="10311282" y="2463800"/>
                </a:lnTo>
                <a:lnTo>
                  <a:pt x="10317226" y="2463800"/>
                </a:lnTo>
                <a:lnTo>
                  <a:pt x="10322242" y="2451100"/>
                </a:lnTo>
                <a:lnTo>
                  <a:pt x="10336466" y="2451100"/>
                </a:lnTo>
                <a:lnTo>
                  <a:pt x="10343020" y="2438400"/>
                </a:lnTo>
                <a:lnTo>
                  <a:pt x="10349852" y="2451100"/>
                </a:lnTo>
                <a:lnTo>
                  <a:pt x="10362108" y="2438400"/>
                </a:lnTo>
                <a:lnTo>
                  <a:pt x="10374122" y="2438400"/>
                </a:lnTo>
                <a:lnTo>
                  <a:pt x="10385946" y="2425700"/>
                </a:lnTo>
                <a:lnTo>
                  <a:pt x="10397617" y="2425700"/>
                </a:lnTo>
                <a:lnTo>
                  <a:pt x="10396537" y="2432570"/>
                </a:lnTo>
                <a:lnTo>
                  <a:pt x="10401008" y="2425700"/>
                </a:lnTo>
                <a:lnTo>
                  <a:pt x="10418623" y="2425700"/>
                </a:lnTo>
                <a:lnTo>
                  <a:pt x="10417734" y="2438400"/>
                </a:lnTo>
                <a:lnTo>
                  <a:pt x="10428605" y="2425700"/>
                </a:lnTo>
                <a:lnTo>
                  <a:pt x="10460177" y="2425700"/>
                </a:lnTo>
                <a:lnTo>
                  <a:pt x="10458844" y="2413000"/>
                </a:lnTo>
                <a:lnTo>
                  <a:pt x="10461561" y="2400300"/>
                </a:lnTo>
                <a:lnTo>
                  <a:pt x="10473233" y="2400300"/>
                </a:lnTo>
                <a:lnTo>
                  <a:pt x="10477500" y="2413000"/>
                </a:lnTo>
                <a:lnTo>
                  <a:pt x="10478110" y="2425700"/>
                </a:lnTo>
                <a:lnTo>
                  <a:pt x="10479659" y="2425700"/>
                </a:lnTo>
                <a:lnTo>
                  <a:pt x="10481348" y="2413000"/>
                </a:lnTo>
                <a:lnTo>
                  <a:pt x="10484320" y="2413000"/>
                </a:lnTo>
                <a:lnTo>
                  <a:pt x="10482504" y="2425700"/>
                </a:lnTo>
                <a:lnTo>
                  <a:pt x="10487063" y="2413000"/>
                </a:lnTo>
                <a:lnTo>
                  <a:pt x="10497464" y="2413000"/>
                </a:lnTo>
                <a:lnTo>
                  <a:pt x="10500830" y="2400300"/>
                </a:lnTo>
                <a:lnTo>
                  <a:pt x="10508424" y="2400300"/>
                </a:lnTo>
                <a:lnTo>
                  <a:pt x="10509440" y="2410295"/>
                </a:lnTo>
                <a:lnTo>
                  <a:pt x="10515981" y="2400300"/>
                </a:lnTo>
                <a:lnTo>
                  <a:pt x="10523322" y="2400300"/>
                </a:lnTo>
                <a:lnTo>
                  <a:pt x="10531119" y="2387600"/>
                </a:lnTo>
                <a:lnTo>
                  <a:pt x="10540822" y="2387600"/>
                </a:lnTo>
                <a:lnTo>
                  <a:pt x="10541140" y="2400300"/>
                </a:lnTo>
                <a:lnTo>
                  <a:pt x="10546550" y="2400300"/>
                </a:lnTo>
                <a:lnTo>
                  <a:pt x="10549319" y="2413000"/>
                </a:lnTo>
                <a:lnTo>
                  <a:pt x="10556050" y="2400300"/>
                </a:lnTo>
                <a:lnTo>
                  <a:pt x="10558501" y="2400300"/>
                </a:lnTo>
                <a:lnTo>
                  <a:pt x="10562628" y="2387600"/>
                </a:lnTo>
                <a:lnTo>
                  <a:pt x="10568800" y="2387600"/>
                </a:lnTo>
                <a:lnTo>
                  <a:pt x="10564940" y="2400300"/>
                </a:lnTo>
                <a:lnTo>
                  <a:pt x="10576700" y="2387600"/>
                </a:lnTo>
                <a:lnTo>
                  <a:pt x="10570743" y="2387600"/>
                </a:lnTo>
                <a:lnTo>
                  <a:pt x="10570261" y="2374900"/>
                </a:lnTo>
                <a:lnTo>
                  <a:pt x="10597972" y="2374900"/>
                </a:lnTo>
                <a:lnTo>
                  <a:pt x="10597706" y="2387600"/>
                </a:lnTo>
                <a:lnTo>
                  <a:pt x="10601808" y="2387600"/>
                </a:lnTo>
                <a:lnTo>
                  <a:pt x="10607002" y="2374900"/>
                </a:lnTo>
                <a:lnTo>
                  <a:pt x="10634815" y="2374900"/>
                </a:lnTo>
                <a:lnTo>
                  <a:pt x="10649369" y="2362200"/>
                </a:lnTo>
                <a:lnTo>
                  <a:pt x="10656926" y="2362200"/>
                </a:lnTo>
                <a:lnTo>
                  <a:pt x="10658183" y="2374900"/>
                </a:lnTo>
                <a:lnTo>
                  <a:pt x="10664749" y="2374900"/>
                </a:lnTo>
                <a:lnTo>
                  <a:pt x="10674655" y="2362200"/>
                </a:lnTo>
                <a:lnTo>
                  <a:pt x="10692168" y="2362200"/>
                </a:lnTo>
                <a:lnTo>
                  <a:pt x="10693171" y="2349500"/>
                </a:lnTo>
                <a:lnTo>
                  <a:pt x="10707891" y="2349500"/>
                </a:lnTo>
                <a:lnTo>
                  <a:pt x="10709440" y="2362200"/>
                </a:lnTo>
                <a:lnTo>
                  <a:pt x="10716781" y="2362200"/>
                </a:lnTo>
                <a:lnTo>
                  <a:pt x="10723931" y="2349500"/>
                </a:lnTo>
                <a:lnTo>
                  <a:pt x="10731513" y="2349500"/>
                </a:lnTo>
                <a:lnTo>
                  <a:pt x="10740161" y="2336800"/>
                </a:lnTo>
                <a:lnTo>
                  <a:pt x="10739628" y="2349500"/>
                </a:lnTo>
                <a:lnTo>
                  <a:pt x="10761294" y="2349500"/>
                </a:lnTo>
                <a:lnTo>
                  <a:pt x="10761688" y="2336800"/>
                </a:lnTo>
                <a:lnTo>
                  <a:pt x="10777398" y="2336800"/>
                </a:lnTo>
                <a:lnTo>
                  <a:pt x="10789031" y="2324100"/>
                </a:lnTo>
                <a:lnTo>
                  <a:pt x="10790199" y="2324100"/>
                </a:lnTo>
                <a:lnTo>
                  <a:pt x="10788409" y="2311400"/>
                </a:lnTo>
                <a:lnTo>
                  <a:pt x="10784777" y="2311400"/>
                </a:lnTo>
                <a:lnTo>
                  <a:pt x="10783748" y="2308860"/>
                </a:lnTo>
                <a:lnTo>
                  <a:pt x="10783494" y="2311400"/>
                </a:lnTo>
                <a:lnTo>
                  <a:pt x="10781309" y="2311400"/>
                </a:lnTo>
                <a:lnTo>
                  <a:pt x="10779227" y="2298700"/>
                </a:lnTo>
                <a:lnTo>
                  <a:pt x="10770743" y="2298700"/>
                </a:lnTo>
                <a:lnTo>
                  <a:pt x="10767771" y="2286000"/>
                </a:lnTo>
                <a:lnTo>
                  <a:pt x="10769194" y="2298700"/>
                </a:lnTo>
                <a:lnTo>
                  <a:pt x="10754855" y="2298700"/>
                </a:lnTo>
                <a:lnTo>
                  <a:pt x="10752938" y="2311400"/>
                </a:lnTo>
                <a:lnTo>
                  <a:pt x="10751122" y="2298700"/>
                </a:lnTo>
                <a:lnTo>
                  <a:pt x="10741381" y="2298700"/>
                </a:lnTo>
                <a:lnTo>
                  <a:pt x="10738358" y="2311400"/>
                </a:lnTo>
                <a:lnTo>
                  <a:pt x="10740161" y="2311400"/>
                </a:lnTo>
                <a:lnTo>
                  <a:pt x="10735742" y="2318486"/>
                </a:lnTo>
                <a:lnTo>
                  <a:pt x="10732160" y="2317280"/>
                </a:lnTo>
                <a:lnTo>
                  <a:pt x="10732795" y="2320645"/>
                </a:lnTo>
                <a:lnTo>
                  <a:pt x="10735107" y="2319083"/>
                </a:lnTo>
                <a:lnTo>
                  <a:pt x="10735374" y="2319083"/>
                </a:lnTo>
                <a:lnTo>
                  <a:pt x="10732249" y="2324100"/>
                </a:lnTo>
                <a:lnTo>
                  <a:pt x="10687380" y="2324100"/>
                </a:lnTo>
                <a:lnTo>
                  <a:pt x="10683913" y="2336800"/>
                </a:lnTo>
                <a:lnTo>
                  <a:pt x="10677436" y="2336800"/>
                </a:lnTo>
                <a:lnTo>
                  <a:pt x="10677436" y="2324100"/>
                </a:lnTo>
                <a:lnTo>
                  <a:pt x="10673436" y="2324100"/>
                </a:lnTo>
                <a:lnTo>
                  <a:pt x="10673169" y="2322576"/>
                </a:lnTo>
                <a:lnTo>
                  <a:pt x="10669702" y="2324646"/>
                </a:lnTo>
                <a:lnTo>
                  <a:pt x="10672686" y="2325281"/>
                </a:lnTo>
                <a:lnTo>
                  <a:pt x="10672813" y="2336800"/>
                </a:lnTo>
                <a:lnTo>
                  <a:pt x="10663631" y="2336800"/>
                </a:lnTo>
                <a:lnTo>
                  <a:pt x="10667759" y="2324100"/>
                </a:lnTo>
                <a:lnTo>
                  <a:pt x="10647909" y="2324100"/>
                </a:lnTo>
                <a:lnTo>
                  <a:pt x="10644276" y="2336800"/>
                </a:lnTo>
                <a:lnTo>
                  <a:pt x="10637304" y="2336800"/>
                </a:lnTo>
                <a:lnTo>
                  <a:pt x="10636809" y="2324100"/>
                </a:lnTo>
                <a:lnTo>
                  <a:pt x="10617416" y="2324100"/>
                </a:lnTo>
                <a:lnTo>
                  <a:pt x="10609326" y="2336800"/>
                </a:lnTo>
                <a:lnTo>
                  <a:pt x="10605313" y="2331745"/>
                </a:lnTo>
                <a:lnTo>
                  <a:pt x="10608539" y="2329688"/>
                </a:lnTo>
                <a:lnTo>
                  <a:pt x="10609961" y="2328138"/>
                </a:lnTo>
                <a:lnTo>
                  <a:pt x="10605249" y="2331669"/>
                </a:lnTo>
                <a:lnTo>
                  <a:pt x="10599255" y="2324100"/>
                </a:lnTo>
                <a:lnTo>
                  <a:pt x="10599687" y="2336800"/>
                </a:lnTo>
                <a:lnTo>
                  <a:pt x="10589451" y="2324100"/>
                </a:lnTo>
                <a:lnTo>
                  <a:pt x="10581945" y="2324100"/>
                </a:lnTo>
                <a:lnTo>
                  <a:pt x="10579367" y="2336800"/>
                </a:lnTo>
                <a:lnTo>
                  <a:pt x="10576776" y="2336800"/>
                </a:lnTo>
                <a:lnTo>
                  <a:pt x="10571251" y="2349500"/>
                </a:lnTo>
                <a:lnTo>
                  <a:pt x="10573195" y="2349500"/>
                </a:lnTo>
                <a:lnTo>
                  <a:pt x="10576433" y="2362200"/>
                </a:lnTo>
                <a:lnTo>
                  <a:pt x="10562755" y="2362200"/>
                </a:lnTo>
                <a:lnTo>
                  <a:pt x="10558361" y="2349500"/>
                </a:lnTo>
                <a:lnTo>
                  <a:pt x="10566756" y="2349500"/>
                </a:lnTo>
                <a:lnTo>
                  <a:pt x="10569334" y="2336800"/>
                </a:lnTo>
                <a:lnTo>
                  <a:pt x="10544747" y="2336800"/>
                </a:lnTo>
                <a:lnTo>
                  <a:pt x="10539438" y="2349500"/>
                </a:lnTo>
                <a:lnTo>
                  <a:pt x="10527055" y="2349500"/>
                </a:lnTo>
                <a:lnTo>
                  <a:pt x="10526230" y="2362200"/>
                </a:lnTo>
                <a:lnTo>
                  <a:pt x="10519639" y="2362200"/>
                </a:lnTo>
                <a:lnTo>
                  <a:pt x="10518800" y="2349500"/>
                </a:lnTo>
                <a:lnTo>
                  <a:pt x="10510634" y="2349500"/>
                </a:lnTo>
                <a:lnTo>
                  <a:pt x="10512285" y="2336800"/>
                </a:lnTo>
                <a:lnTo>
                  <a:pt x="10506735" y="2349500"/>
                </a:lnTo>
                <a:lnTo>
                  <a:pt x="10500944" y="2349500"/>
                </a:lnTo>
                <a:lnTo>
                  <a:pt x="10495534" y="2336800"/>
                </a:lnTo>
                <a:lnTo>
                  <a:pt x="10488447" y="2336800"/>
                </a:lnTo>
                <a:lnTo>
                  <a:pt x="10492308" y="2349500"/>
                </a:lnTo>
                <a:lnTo>
                  <a:pt x="10491025" y="2349500"/>
                </a:lnTo>
                <a:lnTo>
                  <a:pt x="10487025" y="2362200"/>
                </a:lnTo>
                <a:lnTo>
                  <a:pt x="10478910" y="2362200"/>
                </a:lnTo>
                <a:lnTo>
                  <a:pt x="10478325" y="2349500"/>
                </a:lnTo>
                <a:lnTo>
                  <a:pt x="10473220" y="2349500"/>
                </a:lnTo>
                <a:lnTo>
                  <a:pt x="10473842" y="2336800"/>
                </a:lnTo>
                <a:lnTo>
                  <a:pt x="10468826" y="2336800"/>
                </a:lnTo>
                <a:lnTo>
                  <a:pt x="10467289" y="2349500"/>
                </a:lnTo>
                <a:lnTo>
                  <a:pt x="10465981" y="2349500"/>
                </a:lnTo>
                <a:lnTo>
                  <a:pt x="10461092" y="2362200"/>
                </a:lnTo>
                <a:lnTo>
                  <a:pt x="10461460" y="2349500"/>
                </a:lnTo>
                <a:lnTo>
                  <a:pt x="10459542" y="2349500"/>
                </a:lnTo>
                <a:lnTo>
                  <a:pt x="10458882" y="2362200"/>
                </a:lnTo>
                <a:lnTo>
                  <a:pt x="10449738" y="2362200"/>
                </a:lnTo>
                <a:lnTo>
                  <a:pt x="10449204" y="2374900"/>
                </a:lnTo>
                <a:lnTo>
                  <a:pt x="10434104" y="2374900"/>
                </a:lnTo>
                <a:lnTo>
                  <a:pt x="10428414" y="2362200"/>
                </a:lnTo>
                <a:lnTo>
                  <a:pt x="10423144" y="2374900"/>
                </a:lnTo>
                <a:lnTo>
                  <a:pt x="10419143" y="2362200"/>
                </a:lnTo>
                <a:lnTo>
                  <a:pt x="10412184" y="2362200"/>
                </a:lnTo>
                <a:lnTo>
                  <a:pt x="10404818" y="2374900"/>
                </a:lnTo>
                <a:lnTo>
                  <a:pt x="10410736" y="2374900"/>
                </a:lnTo>
                <a:lnTo>
                  <a:pt x="10412705" y="2374900"/>
                </a:lnTo>
                <a:lnTo>
                  <a:pt x="10415778" y="2387600"/>
                </a:lnTo>
                <a:lnTo>
                  <a:pt x="10410736" y="2374900"/>
                </a:lnTo>
                <a:lnTo>
                  <a:pt x="10406583" y="2387600"/>
                </a:lnTo>
                <a:lnTo>
                  <a:pt x="10397084" y="2387600"/>
                </a:lnTo>
                <a:lnTo>
                  <a:pt x="10394251" y="2362200"/>
                </a:lnTo>
                <a:lnTo>
                  <a:pt x="10386530" y="2362200"/>
                </a:lnTo>
                <a:lnTo>
                  <a:pt x="10379812" y="2374900"/>
                </a:lnTo>
                <a:lnTo>
                  <a:pt x="10368445" y="2374900"/>
                </a:lnTo>
                <a:lnTo>
                  <a:pt x="10367785" y="2387600"/>
                </a:lnTo>
                <a:lnTo>
                  <a:pt x="10360330" y="2374900"/>
                </a:lnTo>
                <a:lnTo>
                  <a:pt x="10356558" y="2387600"/>
                </a:lnTo>
                <a:lnTo>
                  <a:pt x="10355936" y="2374900"/>
                </a:lnTo>
                <a:lnTo>
                  <a:pt x="10340569" y="2374900"/>
                </a:lnTo>
                <a:lnTo>
                  <a:pt x="10341369" y="2387600"/>
                </a:lnTo>
                <a:lnTo>
                  <a:pt x="10334130" y="2374900"/>
                </a:lnTo>
                <a:lnTo>
                  <a:pt x="10327703" y="2387600"/>
                </a:lnTo>
                <a:lnTo>
                  <a:pt x="10323830" y="2387600"/>
                </a:lnTo>
                <a:lnTo>
                  <a:pt x="10320071" y="2400300"/>
                </a:lnTo>
                <a:lnTo>
                  <a:pt x="10313987" y="2400300"/>
                </a:lnTo>
                <a:lnTo>
                  <a:pt x="10316070" y="2387600"/>
                </a:lnTo>
                <a:lnTo>
                  <a:pt x="10308069" y="2387600"/>
                </a:lnTo>
                <a:lnTo>
                  <a:pt x="10302519" y="2400300"/>
                </a:lnTo>
                <a:lnTo>
                  <a:pt x="10301186" y="2396236"/>
                </a:lnTo>
                <a:lnTo>
                  <a:pt x="10298392" y="2387600"/>
                </a:lnTo>
                <a:lnTo>
                  <a:pt x="10297376" y="2387600"/>
                </a:lnTo>
                <a:lnTo>
                  <a:pt x="10297693" y="2395918"/>
                </a:lnTo>
                <a:lnTo>
                  <a:pt x="10297871" y="2400300"/>
                </a:lnTo>
                <a:lnTo>
                  <a:pt x="10288054" y="2400300"/>
                </a:lnTo>
                <a:lnTo>
                  <a:pt x="10292588" y="2413000"/>
                </a:lnTo>
                <a:lnTo>
                  <a:pt x="10281958" y="2400300"/>
                </a:lnTo>
                <a:lnTo>
                  <a:pt x="10262616" y="2400300"/>
                </a:lnTo>
                <a:lnTo>
                  <a:pt x="10261600" y="2391727"/>
                </a:lnTo>
                <a:lnTo>
                  <a:pt x="10257739" y="2395347"/>
                </a:lnTo>
                <a:lnTo>
                  <a:pt x="10259111" y="2400300"/>
                </a:lnTo>
                <a:lnTo>
                  <a:pt x="10243795" y="2400300"/>
                </a:lnTo>
                <a:lnTo>
                  <a:pt x="10235044" y="2413000"/>
                </a:lnTo>
                <a:lnTo>
                  <a:pt x="10228339" y="2413000"/>
                </a:lnTo>
                <a:lnTo>
                  <a:pt x="10228478" y="2400300"/>
                </a:lnTo>
                <a:lnTo>
                  <a:pt x="10224186" y="2400300"/>
                </a:lnTo>
                <a:lnTo>
                  <a:pt x="10222370" y="2413000"/>
                </a:lnTo>
                <a:lnTo>
                  <a:pt x="10220312" y="2413000"/>
                </a:lnTo>
                <a:lnTo>
                  <a:pt x="10214534" y="2425700"/>
                </a:lnTo>
                <a:lnTo>
                  <a:pt x="10212222" y="2413000"/>
                </a:lnTo>
                <a:lnTo>
                  <a:pt x="10215296" y="2413000"/>
                </a:lnTo>
                <a:lnTo>
                  <a:pt x="10211194" y="2400300"/>
                </a:lnTo>
                <a:lnTo>
                  <a:pt x="10206114" y="2400300"/>
                </a:lnTo>
                <a:lnTo>
                  <a:pt x="10200208" y="2413000"/>
                </a:lnTo>
                <a:lnTo>
                  <a:pt x="10193630" y="2400300"/>
                </a:lnTo>
                <a:lnTo>
                  <a:pt x="10185375" y="2400300"/>
                </a:lnTo>
                <a:lnTo>
                  <a:pt x="10179964" y="2413000"/>
                </a:lnTo>
                <a:lnTo>
                  <a:pt x="10168712" y="2413000"/>
                </a:lnTo>
                <a:lnTo>
                  <a:pt x="10162692" y="2425700"/>
                </a:lnTo>
                <a:lnTo>
                  <a:pt x="10152977" y="2425700"/>
                </a:lnTo>
                <a:lnTo>
                  <a:pt x="10145636" y="2438400"/>
                </a:lnTo>
                <a:lnTo>
                  <a:pt x="10142271" y="2425700"/>
                </a:lnTo>
                <a:lnTo>
                  <a:pt x="10133749" y="2425700"/>
                </a:lnTo>
                <a:lnTo>
                  <a:pt x="10140975" y="2413000"/>
                </a:lnTo>
                <a:lnTo>
                  <a:pt x="10120820" y="2413000"/>
                </a:lnTo>
                <a:lnTo>
                  <a:pt x="10116909" y="2425700"/>
                </a:lnTo>
                <a:lnTo>
                  <a:pt x="10105911" y="2425700"/>
                </a:lnTo>
                <a:lnTo>
                  <a:pt x="10107689" y="2438400"/>
                </a:lnTo>
                <a:lnTo>
                  <a:pt x="10095967" y="2438400"/>
                </a:lnTo>
                <a:lnTo>
                  <a:pt x="10091839" y="2425700"/>
                </a:lnTo>
                <a:lnTo>
                  <a:pt x="10082886" y="2438400"/>
                </a:lnTo>
                <a:lnTo>
                  <a:pt x="10078466" y="2438400"/>
                </a:lnTo>
                <a:lnTo>
                  <a:pt x="10083025" y="2425700"/>
                </a:lnTo>
                <a:lnTo>
                  <a:pt x="10077082" y="2425700"/>
                </a:lnTo>
                <a:lnTo>
                  <a:pt x="10077082" y="2438400"/>
                </a:lnTo>
                <a:lnTo>
                  <a:pt x="10071329" y="2451100"/>
                </a:lnTo>
                <a:lnTo>
                  <a:pt x="10074275" y="2438400"/>
                </a:lnTo>
                <a:lnTo>
                  <a:pt x="10077082" y="2438400"/>
                </a:lnTo>
                <a:lnTo>
                  <a:pt x="10077082" y="2425700"/>
                </a:lnTo>
                <a:lnTo>
                  <a:pt x="10076612" y="2425700"/>
                </a:lnTo>
                <a:lnTo>
                  <a:pt x="10073488" y="2438400"/>
                </a:lnTo>
                <a:lnTo>
                  <a:pt x="10071329" y="2438400"/>
                </a:lnTo>
                <a:lnTo>
                  <a:pt x="10069373" y="2438400"/>
                </a:lnTo>
                <a:lnTo>
                  <a:pt x="10064305" y="2451100"/>
                </a:lnTo>
                <a:lnTo>
                  <a:pt x="10058273" y="2451100"/>
                </a:lnTo>
                <a:lnTo>
                  <a:pt x="10053193" y="2438400"/>
                </a:lnTo>
                <a:lnTo>
                  <a:pt x="10033864" y="2438400"/>
                </a:lnTo>
                <a:lnTo>
                  <a:pt x="10024885" y="2425700"/>
                </a:lnTo>
                <a:lnTo>
                  <a:pt x="10014102" y="2438400"/>
                </a:lnTo>
                <a:lnTo>
                  <a:pt x="9979939" y="2438400"/>
                </a:lnTo>
                <a:lnTo>
                  <a:pt x="9978250" y="2451100"/>
                </a:lnTo>
                <a:lnTo>
                  <a:pt x="9976371" y="2451100"/>
                </a:lnTo>
                <a:lnTo>
                  <a:pt x="9972599" y="2463800"/>
                </a:lnTo>
                <a:lnTo>
                  <a:pt x="9970948" y="2463800"/>
                </a:lnTo>
                <a:lnTo>
                  <a:pt x="9970554" y="2456408"/>
                </a:lnTo>
                <a:lnTo>
                  <a:pt x="9975215" y="2447950"/>
                </a:lnTo>
                <a:lnTo>
                  <a:pt x="9966820" y="2444458"/>
                </a:lnTo>
                <a:lnTo>
                  <a:pt x="9969017" y="2449220"/>
                </a:lnTo>
                <a:lnTo>
                  <a:pt x="9968332" y="2451100"/>
                </a:lnTo>
                <a:lnTo>
                  <a:pt x="9955200" y="2451100"/>
                </a:lnTo>
                <a:lnTo>
                  <a:pt x="9950933" y="2438400"/>
                </a:lnTo>
                <a:lnTo>
                  <a:pt x="9951199" y="2438400"/>
                </a:lnTo>
                <a:lnTo>
                  <a:pt x="9944100" y="2425700"/>
                </a:lnTo>
                <a:lnTo>
                  <a:pt x="9946805" y="2438400"/>
                </a:lnTo>
                <a:lnTo>
                  <a:pt x="9946678" y="2438400"/>
                </a:lnTo>
                <a:lnTo>
                  <a:pt x="9939845" y="2451100"/>
                </a:lnTo>
                <a:lnTo>
                  <a:pt x="9934092" y="2438400"/>
                </a:lnTo>
                <a:lnTo>
                  <a:pt x="9909302" y="2438400"/>
                </a:lnTo>
                <a:lnTo>
                  <a:pt x="9901466" y="2451100"/>
                </a:lnTo>
                <a:lnTo>
                  <a:pt x="9896996" y="2463800"/>
                </a:lnTo>
                <a:lnTo>
                  <a:pt x="9895345" y="2463800"/>
                </a:lnTo>
                <a:lnTo>
                  <a:pt x="9892373" y="2451100"/>
                </a:lnTo>
                <a:lnTo>
                  <a:pt x="9882988" y="2451100"/>
                </a:lnTo>
                <a:lnTo>
                  <a:pt x="9871659" y="2463800"/>
                </a:lnTo>
                <a:lnTo>
                  <a:pt x="9860623" y="2476500"/>
                </a:lnTo>
                <a:lnTo>
                  <a:pt x="9849536" y="2476500"/>
                </a:lnTo>
                <a:lnTo>
                  <a:pt x="9849269" y="2463800"/>
                </a:lnTo>
                <a:lnTo>
                  <a:pt x="9846831" y="2463800"/>
                </a:lnTo>
                <a:lnTo>
                  <a:pt x="9846958" y="2476500"/>
                </a:lnTo>
                <a:lnTo>
                  <a:pt x="9841408" y="2476500"/>
                </a:lnTo>
                <a:lnTo>
                  <a:pt x="9841547" y="2463800"/>
                </a:lnTo>
                <a:lnTo>
                  <a:pt x="9840125" y="2463800"/>
                </a:lnTo>
                <a:lnTo>
                  <a:pt x="9838969" y="2476500"/>
                </a:lnTo>
                <a:lnTo>
                  <a:pt x="9821075" y="2476500"/>
                </a:lnTo>
                <a:lnTo>
                  <a:pt x="9814027" y="2489200"/>
                </a:lnTo>
                <a:lnTo>
                  <a:pt x="9808185" y="2489200"/>
                </a:lnTo>
                <a:lnTo>
                  <a:pt x="9801149" y="2501900"/>
                </a:lnTo>
                <a:lnTo>
                  <a:pt x="9798571" y="2489200"/>
                </a:lnTo>
                <a:lnTo>
                  <a:pt x="9776244" y="2489200"/>
                </a:lnTo>
                <a:lnTo>
                  <a:pt x="9774961" y="2501900"/>
                </a:lnTo>
                <a:lnTo>
                  <a:pt x="9771228" y="2501900"/>
                </a:lnTo>
                <a:lnTo>
                  <a:pt x="9766071" y="2514600"/>
                </a:lnTo>
                <a:lnTo>
                  <a:pt x="9766694" y="2508986"/>
                </a:lnTo>
                <a:lnTo>
                  <a:pt x="9768510" y="2504681"/>
                </a:lnTo>
                <a:lnTo>
                  <a:pt x="9766783" y="2508250"/>
                </a:lnTo>
                <a:lnTo>
                  <a:pt x="9767494" y="2501900"/>
                </a:lnTo>
                <a:lnTo>
                  <a:pt x="9766668" y="2501900"/>
                </a:lnTo>
                <a:lnTo>
                  <a:pt x="9767849" y="2500287"/>
                </a:lnTo>
                <a:lnTo>
                  <a:pt x="9765741" y="2502509"/>
                </a:lnTo>
                <a:lnTo>
                  <a:pt x="9766046" y="2501900"/>
                </a:lnTo>
                <a:lnTo>
                  <a:pt x="9768408" y="2489847"/>
                </a:lnTo>
                <a:lnTo>
                  <a:pt x="9759099" y="2514600"/>
                </a:lnTo>
                <a:lnTo>
                  <a:pt x="9759594" y="2514600"/>
                </a:lnTo>
                <a:lnTo>
                  <a:pt x="9764662" y="2504617"/>
                </a:lnTo>
                <a:lnTo>
                  <a:pt x="9766300" y="2502408"/>
                </a:lnTo>
                <a:lnTo>
                  <a:pt x="9763100" y="2514600"/>
                </a:lnTo>
                <a:lnTo>
                  <a:pt x="9757677" y="2527300"/>
                </a:lnTo>
                <a:lnTo>
                  <a:pt x="9756889" y="2527300"/>
                </a:lnTo>
                <a:lnTo>
                  <a:pt x="9756394" y="2527300"/>
                </a:lnTo>
                <a:lnTo>
                  <a:pt x="9756623" y="2514600"/>
                </a:lnTo>
                <a:lnTo>
                  <a:pt x="9757816" y="2514600"/>
                </a:lnTo>
                <a:lnTo>
                  <a:pt x="9756889" y="2527300"/>
                </a:lnTo>
                <a:lnTo>
                  <a:pt x="9758845" y="2514600"/>
                </a:lnTo>
                <a:lnTo>
                  <a:pt x="9759099" y="2514600"/>
                </a:lnTo>
                <a:lnTo>
                  <a:pt x="9759340" y="2501900"/>
                </a:lnTo>
                <a:lnTo>
                  <a:pt x="9752762" y="2501900"/>
                </a:lnTo>
                <a:lnTo>
                  <a:pt x="9764789" y="2489200"/>
                </a:lnTo>
                <a:lnTo>
                  <a:pt x="9766770" y="2489200"/>
                </a:lnTo>
                <a:lnTo>
                  <a:pt x="9767608" y="2476500"/>
                </a:lnTo>
                <a:lnTo>
                  <a:pt x="9766440" y="2463800"/>
                </a:lnTo>
                <a:lnTo>
                  <a:pt x="9750793" y="2463800"/>
                </a:lnTo>
                <a:lnTo>
                  <a:pt x="9746323" y="2451100"/>
                </a:lnTo>
                <a:lnTo>
                  <a:pt x="9760509" y="2451100"/>
                </a:lnTo>
                <a:lnTo>
                  <a:pt x="9762528" y="2438400"/>
                </a:lnTo>
                <a:lnTo>
                  <a:pt x="9764039" y="2425700"/>
                </a:lnTo>
                <a:lnTo>
                  <a:pt x="9766960" y="2425700"/>
                </a:lnTo>
                <a:lnTo>
                  <a:pt x="9765411" y="2413000"/>
                </a:lnTo>
                <a:lnTo>
                  <a:pt x="9765144" y="2413000"/>
                </a:lnTo>
                <a:lnTo>
                  <a:pt x="9769272" y="2400300"/>
                </a:lnTo>
                <a:lnTo>
                  <a:pt x="9765411" y="2400300"/>
                </a:lnTo>
                <a:lnTo>
                  <a:pt x="9766300" y="2387600"/>
                </a:lnTo>
                <a:lnTo>
                  <a:pt x="9765805" y="2387600"/>
                </a:lnTo>
                <a:lnTo>
                  <a:pt x="9758705" y="2374900"/>
                </a:lnTo>
                <a:lnTo>
                  <a:pt x="9762312" y="2374900"/>
                </a:lnTo>
                <a:lnTo>
                  <a:pt x="9760255" y="2362200"/>
                </a:lnTo>
                <a:lnTo>
                  <a:pt x="9756762" y="2362200"/>
                </a:lnTo>
                <a:lnTo>
                  <a:pt x="9752647" y="2349500"/>
                </a:lnTo>
                <a:lnTo>
                  <a:pt x="9752914" y="2336800"/>
                </a:lnTo>
                <a:lnTo>
                  <a:pt x="9755632" y="2324100"/>
                </a:lnTo>
                <a:lnTo>
                  <a:pt x="9758845" y="2311400"/>
                </a:lnTo>
                <a:lnTo>
                  <a:pt x="9761550" y="2298700"/>
                </a:lnTo>
                <a:lnTo>
                  <a:pt x="9760001" y="2298700"/>
                </a:lnTo>
                <a:lnTo>
                  <a:pt x="9760890" y="2286000"/>
                </a:lnTo>
                <a:lnTo>
                  <a:pt x="9759467" y="2273300"/>
                </a:lnTo>
                <a:lnTo>
                  <a:pt x="9764649" y="2273300"/>
                </a:lnTo>
                <a:lnTo>
                  <a:pt x="9762172" y="2260600"/>
                </a:lnTo>
                <a:lnTo>
                  <a:pt x="9754311" y="2260600"/>
                </a:lnTo>
                <a:lnTo>
                  <a:pt x="9753295" y="2247900"/>
                </a:lnTo>
                <a:lnTo>
                  <a:pt x="9758578" y="2247900"/>
                </a:lnTo>
                <a:lnTo>
                  <a:pt x="9755632" y="2235200"/>
                </a:lnTo>
                <a:lnTo>
                  <a:pt x="9752800" y="2222500"/>
                </a:lnTo>
                <a:lnTo>
                  <a:pt x="9747758" y="2209800"/>
                </a:lnTo>
                <a:lnTo>
                  <a:pt x="9747161" y="2209800"/>
                </a:lnTo>
                <a:lnTo>
                  <a:pt x="9745459" y="2197100"/>
                </a:lnTo>
                <a:lnTo>
                  <a:pt x="9742348" y="2197100"/>
                </a:lnTo>
                <a:lnTo>
                  <a:pt x="9735883" y="2184400"/>
                </a:lnTo>
                <a:lnTo>
                  <a:pt x="9748266" y="2184400"/>
                </a:lnTo>
                <a:lnTo>
                  <a:pt x="9752457" y="2171700"/>
                </a:lnTo>
                <a:lnTo>
                  <a:pt x="9751085" y="2171700"/>
                </a:lnTo>
                <a:lnTo>
                  <a:pt x="9746386" y="2159000"/>
                </a:lnTo>
                <a:lnTo>
                  <a:pt x="9740646" y="2146300"/>
                </a:lnTo>
                <a:lnTo>
                  <a:pt x="9738817" y="2146300"/>
                </a:lnTo>
                <a:lnTo>
                  <a:pt x="9736912" y="2133600"/>
                </a:lnTo>
                <a:lnTo>
                  <a:pt x="9749561" y="2133600"/>
                </a:lnTo>
                <a:lnTo>
                  <a:pt x="9748761" y="2120900"/>
                </a:lnTo>
                <a:lnTo>
                  <a:pt x="9740240" y="2120900"/>
                </a:lnTo>
                <a:lnTo>
                  <a:pt x="9740646" y="2108200"/>
                </a:lnTo>
                <a:lnTo>
                  <a:pt x="9740240" y="2095500"/>
                </a:lnTo>
                <a:lnTo>
                  <a:pt x="9745434" y="2108200"/>
                </a:lnTo>
                <a:lnTo>
                  <a:pt x="9753028" y="2108200"/>
                </a:lnTo>
                <a:lnTo>
                  <a:pt x="9757918" y="2120900"/>
                </a:lnTo>
                <a:lnTo>
                  <a:pt x="9753956" y="2108200"/>
                </a:lnTo>
                <a:lnTo>
                  <a:pt x="9744354" y="2082800"/>
                </a:lnTo>
                <a:lnTo>
                  <a:pt x="9740379" y="2070100"/>
                </a:lnTo>
                <a:lnTo>
                  <a:pt x="9754184" y="2070100"/>
                </a:lnTo>
                <a:lnTo>
                  <a:pt x="9758045" y="2082800"/>
                </a:lnTo>
                <a:lnTo>
                  <a:pt x="9755429" y="2070100"/>
                </a:lnTo>
                <a:lnTo>
                  <a:pt x="9752203" y="2057400"/>
                </a:lnTo>
                <a:lnTo>
                  <a:pt x="9749168" y="2048586"/>
                </a:lnTo>
                <a:lnTo>
                  <a:pt x="9747504" y="2057400"/>
                </a:lnTo>
                <a:lnTo>
                  <a:pt x="9742310" y="2057400"/>
                </a:lnTo>
                <a:lnTo>
                  <a:pt x="9737534" y="2070100"/>
                </a:lnTo>
                <a:lnTo>
                  <a:pt x="9737268" y="2057400"/>
                </a:lnTo>
                <a:lnTo>
                  <a:pt x="9737928" y="2057400"/>
                </a:lnTo>
                <a:lnTo>
                  <a:pt x="9739617" y="2044700"/>
                </a:lnTo>
                <a:lnTo>
                  <a:pt x="9745434" y="2044700"/>
                </a:lnTo>
                <a:lnTo>
                  <a:pt x="9744773" y="2038273"/>
                </a:lnTo>
                <a:lnTo>
                  <a:pt x="9741802" y="2032000"/>
                </a:lnTo>
                <a:lnTo>
                  <a:pt x="9743211" y="2032000"/>
                </a:lnTo>
                <a:lnTo>
                  <a:pt x="9732124" y="2019300"/>
                </a:lnTo>
                <a:lnTo>
                  <a:pt x="9728911" y="2019300"/>
                </a:lnTo>
                <a:lnTo>
                  <a:pt x="9731858" y="2006600"/>
                </a:lnTo>
                <a:lnTo>
                  <a:pt x="9749028" y="2006600"/>
                </a:lnTo>
                <a:lnTo>
                  <a:pt x="9747999" y="1993900"/>
                </a:lnTo>
                <a:lnTo>
                  <a:pt x="9743618" y="1993900"/>
                </a:lnTo>
                <a:lnTo>
                  <a:pt x="9740011" y="1981200"/>
                </a:lnTo>
                <a:lnTo>
                  <a:pt x="9732518" y="1981200"/>
                </a:lnTo>
                <a:lnTo>
                  <a:pt x="9733280" y="1968500"/>
                </a:lnTo>
                <a:lnTo>
                  <a:pt x="9757715" y="1968500"/>
                </a:lnTo>
                <a:lnTo>
                  <a:pt x="9761893" y="1955800"/>
                </a:lnTo>
                <a:lnTo>
                  <a:pt x="9817659" y="1955800"/>
                </a:lnTo>
                <a:lnTo>
                  <a:pt x="9843402" y="1968500"/>
                </a:lnTo>
                <a:lnTo>
                  <a:pt x="9873729" y="1968500"/>
                </a:lnTo>
                <a:lnTo>
                  <a:pt x="9900069" y="1981200"/>
                </a:lnTo>
                <a:lnTo>
                  <a:pt x="9913912" y="1993900"/>
                </a:lnTo>
                <a:lnTo>
                  <a:pt x="9831070" y="1981200"/>
                </a:lnTo>
                <a:lnTo>
                  <a:pt x="9865246" y="1993900"/>
                </a:lnTo>
                <a:lnTo>
                  <a:pt x="9904908" y="2006600"/>
                </a:lnTo>
                <a:lnTo>
                  <a:pt x="9981260" y="2006600"/>
                </a:lnTo>
                <a:lnTo>
                  <a:pt x="9974555" y="2019300"/>
                </a:lnTo>
                <a:lnTo>
                  <a:pt x="10183787" y="2019300"/>
                </a:lnTo>
                <a:lnTo>
                  <a:pt x="10241890" y="2032000"/>
                </a:lnTo>
                <a:lnTo>
                  <a:pt x="10228834" y="2019300"/>
                </a:lnTo>
                <a:lnTo>
                  <a:pt x="10272204" y="2019300"/>
                </a:lnTo>
                <a:lnTo>
                  <a:pt x="10322776" y="2044700"/>
                </a:lnTo>
                <a:lnTo>
                  <a:pt x="10365473" y="2044700"/>
                </a:lnTo>
                <a:lnTo>
                  <a:pt x="10383939" y="2070100"/>
                </a:lnTo>
                <a:lnTo>
                  <a:pt x="10472242" y="2070100"/>
                </a:lnTo>
                <a:lnTo>
                  <a:pt x="10529951" y="2082800"/>
                </a:lnTo>
                <a:lnTo>
                  <a:pt x="10589527" y="2082800"/>
                </a:lnTo>
                <a:lnTo>
                  <a:pt x="10645559" y="2095500"/>
                </a:lnTo>
                <a:lnTo>
                  <a:pt x="10634637" y="2095500"/>
                </a:lnTo>
                <a:lnTo>
                  <a:pt x="10681805" y="2108200"/>
                </a:lnTo>
                <a:lnTo>
                  <a:pt x="10732580" y="2120900"/>
                </a:lnTo>
                <a:lnTo>
                  <a:pt x="10786732" y="2133600"/>
                </a:lnTo>
                <a:lnTo>
                  <a:pt x="10782338" y="2133600"/>
                </a:lnTo>
                <a:lnTo>
                  <a:pt x="10784777" y="2146300"/>
                </a:lnTo>
                <a:lnTo>
                  <a:pt x="10796270" y="2146300"/>
                </a:lnTo>
                <a:lnTo>
                  <a:pt x="10798975" y="2159000"/>
                </a:lnTo>
                <a:lnTo>
                  <a:pt x="10822864" y="2159000"/>
                </a:lnTo>
                <a:lnTo>
                  <a:pt x="10825442" y="2171700"/>
                </a:lnTo>
                <a:lnTo>
                  <a:pt x="10836135" y="2171700"/>
                </a:lnTo>
                <a:lnTo>
                  <a:pt x="10839602" y="2146300"/>
                </a:lnTo>
                <a:lnTo>
                  <a:pt x="10863898" y="2159000"/>
                </a:lnTo>
                <a:lnTo>
                  <a:pt x="10888650" y="2159000"/>
                </a:lnTo>
                <a:lnTo>
                  <a:pt x="10895902" y="2171700"/>
                </a:lnTo>
                <a:lnTo>
                  <a:pt x="10915739" y="2171700"/>
                </a:lnTo>
                <a:lnTo>
                  <a:pt x="10918177" y="2184400"/>
                </a:lnTo>
                <a:lnTo>
                  <a:pt x="10928248" y="2184400"/>
                </a:lnTo>
                <a:lnTo>
                  <a:pt x="10930344" y="2196554"/>
                </a:lnTo>
                <a:lnTo>
                  <a:pt x="10930382" y="2191474"/>
                </a:lnTo>
                <a:lnTo>
                  <a:pt x="10929150" y="2184400"/>
                </a:lnTo>
                <a:lnTo>
                  <a:pt x="10930433" y="2184400"/>
                </a:lnTo>
                <a:lnTo>
                  <a:pt x="10930382" y="2191474"/>
                </a:lnTo>
                <a:lnTo>
                  <a:pt x="10931360" y="2197100"/>
                </a:lnTo>
                <a:lnTo>
                  <a:pt x="10930433" y="2197100"/>
                </a:lnTo>
                <a:lnTo>
                  <a:pt x="10930344" y="2196554"/>
                </a:lnTo>
                <a:lnTo>
                  <a:pt x="10930331" y="2197100"/>
                </a:lnTo>
                <a:lnTo>
                  <a:pt x="10919866" y="2197100"/>
                </a:lnTo>
                <a:lnTo>
                  <a:pt x="10921416" y="2209800"/>
                </a:lnTo>
                <a:lnTo>
                  <a:pt x="10912500" y="2209800"/>
                </a:lnTo>
                <a:lnTo>
                  <a:pt x="10915218" y="2222500"/>
                </a:lnTo>
                <a:lnTo>
                  <a:pt x="10920514" y="2222500"/>
                </a:lnTo>
                <a:lnTo>
                  <a:pt x="10925023" y="2235200"/>
                </a:lnTo>
                <a:lnTo>
                  <a:pt x="10909160" y="2235200"/>
                </a:lnTo>
                <a:lnTo>
                  <a:pt x="10903026" y="2247900"/>
                </a:lnTo>
                <a:lnTo>
                  <a:pt x="10896117" y="2247900"/>
                </a:lnTo>
                <a:lnTo>
                  <a:pt x="10894339" y="2260600"/>
                </a:lnTo>
                <a:lnTo>
                  <a:pt x="10888459" y="2247900"/>
                </a:lnTo>
                <a:lnTo>
                  <a:pt x="10886440" y="2247900"/>
                </a:lnTo>
                <a:lnTo>
                  <a:pt x="10884878" y="2260600"/>
                </a:lnTo>
                <a:lnTo>
                  <a:pt x="10880395" y="2260600"/>
                </a:lnTo>
                <a:lnTo>
                  <a:pt x="10876890" y="2247900"/>
                </a:lnTo>
                <a:lnTo>
                  <a:pt x="10874845" y="2247900"/>
                </a:lnTo>
                <a:lnTo>
                  <a:pt x="10875518" y="2260600"/>
                </a:lnTo>
                <a:lnTo>
                  <a:pt x="10862462" y="2260600"/>
                </a:lnTo>
                <a:lnTo>
                  <a:pt x="10860380" y="2273300"/>
                </a:lnTo>
                <a:lnTo>
                  <a:pt x="10824020" y="2273300"/>
                </a:lnTo>
                <a:lnTo>
                  <a:pt x="10827347" y="2286000"/>
                </a:lnTo>
                <a:lnTo>
                  <a:pt x="10822064" y="2286000"/>
                </a:lnTo>
                <a:lnTo>
                  <a:pt x="10822064" y="2298700"/>
                </a:lnTo>
                <a:lnTo>
                  <a:pt x="10818076" y="2311400"/>
                </a:lnTo>
                <a:lnTo>
                  <a:pt x="10816387" y="2311400"/>
                </a:lnTo>
                <a:lnTo>
                  <a:pt x="10818863" y="2298700"/>
                </a:lnTo>
                <a:lnTo>
                  <a:pt x="10822064" y="2298700"/>
                </a:lnTo>
                <a:lnTo>
                  <a:pt x="10822064" y="2286000"/>
                </a:lnTo>
                <a:lnTo>
                  <a:pt x="10812259" y="2286000"/>
                </a:lnTo>
                <a:lnTo>
                  <a:pt x="10813936" y="2273300"/>
                </a:lnTo>
                <a:lnTo>
                  <a:pt x="10809059" y="2273300"/>
                </a:lnTo>
                <a:lnTo>
                  <a:pt x="10809313" y="2286000"/>
                </a:lnTo>
                <a:lnTo>
                  <a:pt x="10805681" y="2286000"/>
                </a:lnTo>
                <a:lnTo>
                  <a:pt x="10803636" y="2273300"/>
                </a:lnTo>
                <a:lnTo>
                  <a:pt x="10799280" y="2286000"/>
                </a:lnTo>
                <a:lnTo>
                  <a:pt x="10783126" y="2286000"/>
                </a:lnTo>
                <a:lnTo>
                  <a:pt x="10786237" y="2298700"/>
                </a:lnTo>
                <a:lnTo>
                  <a:pt x="10790390" y="2298700"/>
                </a:lnTo>
                <a:lnTo>
                  <a:pt x="10792676" y="2311400"/>
                </a:lnTo>
                <a:lnTo>
                  <a:pt x="10790199" y="2324100"/>
                </a:lnTo>
                <a:lnTo>
                  <a:pt x="10824782" y="2324100"/>
                </a:lnTo>
                <a:lnTo>
                  <a:pt x="10820908" y="2311400"/>
                </a:lnTo>
                <a:lnTo>
                  <a:pt x="10833037" y="2311400"/>
                </a:lnTo>
                <a:lnTo>
                  <a:pt x="10832224" y="2298700"/>
                </a:lnTo>
                <a:lnTo>
                  <a:pt x="10840403" y="2298700"/>
                </a:lnTo>
                <a:lnTo>
                  <a:pt x="10841292" y="2286000"/>
                </a:lnTo>
                <a:lnTo>
                  <a:pt x="10845419" y="2286000"/>
                </a:lnTo>
                <a:lnTo>
                  <a:pt x="10849534" y="2295906"/>
                </a:lnTo>
                <a:lnTo>
                  <a:pt x="10850931" y="2286000"/>
                </a:lnTo>
                <a:lnTo>
                  <a:pt x="10853674" y="2286000"/>
                </a:lnTo>
                <a:lnTo>
                  <a:pt x="10852518" y="2298700"/>
                </a:lnTo>
                <a:lnTo>
                  <a:pt x="10873562" y="2298700"/>
                </a:lnTo>
                <a:lnTo>
                  <a:pt x="10873372" y="2286000"/>
                </a:lnTo>
                <a:lnTo>
                  <a:pt x="10877525" y="2286000"/>
                </a:lnTo>
                <a:lnTo>
                  <a:pt x="10882592" y="2273300"/>
                </a:lnTo>
                <a:lnTo>
                  <a:pt x="10889831" y="2273300"/>
                </a:lnTo>
                <a:lnTo>
                  <a:pt x="10893184" y="2286000"/>
                </a:lnTo>
                <a:lnTo>
                  <a:pt x="10907814" y="2286000"/>
                </a:lnTo>
                <a:lnTo>
                  <a:pt x="10911243" y="2273300"/>
                </a:lnTo>
                <a:lnTo>
                  <a:pt x="10913923" y="2273300"/>
                </a:lnTo>
                <a:lnTo>
                  <a:pt x="10914317" y="2260600"/>
                </a:lnTo>
                <a:lnTo>
                  <a:pt x="10930433" y="2260600"/>
                </a:lnTo>
                <a:lnTo>
                  <a:pt x="10934560" y="2247900"/>
                </a:lnTo>
                <a:lnTo>
                  <a:pt x="10940377" y="2247900"/>
                </a:lnTo>
                <a:lnTo>
                  <a:pt x="10941304" y="2235200"/>
                </a:lnTo>
                <a:lnTo>
                  <a:pt x="10940250" y="2235200"/>
                </a:lnTo>
                <a:lnTo>
                  <a:pt x="10939310" y="2222500"/>
                </a:lnTo>
                <a:lnTo>
                  <a:pt x="10935856" y="2222500"/>
                </a:lnTo>
                <a:lnTo>
                  <a:pt x="10931601" y="2209800"/>
                </a:lnTo>
                <a:lnTo>
                  <a:pt x="10928248" y="2209800"/>
                </a:lnTo>
                <a:lnTo>
                  <a:pt x="10931855" y="2197100"/>
                </a:lnTo>
                <a:lnTo>
                  <a:pt x="10934827" y="2197100"/>
                </a:lnTo>
                <a:lnTo>
                  <a:pt x="10936910" y="2209800"/>
                </a:lnTo>
                <a:lnTo>
                  <a:pt x="10939793" y="2209800"/>
                </a:lnTo>
                <a:lnTo>
                  <a:pt x="10947298" y="2222500"/>
                </a:lnTo>
                <a:lnTo>
                  <a:pt x="10951997" y="2235200"/>
                </a:lnTo>
                <a:lnTo>
                  <a:pt x="10952493" y="2235200"/>
                </a:lnTo>
                <a:lnTo>
                  <a:pt x="10959605" y="2209800"/>
                </a:lnTo>
                <a:lnTo>
                  <a:pt x="10962170" y="2197100"/>
                </a:lnTo>
                <a:lnTo>
                  <a:pt x="10966183" y="2184400"/>
                </a:lnTo>
                <a:lnTo>
                  <a:pt x="10970247" y="2171700"/>
                </a:lnTo>
                <a:lnTo>
                  <a:pt x="10974375" y="2171700"/>
                </a:lnTo>
                <a:lnTo>
                  <a:pt x="10978591" y="2159000"/>
                </a:lnTo>
                <a:lnTo>
                  <a:pt x="10981360" y="2120900"/>
                </a:lnTo>
                <a:lnTo>
                  <a:pt x="10985119" y="2082800"/>
                </a:lnTo>
                <a:lnTo>
                  <a:pt x="10989996" y="2057400"/>
                </a:lnTo>
                <a:lnTo>
                  <a:pt x="10996130" y="2032000"/>
                </a:lnTo>
                <a:lnTo>
                  <a:pt x="10994034" y="1981200"/>
                </a:lnTo>
                <a:lnTo>
                  <a:pt x="10993971" y="1968500"/>
                </a:lnTo>
                <a:lnTo>
                  <a:pt x="10993831" y="1943100"/>
                </a:lnTo>
                <a:lnTo>
                  <a:pt x="10994555" y="1917700"/>
                </a:lnTo>
                <a:lnTo>
                  <a:pt x="10995266" y="1892300"/>
                </a:lnTo>
                <a:lnTo>
                  <a:pt x="10998060" y="1841500"/>
                </a:lnTo>
                <a:lnTo>
                  <a:pt x="11001972" y="1803400"/>
                </a:lnTo>
                <a:lnTo>
                  <a:pt x="11006709" y="1752600"/>
                </a:lnTo>
                <a:lnTo>
                  <a:pt x="11012018" y="1701800"/>
                </a:lnTo>
                <a:lnTo>
                  <a:pt x="11017631" y="1651000"/>
                </a:lnTo>
                <a:lnTo>
                  <a:pt x="11023283" y="1600200"/>
                </a:lnTo>
                <a:lnTo>
                  <a:pt x="11028718" y="1549400"/>
                </a:lnTo>
                <a:lnTo>
                  <a:pt x="11032414" y="1511300"/>
                </a:lnTo>
                <a:lnTo>
                  <a:pt x="11033646" y="1498600"/>
                </a:lnTo>
                <a:lnTo>
                  <a:pt x="11018241" y="1511300"/>
                </a:lnTo>
                <a:lnTo>
                  <a:pt x="11015548" y="1498600"/>
                </a:lnTo>
                <a:lnTo>
                  <a:pt x="11017491" y="1473200"/>
                </a:lnTo>
                <a:lnTo>
                  <a:pt x="11016031" y="1447800"/>
                </a:lnTo>
                <a:lnTo>
                  <a:pt x="11003102" y="1447800"/>
                </a:lnTo>
                <a:lnTo>
                  <a:pt x="11005210" y="1409700"/>
                </a:lnTo>
                <a:lnTo>
                  <a:pt x="11009427" y="1384300"/>
                </a:lnTo>
                <a:lnTo>
                  <a:pt x="11011624" y="1371600"/>
                </a:lnTo>
                <a:lnTo>
                  <a:pt x="11021136" y="1346200"/>
                </a:lnTo>
                <a:lnTo>
                  <a:pt x="11030826" y="1308100"/>
                </a:lnTo>
                <a:lnTo>
                  <a:pt x="11040821" y="1270000"/>
                </a:lnTo>
                <a:lnTo>
                  <a:pt x="11051223" y="1231900"/>
                </a:lnTo>
                <a:lnTo>
                  <a:pt x="11057788" y="1231900"/>
                </a:lnTo>
                <a:lnTo>
                  <a:pt x="11058398" y="1244600"/>
                </a:lnTo>
                <a:lnTo>
                  <a:pt x="11057763" y="1270000"/>
                </a:lnTo>
                <a:lnTo>
                  <a:pt x="11060633" y="1282700"/>
                </a:lnTo>
                <a:lnTo>
                  <a:pt x="11069688" y="1231900"/>
                </a:lnTo>
                <a:lnTo>
                  <a:pt x="11076673" y="1219200"/>
                </a:lnTo>
                <a:lnTo>
                  <a:pt x="11083163" y="1206500"/>
                </a:lnTo>
                <a:lnTo>
                  <a:pt x="11090720" y="1193800"/>
                </a:lnTo>
                <a:lnTo>
                  <a:pt x="11100892" y="1168400"/>
                </a:lnTo>
                <a:lnTo>
                  <a:pt x="11093539" y="1168400"/>
                </a:lnTo>
                <a:lnTo>
                  <a:pt x="11091228" y="1155700"/>
                </a:lnTo>
                <a:lnTo>
                  <a:pt x="11093691" y="1130300"/>
                </a:lnTo>
                <a:lnTo>
                  <a:pt x="11100626" y="1092200"/>
                </a:lnTo>
                <a:lnTo>
                  <a:pt x="11102810" y="1092200"/>
                </a:lnTo>
                <a:lnTo>
                  <a:pt x="11106582" y="1104900"/>
                </a:lnTo>
                <a:lnTo>
                  <a:pt x="11111725" y="1104900"/>
                </a:lnTo>
                <a:lnTo>
                  <a:pt x="11125010" y="1092200"/>
                </a:lnTo>
                <a:lnTo>
                  <a:pt x="11138281" y="1079500"/>
                </a:lnTo>
                <a:lnTo>
                  <a:pt x="11138129" y="1092200"/>
                </a:lnTo>
                <a:lnTo>
                  <a:pt x="11135855" y="1092200"/>
                </a:lnTo>
                <a:lnTo>
                  <a:pt x="11136325" y="1104900"/>
                </a:lnTo>
                <a:lnTo>
                  <a:pt x="11144364" y="1104900"/>
                </a:lnTo>
                <a:lnTo>
                  <a:pt x="11148085" y="1092200"/>
                </a:lnTo>
                <a:lnTo>
                  <a:pt x="11145647" y="1092200"/>
                </a:lnTo>
                <a:lnTo>
                  <a:pt x="11144720" y="1079500"/>
                </a:lnTo>
                <a:lnTo>
                  <a:pt x="11160189" y="1079500"/>
                </a:lnTo>
                <a:lnTo>
                  <a:pt x="11164443" y="1092200"/>
                </a:lnTo>
                <a:lnTo>
                  <a:pt x="11176495" y="1092200"/>
                </a:lnTo>
                <a:lnTo>
                  <a:pt x="11170425" y="1104900"/>
                </a:lnTo>
                <a:lnTo>
                  <a:pt x="11181867" y="1092200"/>
                </a:lnTo>
                <a:lnTo>
                  <a:pt x="11205642" y="1092200"/>
                </a:lnTo>
                <a:lnTo>
                  <a:pt x="11213389" y="1079500"/>
                </a:lnTo>
                <a:lnTo>
                  <a:pt x="11226317" y="1092200"/>
                </a:lnTo>
                <a:lnTo>
                  <a:pt x="11253521" y="1092200"/>
                </a:lnTo>
                <a:lnTo>
                  <a:pt x="11258017" y="1104900"/>
                </a:lnTo>
                <a:lnTo>
                  <a:pt x="11263732" y="1092200"/>
                </a:lnTo>
                <a:lnTo>
                  <a:pt x="11273117" y="1092200"/>
                </a:lnTo>
                <a:lnTo>
                  <a:pt x="11284039" y="1079500"/>
                </a:lnTo>
                <a:lnTo>
                  <a:pt x="11294415" y="1079500"/>
                </a:lnTo>
                <a:lnTo>
                  <a:pt x="11292091" y="1092200"/>
                </a:lnTo>
                <a:lnTo>
                  <a:pt x="11328248" y="1092200"/>
                </a:lnTo>
                <a:lnTo>
                  <a:pt x="11335436" y="1104900"/>
                </a:lnTo>
                <a:lnTo>
                  <a:pt x="11352441" y="1104900"/>
                </a:lnTo>
                <a:lnTo>
                  <a:pt x="11375835" y="1092200"/>
                </a:lnTo>
                <a:lnTo>
                  <a:pt x="11437188" y="1092200"/>
                </a:lnTo>
                <a:lnTo>
                  <a:pt x="11443983" y="1104900"/>
                </a:lnTo>
                <a:lnTo>
                  <a:pt x="11451298" y="1104900"/>
                </a:lnTo>
                <a:lnTo>
                  <a:pt x="11456734" y="1092200"/>
                </a:lnTo>
                <a:lnTo>
                  <a:pt x="11467833" y="1079500"/>
                </a:lnTo>
                <a:lnTo>
                  <a:pt x="11481181" y="1079500"/>
                </a:lnTo>
                <a:lnTo>
                  <a:pt x="11493348" y="1066800"/>
                </a:lnTo>
                <a:lnTo>
                  <a:pt x="11500295" y="1079500"/>
                </a:lnTo>
                <a:lnTo>
                  <a:pt x="11495850" y="1092200"/>
                </a:lnTo>
                <a:lnTo>
                  <a:pt x="11514747" y="1092200"/>
                </a:lnTo>
                <a:lnTo>
                  <a:pt x="11516335" y="1079500"/>
                </a:lnTo>
                <a:lnTo>
                  <a:pt x="11525288" y="1079500"/>
                </a:lnTo>
                <a:lnTo>
                  <a:pt x="11530165" y="1092200"/>
                </a:lnTo>
                <a:lnTo>
                  <a:pt x="11533632" y="1092200"/>
                </a:lnTo>
                <a:lnTo>
                  <a:pt x="11538395" y="1104900"/>
                </a:lnTo>
                <a:lnTo>
                  <a:pt x="11541849" y="1092200"/>
                </a:lnTo>
                <a:lnTo>
                  <a:pt x="11556454" y="1092200"/>
                </a:lnTo>
                <a:lnTo>
                  <a:pt x="11565877" y="1079500"/>
                </a:lnTo>
                <a:lnTo>
                  <a:pt x="11576914" y="1092200"/>
                </a:lnTo>
                <a:lnTo>
                  <a:pt x="11596954" y="1092200"/>
                </a:lnTo>
                <a:lnTo>
                  <a:pt x="11600498" y="1104900"/>
                </a:lnTo>
                <a:lnTo>
                  <a:pt x="11603038" y="1104900"/>
                </a:lnTo>
                <a:lnTo>
                  <a:pt x="11602593" y="1092200"/>
                </a:lnTo>
                <a:lnTo>
                  <a:pt x="11603787" y="1079500"/>
                </a:lnTo>
                <a:lnTo>
                  <a:pt x="11619065" y="1079500"/>
                </a:lnTo>
                <a:lnTo>
                  <a:pt x="11623751" y="1092200"/>
                </a:lnTo>
                <a:lnTo>
                  <a:pt x="11624678" y="1092200"/>
                </a:lnTo>
                <a:lnTo>
                  <a:pt x="11628692" y="1104900"/>
                </a:lnTo>
                <a:lnTo>
                  <a:pt x="11642115" y="1104900"/>
                </a:lnTo>
                <a:lnTo>
                  <a:pt x="11654244" y="1092200"/>
                </a:lnTo>
                <a:lnTo>
                  <a:pt x="11665496" y="1079500"/>
                </a:lnTo>
                <a:lnTo>
                  <a:pt x="11676317" y="1079500"/>
                </a:lnTo>
                <a:lnTo>
                  <a:pt x="11677320" y="1091933"/>
                </a:lnTo>
                <a:lnTo>
                  <a:pt x="11695036" y="1079500"/>
                </a:lnTo>
                <a:lnTo>
                  <a:pt x="11739893" y="1079500"/>
                </a:lnTo>
                <a:lnTo>
                  <a:pt x="11759121" y="1067219"/>
                </a:lnTo>
                <a:lnTo>
                  <a:pt x="11758994" y="1066800"/>
                </a:lnTo>
                <a:lnTo>
                  <a:pt x="11758232" y="1054100"/>
                </a:lnTo>
                <a:lnTo>
                  <a:pt x="11767007" y="1054100"/>
                </a:lnTo>
                <a:lnTo>
                  <a:pt x="11774157" y="1041400"/>
                </a:lnTo>
                <a:lnTo>
                  <a:pt x="11780063" y="1041400"/>
                </a:lnTo>
                <a:lnTo>
                  <a:pt x="11784432" y="1054100"/>
                </a:lnTo>
                <a:lnTo>
                  <a:pt x="11785587" y="1054100"/>
                </a:lnTo>
                <a:lnTo>
                  <a:pt x="11787734" y="1066800"/>
                </a:lnTo>
                <a:lnTo>
                  <a:pt x="11792420" y="1066800"/>
                </a:lnTo>
                <a:lnTo>
                  <a:pt x="11805691" y="1066800"/>
                </a:lnTo>
                <a:lnTo>
                  <a:pt x="11822836" y="1054100"/>
                </a:lnTo>
                <a:lnTo>
                  <a:pt x="11837835" y="1054100"/>
                </a:lnTo>
                <a:lnTo>
                  <a:pt x="11833428" y="1066800"/>
                </a:lnTo>
                <a:lnTo>
                  <a:pt x="11813388" y="1066800"/>
                </a:lnTo>
                <a:lnTo>
                  <a:pt x="11820296" y="1079500"/>
                </a:lnTo>
                <a:lnTo>
                  <a:pt x="11792420" y="1066800"/>
                </a:lnTo>
                <a:lnTo>
                  <a:pt x="11799291" y="1079500"/>
                </a:lnTo>
                <a:lnTo>
                  <a:pt x="11789715" y="1079500"/>
                </a:lnTo>
                <a:lnTo>
                  <a:pt x="11795658" y="1092200"/>
                </a:lnTo>
                <a:lnTo>
                  <a:pt x="11872811" y="1092200"/>
                </a:lnTo>
                <a:lnTo>
                  <a:pt x="11875846" y="1079500"/>
                </a:lnTo>
                <a:lnTo>
                  <a:pt x="11874741" y="1079500"/>
                </a:lnTo>
                <a:lnTo>
                  <a:pt x="11877700" y="1066800"/>
                </a:lnTo>
                <a:lnTo>
                  <a:pt x="11906555" y="1066800"/>
                </a:lnTo>
                <a:lnTo>
                  <a:pt x="11922658" y="1079500"/>
                </a:lnTo>
                <a:lnTo>
                  <a:pt x="11936120" y="1092200"/>
                </a:lnTo>
                <a:lnTo>
                  <a:pt x="11957063" y="1092200"/>
                </a:lnTo>
                <a:lnTo>
                  <a:pt x="11963578" y="1079500"/>
                </a:lnTo>
                <a:lnTo>
                  <a:pt x="11970537" y="1066800"/>
                </a:lnTo>
                <a:lnTo>
                  <a:pt x="11997296" y="1066800"/>
                </a:lnTo>
                <a:lnTo>
                  <a:pt x="11988546" y="1079500"/>
                </a:lnTo>
                <a:lnTo>
                  <a:pt x="12007126" y="1079500"/>
                </a:lnTo>
                <a:lnTo>
                  <a:pt x="12016245" y="1066800"/>
                </a:lnTo>
                <a:lnTo>
                  <a:pt x="12045417" y="1066800"/>
                </a:lnTo>
                <a:lnTo>
                  <a:pt x="12038470" y="1079500"/>
                </a:lnTo>
                <a:lnTo>
                  <a:pt x="12043004" y="1079500"/>
                </a:lnTo>
                <a:lnTo>
                  <a:pt x="12048490" y="1066800"/>
                </a:lnTo>
                <a:lnTo>
                  <a:pt x="12060022" y="1066800"/>
                </a:lnTo>
                <a:lnTo>
                  <a:pt x="12061038" y="1079500"/>
                </a:lnTo>
                <a:lnTo>
                  <a:pt x="12082209" y="1079500"/>
                </a:lnTo>
                <a:lnTo>
                  <a:pt x="12090235" y="1066800"/>
                </a:lnTo>
                <a:lnTo>
                  <a:pt x="12105170" y="1066800"/>
                </a:lnTo>
                <a:lnTo>
                  <a:pt x="12099493" y="1079500"/>
                </a:lnTo>
                <a:lnTo>
                  <a:pt x="12107596" y="1079500"/>
                </a:lnTo>
                <a:lnTo>
                  <a:pt x="12096128" y="1092200"/>
                </a:lnTo>
                <a:lnTo>
                  <a:pt x="12084774" y="1092200"/>
                </a:lnTo>
                <a:lnTo>
                  <a:pt x="12074982" y="1104900"/>
                </a:lnTo>
                <a:lnTo>
                  <a:pt x="12078449" y="1104900"/>
                </a:lnTo>
                <a:lnTo>
                  <a:pt x="12080850" y="1114742"/>
                </a:lnTo>
                <a:lnTo>
                  <a:pt x="12080265" y="1104900"/>
                </a:lnTo>
                <a:lnTo>
                  <a:pt x="12093181" y="1104900"/>
                </a:lnTo>
                <a:lnTo>
                  <a:pt x="12090959" y="1117600"/>
                </a:lnTo>
                <a:lnTo>
                  <a:pt x="12081548" y="1117600"/>
                </a:lnTo>
                <a:lnTo>
                  <a:pt x="12080850" y="1114742"/>
                </a:lnTo>
                <a:lnTo>
                  <a:pt x="12081027" y="1117600"/>
                </a:lnTo>
                <a:lnTo>
                  <a:pt x="12079376" y="1117600"/>
                </a:lnTo>
                <a:lnTo>
                  <a:pt x="12077560" y="1130300"/>
                </a:lnTo>
                <a:lnTo>
                  <a:pt x="12072671" y="1130300"/>
                </a:lnTo>
                <a:lnTo>
                  <a:pt x="12069293" y="1143000"/>
                </a:lnTo>
                <a:lnTo>
                  <a:pt x="12062066" y="1143000"/>
                </a:lnTo>
                <a:lnTo>
                  <a:pt x="12050497" y="1168400"/>
                </a:lnTo>
                <a:lnTo>
                  <a:pt x="12038140" y="1181100"/>
                </a:lnTo>
                <a:lnTo>
                  <a:pt x="12025211" y="1193800"/>
                </a:lnTo>
                <a:lnTo>
                  <a:pt x="12013679" y="1193800"/>
                </a:lnTo>
                <a:lnTo>
                  <a:pt x="12003113" y="1206500"/>
                </a:lnTo>
                <a:lnTo>
                  <a:pt x="12000827" y="1219200"/>
                </a:lnTo>
                <a:lnTo>
                  <a:pt x="11997792" y="1231900"/>
                </a:lnTo>
                <a:lnTo>
                  <a:pt x="11985041" y="1244600"/>
                </a:lnTo>
                <a:lnTo>
                  <a:pt x="11986730" y="1231900"/>
                </a:lnTo>
                <a:lnTo>
                  <a:pt x="11953138" y="1270000"/>
                </a:lnTo>
                <a:lnTo>
                  <a:pt x="11921223" y="1308100"/>
                </a:lnTo>
                <a:lnTo>
                  <a:pt x="11889156" y="1333500"/>
                </a:lnTo>
                <a:lnTo>
                  <a:pt x="11855145" y="1358900"/>
                </a:lnTo>
                <a:lnTo>
                  <a:pt x="11851437" y="1371600"/>
                </a:lnTo>
                <a:lnTo>
                  <a:pt x="11836337" y="1384300"/>
                </a:lnTo>
                <a:lnTo>
                  <a:pt x="11822963" y="1397000"/>
                </a:lnTo>
                <a:lnTo>
                  <a:pt x="11824424" y="1422400"/>
                </a:lnTo>
                <a:lnTo>
                  <a:pt x="11804523" y="1422400"/>
                </a:lnTo>
                <a:lnTo>
                  <a:pt x="11790998" y="1435100"/>
                </a:lnTo>
                <a:lnTo>
                  <a:pt x="11776227" y="1435100"/>
                </a:lnTo>
                <a:lnTo>
                  <a:pt x="11752555" y="1447800"/>
                </a:lnTo>
                <a:lnTo>
                  <a:pt x="11748122" y="1460500"/>
                </a:lnTo>
                <a:lnTo>
                  <a:pt x="11747360" y="1473200"/>
                </a:lnTo>
                <a:lnTo>
                  <a:pt x="11746751" y="1485900"/>
                </a:lnTo>
                <a:lnTo>
                  <a:pt x="11742738" y="1498600"/>
                </a:lnTo>
                <a:lnTo>
                  <a:pt x="11732514" y="1486776"/>
                </a:lnTo>
                <a:lnTo>
                  <a:pt x="11732705" y="1485747"/>
                </a:lnTo>
                <a:lnTo>
                  <a:pt x="11732095" y="1486281"/>
                </a:lnTo>
                <a:lnTo>
                  <a:pt x="11731777" y="1485900"/>
                </a:lnTo>
                <a:lnTo>
                  <a:pt x="11731650" y="1486674"/>
                </a:lnTo>
                <a:lnTo>
                  <a:pt x="11729339" y="1488719"/>
                </a:lnTo>
                <a:lnTo>
                  <a:pt x="11731066" y="1490383"/>
                </a:lnTo>
                <a:lnTo>
                  <a:pt x="11727777" y="1511300"/>
                </a:lnTo>
                <a:lnTo>
                  <a:pt x="11712956" y="1511300"/>
                </a:lnTo>
                <a:lnTo>
                  <a:pt x="11715267" y="1524000"/>
                </a:lnTo>
                <a:lnTo>
                  <a:pt x="11702923" y="1536700"/>
                </a:lnTo>
                <a:lnTo>
                  <a:pt x="11686489" y="1549400"/>
                </a:lnTo>
                <a:lnTo>
                  <a:pt x="11661851" y="1549400"/>
                </a:lnTo>
                <a:lnTo>
                  <a:pt x="11632070" y="1600200"/>
                </a:lnTo>
                <a:lnTo>
                  <a:pt x="11629441" y="1600200"/>
                </a:lnTo>
                <a:lnTo>
                  <a:pt x="11628565" y="1600200"/>
                </a:lnTo>
                <a:lnTo>
                  <a:pt x="11628984" y="1599171"/>
                </a:lnTo>
                <a:lnTo>
                  <a:pt x="11623764" y="1587500"/>
                </a:lnTo>
                <a:lnTo>
                  <a:pt x="11618239" y="1587500"/>
                </a:lnTo>
                <a:lnTo>
                  <a:pt x="11612055" y="1600200"/>
                </a:lnTo>
                <a:lnTo>
                  <a:pt x="11616969" y="1600200"/>
                </a:lnTo>
                <a:lnTo>
                  <a:pt x="11617096" y="1612900"/>
                </a:lnTo>
                <a:lnTo>
                  <a:pt x="11618747" y="1612900"/>
                </a:lnTo>
                <a:lnTo>
                  <a:pt x="11605933" y="1625600"/>
                </a:lnTo>
                <a:lnTo>
                  <a:pt x="11592331" y="1638300"/>
                </a:lnTo>
                <a:lnTo>
                  <a:pt x="11579238" y="1651000"/>
                </a:lnTo>
                <a:lnTo>
                  <a:pt x="11567922" y="1663700"/>
                </a:lnTo>
                <a:lnTo>
                  <a:pt x="11563528" y="1651000"/>
                </a:lnTo>
                <a:lnTo>
                  <a:pt x="11552225" y="1663700"/>
                </a:lnTo>
                <a:lnTo>
                  <a:pt x="11541201" y="1676400"/>
                </a:lnTo>
                <a:lnTo>
                  <a:pt x="11519433" y="1701800"/>
                </a:lnTo>
                <a:lnTo>
                  <a:pt x="11513884" y="1701800"/>
                </a:lnTo>
                <a:lnTo>
                  <a:pt x="11472469" y="1752600"/>
                </a:lnTo>
                <a:lnTo>
                  <a:pt x="11440071" y="1790700"/>
                </a:lnTo>
                <a:lnTo>
                  <a:pt x="11457711" y="1778000"/>
                </a:lnTo>
                <a:lnTo>
                  <a:pt x="11469256" y="1778000"/>
                </a:lnTo>
                <a:lnTo>
                  <a:pt x="11473599" y="1790700"/>
                </a:lnTo>
                <a:lnTo>
                  <a:pt x="11461699" y="1790700"/>
                </a:lnTo>
                <a:lnTo>
                  <a:pt x="11462664" y="1803400"/>
                </a:lnTo>
                <a:lnTo>
                  <a:pt x="11465903" y="1816100"/>
                </a:lnTo>
                <a:lnTo>
                  <a:pt x="11448199" y="1816100"/>
                </a:lnTo>
                <a:lnTo>
                  <a:pt x="11464442" y="1828800"/>
                </a:lnTo>
                <a:lnTo>
                  <a:pt x="11460442" y="1841500"/>
                </a:lnTo>
                <a:lnTo>
                  <a:pt x="11451692" y="1828800"/>
                </a:lnTo>
                <a:lnTo>
                  <a:pt x="11450511" y="1828800"/>
                </a:lnTo>
                <a:lnTo>
                  <a:pt x="11457369" y="1841500"/>
                </a:lnTo>
                <a:lnTo>
                  <a:pt x="11463922" y="1854200"/>
                </a:lnTo>
                <a:lnTo>
                  <a:pt x="11470919" y="1866900"/>
                </a:lnTo>
                <a:lnTo>
                  <a:pt x="11478654" y="1879600"/>
                </a:lnTo>
                <a:lnTo>
                  <a:pt x="11487480" y="1879600"/>
                </a:lnTo>
                <a:lnTo>
                  <a:pt x="11497247" y="1892300"/>
                </a:lnTo>
                <a:lnTo>
                  <a:pt x="11507813" y="1892300"/>
                </a:lnTo>
                <a:lnTo>
                  <a:pt x="11505857" y="1905000"/>
                </a:lnTo>
                <a:lnTo>
                  <a:pt x="11515179" y="1917700"/>
                </a:lnTo>
                <a:lnTo>
                  <a:pt x="11526634" y="1917700"/>
                </a:lnTo>
                <a:lnTo>
                  <a:pt x="11530000" y="1930400"/>
                </a:lnTo>
                <a:lnTo>
                  <a:pt x="11544402" y="1943100"/>
                </a:lnTo>
                <a:lnTo>
                  <a:pt x="11548961" y="1943100"/>
                </a:lnTo>
                <a:lnTo>
                  <a:pt x="11557902" y="1955800"/>
                </a:lnTo>
                <a:lnTo>
                  <a:pt x="11566893" y="1955800"/>
                </a:lnTo>
                <a:lnTo>
                  <a:pt x="11576177" y="1968500"/>
                </a:lnTo>
                <a:lnTo>
                  <a:pt x="11585994" y="1981200"/>
                </a:lnTo>
                <a:lnTo>
                  <a:pt x="11620170" y="1981200"/>
                </a:lnTo>
                <a:lnTo>
                  <a:pt x="11632209" y="2006600"/>
                </a:lnTo>
                <a:lnTo>
                  <a:pt x="11644528" y="2019300"/>
                </a:lnTo>
                <a:lnTo>
                  <a:pt x="11658359" y="2044700"/>
                </a:lnTo>
                <a:lnTo>
                  <a:pt x="11674907" y="2057400"/>
                </a:lnTo>
                <a:lnTo>
                  <a:pt x="11686121" y="2070100"/>
                </a:lnTo>
                <a:lnTo>
                  <a:pt x="11691036" y="2070100"/>
                </a:lnTo>
                <a:lnTo>
                  <a:pt x="11694427" y="2057400"/>
                </a:lnTo>
                <a:lnTo>
                  <a:pt x="11701094" y="2057400"/>
                </a:lnTo>
                <a:lnTo>
                  <a:pt x="11700180" y="2070100"/>
                </a:lnTo>
                <a:lnTo>
                  <a:pt x="11704231" y="2082800"/>
                </a:lnTo>
                <a:lnTo>
                  <a:pt x="11705577" y="2091220"/>
                </a:lnTo>
                <a:lnTo>
                  <a:pt x="11718290" y="2108200"/>
                </a:lnTo>
                <a:lnTo>
                  <a:pt x="11734533" y="2120900"/>
                </a:lnTo>
                <a:lnTo>
                  <a:pt x="11753266" y="2133600"/>
                </a:lnTo>
                <a:lnTo>
                  <a:pt x="11779771" y="2159000"/>
                </a:lnTo>
                <a:lnTo>
                  <a:pt x="11779542" y="2146300"/>
                </a:lnTo>
                <a:lnTo>
                  <a:pt x="11787010" y="2146300"/>
                </a:lnTo>
                <a:lnTo>
                  <a:pt x="11789867" y="2159000"/>
                </a:lnTo>
                <a:lnTo>
                  <a:pt x="11785181" y="2159000"/>
                </a:lnTo>
                <a:lnTo>
                  <a:pt x="11818849" y="2197100"/>
                </a:lnTo>
                <a:lnTo>
                  <a:pt x="11844693" y="2235200"/>
                </a:lnTo>
                <a:lnTo>
                  <a:pt x="11869992" y="2273300"/>
                </a:lnTo>
                <a:lnTo>
                  <a:pt x="11901970" y="2298700"/>
                </a:lnTo>
                <a:lnTo>
                  <a:pt x="11899265" y="2298700"/>
                </a:lnTo>
                <a:lnTo>
                  <a:pt x="11941937" y="2324100"/>
                </a:lnTo>
                <a:lnTo>
                  <a:pt x="11945353" y="2336800"/>
                </a:lnTo>
                <a:lnTo>
                  <a:pt x="11931904" y="2336800"/>
                </a:lnTo>
                <a:lnTo>
                  <a:pt x="11962257" y="2362200"/>
                </a:lnTo>
                <a:lnTo>
                  <a:pt x="11982806" y="2387600"/>
                </a:lnTo>
                <a:lnTo>
                  <a:pt x="12001246" y="2413000"/>
                </a:lnTo>
                <a:lnTo>
                  <a:pt x="12025300" y="2425700"/>
                </a:lnTo>
                <a:lnTo>
                  <a:pt x="12027840" y="2438400"/>
                </a:lnTo>
                <a:lnTo>
                  <a:pt x="12036895" y="2463800"/>
                </a:lnTo>
                <a:lnTo>
                  <a:pt x="12050573" y="2476500"/>
                </a:lnTo>
                <a:lnTo>
                  <a:pt x="12066981" y="2489200"/>
                </a:lnTo>
                <a:lnTo>
                  <a:pt x="12087860" y="2514600"/>
                </a:lnTo>
                <a:lnTo>
                  <a:pt x="12095226" y="2514600"/>
                </a:lnTo>
                <a:lnTo>
                  <a:pt x="12096915" y="2527300"/>
                </a:lnTo>
                <a:lnTo>
                  <a:pt x="12118683" y="2527300"/>
                </a:lnTo>
                <a:lnTo>
                  <a:pt x="12125528" y="2540000"/>
                </a:lnTo>
                <a:lnTo>
                  <a:pt x="12129453" y="2540000"/>
                </a:lnTo>
                <a:lnTo>
                  <a:pt x="12129541" y="2552700"/>
                </a:lnTo>
                <a:lnTo>
                  <a:pt x="12129541" y="2380043"/>
                </a:lnTo>
                <a:lnTo>
                  <a:pt x="12126570" y="2374900"/>
                </a:lnTo>
                <a:lnTo>
                  <a:pt x="12121642" y="2387600"/>
                </a:lnTo>
                <a:lnTo>
                  <a:pt x="12095759" y="2387600"/>
                </a:lnTo>
                <a:lnTo>
                  <a:pt x="12085053" y="2374900"/>
                </a:lnTo>
                <a:lnTo>
                  <a:pt x="12082310" y="2374900"/>
                </a:lnTo>
                <a:lnTo>
                  <a:pt x="12066981" y="2336800"/>
                </a:lnTo>
                <a:lnTo>
                  <a:pt x="12068861" y="2324100"/>
                </a:lnTo>
                <a:lnTo>
                  <a:pt x="12073928" y="2324100"/>
                </a:lnTo>
                <a:lnTo>
                  <a:pt x="12079834" y="2336800"/>
                </a:lnTo>
                <a:lnTo>
                  <a:pt x="12084266" y="2336800"/>
                </a:lnTo>
                <a:lnTo>
                  <a:pt x="12076328" y="2324100"/>
                </a:lnTo>
                <a:lnTo>
                  <a:pt x="12076532" y="2311400"/>
                </a:lnTo>
                <a:lnTo>
                  <a:pt x="12078741" y="2311400"/>
                </a:lnTo>
                <a:lnTo>
                  <a:pt x="12076900" y="2298700"/>
                </a:lnTo>
                <a:lnTo>
                  <a:pt x="12057456" y="2298700"/>
                </a:lnTo>
                <a:lnTo>
                  <a:pt x="12050344" y="2286000"/>
                </a:lnTo>
                <a:lnTo>
                  <a:pt x="12056783" y="2311400"/>
                </a:lnTo>
                <a:lnTo>
                  <a:pt x="12038406" y="2298700"/>
                </a:lnTo>
                <a:lnTo>
                  <a:pt x="12028792" y="2260600"/>
                </a:lnTo>
                <a:lnTo>
                  <a:pt x="12010339" y="2247900"/>
                </a:lnTo>
                <a:lnTo>
                  <a:pt x="12025935" y="2247900"/>
                </a:lnTo>
                <a:lnTo>
                  <a:pt x="12009171" y="2235200"/>
                </a:lnTo>
                <a:lnTo>
                  <a:pt x="11988038" y="2222500"/>
                </a:lnTo>
                <a:lnTo>
                  <a:pt x="11964505" y="2197100"/>
                </a:lnTo>
                <a:lnTo>
                  <a:pt x="11940553" y="2197100"/>
                </a:lnTo>
                <a:lnTo>
                  <a:pt x="11940426" y="2184400"/>
                </a:lnTo>
                <a:lnTo>
                  <a:pt x="11950725" y="2184400"/>
                </a:lnTo>
                <a:lnTo>
                  <a:pt x="11921719" y="2159000"/>
                </a:lnTo>
                <a:lnTo>
                  <a:pt x="11905018" y="2146300"/>
                </a:lnTo>
                <a:lnTo>
                  <a:pt x="11888318" y="2133600"/>
                </a:lnTo>
                <a:lnTo>
                  <a:pt x="11857863" y="2108200"/>
                </a:lnTo>
                <a:lnTo>
                  <a:pt x="11837695" y="2082800"/>
                </a:lnTo>
                <a:lnTo>
                  <a:pt x="11845595" y="2082800"/>
                </a:lnTo>
                <a:lnTo>
                  <a:pt x="11838800" y="2070100"/>
                </a:lnTo>
                <a:lnTo>
                  <a:pt x="11825326" y="2070100"/>
                </a:lnTo>
                <a:lnTo>
                  <a:pt x="11821452" y="2057400"/>
                </a:lnTo>
                <a:lnTo>
                  <a:pt x="11820030" y="2057400"/>
                </a:lnTo>
                <a:lnTo>
                  <a:pt x="11810568" y="2044700"/>
                </a:lnTo>
                <a:lnTo>
                  <a:pt x="11801031" y="2044700"/>
                </a:lnTo>
                <a:lnTo>
                  <a:pt x="11794363" y="2032000"/>
                </a:lnTo>
                <a:lnTo>
                  <a:pt x="11807647" y="2032000"/>
                </a:lnTo>
                <a:lnTo>
                  <a:pt x="11785130" y="2006600"/>
                </a:lnTo>
                <a:lnTo>
                  <a:pt x="11759959" y="1993900"/>
                </a:lnTo>
                <a:lnTo>
                  <a:pt x="11733898" y="1981200"/>
                </a:lnTo>
                <a:lnTo>
                  <a:pt x="11708689" y="1968500"/>
                </a:lnTo>
                <a:lnTo>
                  <a:pt x="11713896" y="1955800"/>
                </a:lnTo>
                <a:lnTo>
                  <a:pt x="11709679" y="1930400"/>
                </a:lnTo>
                <a:lnTo>
                  <a:pt x="11700548" y="1917700"/>
                </a:lnTo>
                <a:lnTo>
                  <a:pt x="11691023" y="1905000"/>
                </a:lnTo>
                <a:lnTo>
                  <a:pt x="11693601" y="1905000"/>
                </a:lnTo>
                <a:lnTo>
                  <a:pt x="11679161" y="1879600"/>
                </a:lnTo>
                <a:lnTo>
                  <a:pt x="11664340" y="1866900"/>
                </a:lnTo>
                <a:lnTo>
                  <a:pt x="11649164" y="1854200"/>
                </a:lnTo>
                <a:lnTo>
                  <a:pt x="11633721" y="1854200"/>
                </a:lnTo>
                <a:lnTo>
                  <a:pt x="11625961" y="1841500"/>
                </a:lnTo>
                <a:lnTo>
                  <a:pt x="11618151" y="1841500"/>
                </a:lnTo>
                <a:lnTo>
                  <a:pt x="11602377" y="1828800"/>
                </a:lnTo>
                <a:lnTo>
                  <a:pt x="11591671" y="1828800"/>
                </a:lnTo>
                <a:lnTo>
                  <a:pt x="11588826" y="1816100"/>
                </a:lnTo>
                <a:lnTo>
                  <a:pt x="11586388" y="1816100"/>
                </a:lnTo>
                <a:lnTo>
                  <a:pt x="11587810" y="1803400"/>
                </a:lnTo>
                <a:lnTo>
                  <a:pt x="11598237" y="1803400"/>
                </a:lnTo>
                <a:lnTo>
                  <a:pt x="11602504" y="1790700"/>
                </a:lnTo>
                <a:lnTo>
                  <a:pt x="11610365" y="1790700"/>
                </a:lnTo>
                <a:lnTo>
                  <a:pt x="11614391" y="1778000"/>
                </a:lnTo>
                <a:lnTo>
                  <a:pt x="11622392" y="1778000"/>
                </a:lnTo>
                <a:lnTo>
                  <a:pt x="11628476" y="1765300"/>
                </a:lnTo>
                <a:lnTo>
                  <a:pt x="11640617" y="1765300"/>
                </a:lnTo>
                <a:lnTo>
                  <a:pt x="11646624" y="1752600"/>
                </a:lnTo>
                <a:lnTo>
                  <a:pt x="11638674" y="1752600"/>
                </a:lnTo>
                <a:lnTo>
                  <a:pt x="11638331" y="1739900"/>
                </a:lnTo>
                <a:lnTo>
                  <a:pt x="11640680" y="1739900"/>
                </a:lnTo>
                <a:lnTo>
                  <a:pt x="11647907" y="1727200"/>
                </a:lnTo>
                <a:lnTo>
                  <a:pt x="11653266" y="1714500"/>
                </a:lnTo>
                <a:lnTo>
                  <a:pt x="11689601" y="1714500"/>
                </a:lnTo>
                <a:lnTo>
                  <a:pt x="11700828" y="1701800"/>
                </a:lnTo>
                <a:lnTo>
                  <a:pt x="11711534" y="1689100"/>
                </a:lnTo>
                <a:lnTo>
                  <a:pt x="11695544" y="1663700"/>
                </a:lnTo>
                <a:lnTo>
                  <a:pt x="11735892" y="1638300"/>
                </a:lnTo>
                <a:lnTo>
                  <a:pt x="11766817" y="1612900"/>
                </a:lnTo>
                <a:lnTo>
                  <a:pt x="11794147" y="1574800"/>
                </a:lnTo>
                <a:lnTo>
                  <a:pt x="11823764" y="1562100"/>
                </a:lnTo>
                <a:lnTo>
                  <a:pt x="11827904" y="1549400"/>
                </a:lnTo>
                <a:lnTo>
                  <a:pt x="11838711" y="1524000"/>
                </a:lnTo>
                <a:lnTo>
                  <a:pt x="11852173" y="1524000"/>
                </a:lnTo>
                <a:lnTo>
                  <a:pt x="11870106" y="1511300"/>
                </a:lnTo>
                <a:lnTo>
                  <a:pt x="11885613" y="1498600"/>
                </a:lnTo>
                <a:lnTo>
                  <a:pt x="11901259" y="1485900"/>
                </a:lnTo>
                <a:lnTo>
                  <a:pt x="11919649" y="1460500"/>
                </a:lnTo>
                <a:lnTo>
                  <a:pt x="11920538" y="1473200"/>
                </a:lnTo>
                <a:lnTo>
                  <a:pt x="11926989" y="1460500"/>
                </a:lnTo>
                <a:lnTo>
                  <a:pt x="11925313" y="1435100"/>
                </a:lnTo>
                <a:lnTo>
                  <a:pt x="11923192" y="1422400"/>
                </a:lnTo>
                <a:lnTo>
                  <a:pt x="11928272" y="1409700"/>
                </a:lnTo>
                <a:lnTo>
                  <a:pt x="11947627" y="1409700"/>
                </a:lnTo>
                <a:lnTo>
                  <a:pt x="11971376" y="1397000"/>
                </a:lnTo>
                <a:lnTo>
                  <a:pt x="11996395" y="1371600"/>
                </a:lnTo>
                <a:lnTo>
                  <a:pt x="12018899" y="1346200"/>
                </a:lnTo>
                <a:lnTo>
                  <a:pt x="12035117" y="1320800"/>
                </a:lnTo>
                <a:lnTo>
                  <a:pt x="12040133" y="1320800"/>
                </a:lnTo>
                <a:lnTo>
                  <a:pt x="12035879" y="1333500"/>
                </a:lnTo>
                <a:lnTo>
                  <a:pt x="12051449" y="1320800"/>
                </a:lnTo>
                <a:lnTo>
                  <a:pt x="12069826" y="1295400"/>
                </a:lnTo>
                <a:lnTo>
                  <a:pt x="12080773" y="1282700"/>
                </a:lnTo>
                <a:lnTo>
                  <a:pt x="12074055" y="1270000"/>
                </a:lnTo>
                <a:lnTo>
                  <a:pt x="12084888" y="1270000"/>
                </a:lnTo>
                <a:lnTo>
                  <a:pt x="12096217" y="1257300"/>
                </a:lnTo>
                <a:lnTo>
                  <a:pt x="12101563" y="1244600"/>
                </a:lnTo>
                <a:lnTo>
                  <a:pt x="12106897" y="1231900"/>
                </a:lnTo>
                <a:lnTo>
                  <a:pt x="12115737" y="1219200"/>
                </a:lnTo>
                <a:lnTo>
                  <a:pt x="12122976" y="1231900"/>
                </a:lnTo>
                <a:lnTo>
                  <a:pt x="12123153" y="1219200"/>
                </a:lnTo>
                <a:lnTo>
                  <a:pt x="12123331" y="1206500"/>
                </a:lnTo>
                <a:lnTo>
                  <a:pt x="12124284" y="1206500"/>
                </a:lnTo>
                <a:lnTo>
                  <a:pt x="12127890" y="1193800"/>
                </a:lnTo>
                <a:lnTo>
                  <a:pt x="12136247" y="1181100"/>
                </a:lnTo>
                <a:lnTo>
                  <a:pt x="12139359" y="1168400"/>
                </a:lnTo>
                <a:lnTo>
                  <a:pt x="12144146" y="1168400"/>
                </a:lnTo>
                <a:lnTo>
                  <a:pt x="12145048" y="1178356"/>
                </a:lnTo>
                <a:lnTo>
                  <a:pt x="12149290" y="1168400"/>
                </a:lnTo>
                <a:lnTo>
                  <a:pt x="12154573" y="1168400"/>
                </a:lnTo>
                <a:lnTo>
                  <a:pt x="12155602" y="1155700"/>
                </a:lnTo>
                <a:lnTo>
                  <a:pt x="12160199" y="1155700"/>
                </a:lnTo>
                <a:lnTo>
                  <a:pt x="12165698" y="1143000"/>
                </a:lnTo>
                <a:lnTo>
                  <a:pt x="12175223" y="1130300"/>
                </a:lnTo>
                <a:lnTo>
                  <a:pt x="12175223" y="1142111"/>
                </a:lnTo>
                <a:lnTo>
                  <a:pt x="12187060" y="1130300"/>
                </a:lnTo>
                <a:lnTo>
                  <a:pt x="12191848" y="1130300"/>
                </a:lnTo>
                <a:lnTo>
                  <a:pt x="12191975" y="1117600"/>
                </a:lnTo>
                <a:lnTo>
                  <a:pt x="12190717" y="1117600"/>
                </a:lnTo>
                <a:lnTo>
                  <a:pt x="12199785" y="1104900"/>
                </a:lnTo>
                <a:lnTo>
                  <a:pt x="12216714" y="1079500"/>
                </a:lnTo>
                <a:lnTo>
                  <a:pt x="12237339" y="1066800"/>
                </a:lnTo>
                <a:lnTo>
                  <a:pt x="12257532" y="1066800"/>
                </a:lnTo>
                <a:lnTo>
                  <a:pt x="12251741" y="1054100"/>
                </a:lnTo>
                <a:lnTo>
                  <a:pt x="12251131" y="1054100"/>
                </a:lnTo>
                <a:lnTo>
                  <a:pt x="12260504" y="1041400"/>
                </a:lnTo>
                <a:lnTo>
                  <a:pt x="12270943" y="1028700"/>
                </a:lnTo>
                <a:lnTo>
                  <a:pt x="12271858" y="1041400"/>
                </a:lnTo>
                <a:lnTo>
                  <a:pt x="12271997" y="1041400"/>
                </a:lnTo>
                <a:lnTo>
                  <a:pt x="12290908" y="1016000"/>
                </a:lnTo>
                <a:lnTo>
                  <a:pt x="12302185" y="1003300"/>
                </a:lnTo>
                <a:lnTo>
                  <a:pt x="12308408" y="1003300"/>
                </a:lnTo>
                <a:lnTo>
                  <a:pt x="12312231" y="990600"/>
                </a:lnTo>
                <a:lnTo>
                  <a:pt x="12279719" y="990600"/>
                </a:lnTo>
                <a:lnTo>
                  <a:pt x="12281535" y="977900"/>
                </a:lnTo>
                <a:lnTo>
                  <a:pt x="12332995" y="977900"/>
                </a:lnTo>
                <a:lnTo>
                  <a:pt x="12324893" y="990600"/>
                </a:lnTo>
                <a:lnTo>
                  <a:pt x="12334138" y="990600"/>
                </a:lnTo>
                <a:lnTo>
                  <a:pt x="12354928" y="977900"/>
                </a:lnTo>
                <a:lnTo>
                  <a:pt x="12364885" y="965200"/>
                </a:lnTo>
                <a:lnTo>
                  <a:pt x="12389155" y="965200"/>
                </a:lnTo>
                <a:lnTo>
                  <a:pt x="12389904" y="952500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2" name="bg object 132"/>
          <p:cNvSpPr/>
          <p:nvPr/>
        </p:nvSpPr>
        <p:spPr>
          <a:xfrm>
            <a:off x="2182495" y="1422510"/>
            <a:ext cx="1611207" cy="677757"/>
          </a:xfrm>
          <a:custGeom>
            <a:avLst/>
            <a:gdLst/>
            <a:ahLst/>
            <a:cxnLst/>
            <a:rect l="l" t="t" r="r" b="b"/>
            <a:pathLst>
              <a:path w="2416810" h="1016635">
                <a:moveTo>
                  <a:pt x="11493" y="995807"/>
                </a:moveTo>
                <a:lnTo>
                  <a:pt x="11353" y="988314"/>
                </a:lnTo>
                <a:lnTo>
                  <a:pt x="9944" y="983526"/>
                </a:lnTo>
                <a:lnTo>
                  <a:pt x="0" y="991285"/>
                </a:lnTo>
                <a:lnTo>
                  <a:pt x="4267" y="992187"/>
                </a:lnTo>
                <a:lnTo>
                  <a:pt x="7226" y="997877"/>
                </a:lnTo>
                <a:lnTo>
                  <a:pt x="11493" y="995807"/>
                </a:lnTo>
                <a:close/>
              </a:path>
              <a:path w="2416810" h="1016635">
                <a:moveTo>
                  <a:pt x="485114" y="11125"/>
                </a:moveTo>
                <a:lnTo>
                  <a:pt x="469112" y="0"/>
                </a:lnTo>
                <a:lnTo>
                  <a:pt x="474535" y="7112"/>
                </a:lnTo>
                <a:lnTo>
                  <a:pt x="485114" y="11125"/>
                </a:lnTo>
                <a:close/>
              </a:path>
              <a:path w="2416810" h="1016635">
                <a:moveTo>
                  <a:pt x="1196390" y="681494"/>
                </a:moveTo>
                <a:lnTo>
                  <a:pt x="1192784" y="675297"/>
                </a:lnTo>
                <a:lnTo>
                  <a:pt x="1191107" y="671677"/>
                </a:lnTo>
                <a:lnTo>
                  <a:pt x="1189685" y="675297"/>
                </a:lnTo>
                <a:lnTo>
                  <a:pt x="1188008" y="680720"/>
                </a:lnTo>
                <a:lnTo>
                  <a:pt x="1183754" y="676579"/>
                </a:lnTo>
                <a:lnTo>
                  <a:pt x="1185252" y="683526"/>
                </a:lnTo>
                <a:lnTo>
                  <a:pt x="1190967" y="678472"/>
                </a:lnTo>
                <a:lnTo>
                  <a:pt x="1196390" y="681494"/>
                </a:lnTo>
                <a:close/>
              </a:path>
              <a:path w="2416810" h="1016635">
                <a:moveTo>
                  <a:pt x="1218196" y="621919"/>
                </a:moveTo>
                <a:lnTo>
                  <a:pt x="1217942" y="621271"/>
                </a:lnTo>
                <a:lnTo>
                  <a:pt x="1217295" y="620496"/>
                </a:lnTo>
                <a:lnTo>
                  <a:pt x="1216520" y="619721"/>
                </a:lnTo>
                <a:lnTo>
                  <a:pt x="1216647" y="621017"/>
                </a:lnTo>
                <a:lnTo>
                  <a:pt x="1218196" y="621919"/>
                </a:lnTo>
                <a:close/>
              </a:path>
              <a:path w="2416810" h="1016635">
                <a:moveTo>
                  <a:pt x="1219492" y="628891"/>
                </a:moveTo>
                <a:lnTo>
                  <a:pt x="1217041" y="626960"/>
                </a:lnTo>
                <a:lnTo>
                  <a:pt x="1214196" y="626173"/>
                </a:lnTo>
                <a:lnTo>
                  <a:pt x="1215237" y="627316"/>
                </a:lnTo>
                <a:lnTo>
                  <a:pt x="1212735" y="628459"/>
                </a:lnTo>
                <a:lnTo>
                  <a:pt x="1210437" y="629729"/>
                </a:lnTo>
                <a:lnTo>
                  <a:pt x="1212138" y="631215"/>
                </a:lnTo>
                <a:lnTo>
                  <a:pt x="1212519" y="629666"/>
                </a:lnTo>
                <a:lnTo>
                  <a:pt x="1219492" y="628891"/>
                </a:lnTo>
                <a:close/>
              </a:path>
              <a:path w="2416810" h="1016635">
                <a:moveTo>
                  <a:pt x="1219873" y="711606"/>
                </a:moveTo>
                <a:lnTo>
                  <a:pt x="1218196" y="706691"/>
                </a:lnTo>
                <a:lnTo>
                  <a:pt x="1212646" y="704634"/>
                </a:lnTo>
                <a:lnTo>
                  <a:pt x="1215364" y="710831"/>
                </a:lnTo>
                <a:lnTo>
                  <a:pt x="1213942" y="712254"/>
                </a:lnTo>
                <a:lnTo>
                  <a:pt x="1218844" y="711873"/>
                </a:lnTo>
                <a:lnTo>
                  <a:pt x="1219873" y="711606"/>
                </a:lnTo>
                <a:close/>
              </a:path>
              <a:path w="2416810" h="1016635">
                <a:moveTo>
                  <a:pt x="1232128" y="607047"/>
                </a:moveTo>
                <a:lnTo>
                  <a:pt x="1230972" y="604723"/>
                </a:lnTo>
                <a:lnTo>
                  <a:pt x="1230198" y="608609"/>
                </a:lnTo>
                <a:lnTo>
                  <a:pt x="1230972" y="607822"/>
                </a:lnTo>
                <a:lnTo>
                  <a:pt x="1232128" y="607047"/>
                </a:lnTo>
                <a:close/>
              </a:path>
              <a:path w="2416810" h="1016635">
                <a:moveTo>
                  <a:pt x="1233030" y="707085"/>
                </a:moveTo>
                <a:lnTo>
                  <a:pt x="1230325" y="709803"/>
                </a:lnTo>
                <a:lnTo>
                  <a:pt x="1228521" y="710704"/>
                </a:lnTo>
                <a:lnTo>
                  <a:pt x="1226972" y="710577"/>
                </a:lnTo>
                <a:lnTo>
                  <a:pt x="1225169" y="713676"/>
                </a:lnTo>
                <a:lnTo>
                  <a:pt x="1224127" y="716127"/>
                </a:lnTo>
                <a:lnTo>
                  <a:pt x="1225169" y="717296"/>
                </a:lnTo>
                <a:lnTo>
                  <a:pt x="1230452" y="710057"/>
                </a:lnTo>
                <a:lnTo>
                  <a:pt x="1233030" y="707085"/>
                </a:lnTo>
                <a:close/>
              </a:path>
              <a:path w="2416810" h="1016635">
                <a:moveTo>
                  <a:pt x="1241425" y="669086"/>
                </a:moveTo>
                <a:lnTo>
                  <a:pt x="1239481" y="671029"/>
                </a:lnTo>
                <a:lnTo>
                  <a:pt x="1238707" y="671931"/>
                </a:lnTo>
                <a:lnTo>
                  <a:pt x="1241425" y="669086"/>
                </a:lnTo>
                <a:close/>
              </a:path>
              <a:path w="2416810" h="1016635">
                <a:moveTo>
                  <a:pt x="1241425" y="585724"/>
                </a:moveTo>
                <a:lnTo>
                  <a:pt x="1238072" y="579907"/>
                </a:lnTo>
                <a:lnTo>
                  <a:pt x="1229550" y="576808"/>
                </a:lnTo>
                <a:lnTo>
                  <a:pt x="1225816" y="579907"/>
                </a:lnTo>
                <a:lnTo>
                  <a:pt x="1226718" y="588314"/>
                </a:lnTo>
                <a:lnTo>
                  <a:pt x="1224394" y="587413"/>
                </a:lnTo>
                <a:lnTo>
                  <a:pt x="1223225" y="584695"/>
                </a:lnTo>
                <a:lnTo>
                  <a:pt x="1222070" y="583145"/>
                </a:lnTo>
                <a:lnTo>
                  <a:pt x="1223098" y="589216"/>
                </a:lnTo>
                <a:lnTo>
                  <a:pt x="1226324" y="598398"/>
                </a:lnTo>
                <a:lnTo>
                  <a:pt x="1234579" y="603821"/>
                </a:lnTo>
                <a:lnTo>
                  <a:pt x="1232509" y="598424"/>
                </a:lnTo>
                <a:lnTo>
                  <a:pt x="1230807" y="591604"/>
                </a:lnTo>
                <a:lnTo>
                  <a:pt x="1228001" y="585343"/>
                </a:lnTo>
                <a:lnTo>
                  <a:pt x="1229423" y="582371"/>
                </a:lnTo>
                <a:lnTo>
                  <a:pt x="1234198" y="584174"/>
                </a:lnTo>
                <a:lnTo>
                  <a:pt x="1236522" y="587273"/>
                </a:lnTo>
                <a:lnTo>
                  <a:pt x="1235354" y="584568"/>
                </a:lnTo>
                <a:lnTo>
                  <a:pt x="1241425" y="585724"/>
                </a:lnTo>
                <a:close/>
              </a:path>
              <a:path w="2416810" h="1016635">
                <a:moveTo>
                  <a:pt x="1250200" y="583006"/>
                </a:moveTo>
                <a:lnTo>
                  <a:pt x="1249159" y="580174"/>
                </a:lnTo>
                <a:lnTo>
                  <a:pt x="1244130" y="576427"/>
                </a:lnTo>
                <a:lnTo>
                  <a:pt x="1242974" y="579399"/>
                </a:lnTo>
                <a:lnTo>
                  <a:pt x="1248651" y="588314"/>
                </a:lnTo>
                <a:lnTo>
                  <a:pt x="1249286" y="586498"/>
                </a:lnTo>
                <a:lnTo>
                  <a:pt x="1249426" y="585076"/>
                </a:lnTo>
                <a:lnTo>
                  <a:pt x="1250200" y="583006"/>
                </a:lnTo>
                <a:close/>
              </a:path>
              <a:path w="2416810" h="1016635">
                <a:moveTo>
                  <a:pt x="1282573" y="744956"/>
                </a:moveTo>
                <a:lnTo>
                  <a:pt x="1280261" y="745210"/>
                </a:lnTo>
                <a:lnTo>
                  <a:pt x="1278318" y="747661"/>
                </a:lnTo>
                <a:lnTo>
                  <a:pt x="1282573" y="744956"/>
                </a:lnTo>
                <a:close/>
              </a:path>
              <a:path w="2416810" h="1016635">
                <a:moveTo>
                  <a:pt x="1367218" y="765886"/>
                </a:moveTo>
                <a:lnTo>
                  <a:pt x="1364119" y="766013"/>
                </a:lnTo>
                <a:lnTo>
                  <a:pt x="1362189" y="764463"/>
                </a:lnTo>
                <a:lnTo>
                  <a:pt x="1365796" y="769124"/>
                </a:lnTo>
                <a:lnTo>
                  <a:pt x="1367218" y="765886"/>
                </a:lnTo>
                <a:close/>
              </a:path>
              <a:path w="2416810" h="1016635">
                <a:moveTo>
                  <a:pt x="1425536" y="795223"/>
                </a:moveTo>
                <a:lnTo>
                  <a:pt x="1422273" y="792353"/>
                </a:lnTo>
                <a:lnTo>
                  <a:pt x="1421269" y="795362"/>
                </a:lnTo>
                <a:lnTo>
                  <a:pt x="1425536" y="795223"/>
                </a:lnTo>
                <a:close/>
              </a:path>
              <a:path w="2416810" h="1016635">
                <a:moveTo>
                  <a:pt x="1473530" y="756577"/>
                </a:moveTo>
                <a:lnTo>
                  <a:pt x="1470952" y="750773"/>
                </a:lnTo>
                <a:lnTo>
                  <a:pt x="1467459" y="757618"/>
                </a:lnTo>
                <a:lnTo>
                  <a:pt x="1473530" y="756577"/>
                </a:lnTo>
                <a:close/>
              </a:path>
              <a:path w="2416810" h="1016635">
                <a:moveTo>
                  <a:pt x="1489786" y="817587"/>
                </a:moveTo>
                <a:lnTo>
                  <a:pt x="1484490" y="818235"/>
                </a:lnTo>
                <a:lnTo>
                  <a:pt x="1482559" y="819010"/>
                </a:lnTo>
                <a:lnTo>
                  <a:pt x="1489786" y="817587"/>
                </a:lnTo>
                <a:close/>
              </a:path>
              <a:path w="2416810" h="1016635">
                <a:moveTo>
                  <a:pt x="1533385" y="773645"/>
                </a:moveTo>
                <a:lnTo>
                  <a:pt x="1531200" y="772604"/>
                </a:lnTo>
                <a:lnTo>
                  <a:pt x="1529524" y="771969"/>
                </a:lnTo>
                <a:lnTo>
                  <a:pt x="1528356" y="776871"/>
                </a:lnTo>
                <a:lnTo>
                  <a:pt x="1530159" y="775716"/>
                </a:lnTo>
                <a:lnTo>
                  <a:pt x="1531848" y="774420"/>
                </a:lnTo>
                <a:lnTo>
                  <a:pt x="1533385" y="773645"/>
                </a:lnTo>
                <a:close/>
              </a:path>
              <a:path w="2416810" h="1016635">
                <a:moveTo>
                  <a:pt x="1537525" y="814222"/>
                </a:moveTo>
                <a:lnTo>
                  <a:pt x="1537385" y="813320"/>
                </a:lnTo>
                <a:lnTo>
                  <a:pt x="1536103" y="813320"/>
                </a:lnTo>
                <a:lnTo>
                  <a:pt x="1535201" y="814222"/>
                </a:lnTo>
                <a:lnTo>
                  <a:pt x="1534934" y="815136"/>
                </a:lnTo>
                <a:lnTo>
                  <a:pt x="1536357" y="814743"/>
                </a:lnTo>
                <a:lnTo>
                  <a:pt x="1537525" y="814222"/>
                </a:lnTo>
                <a:close/>
              </a:path>
              <a:path w="2416810" h="1016635">
                <a:moveTo>
                  <a:pt x="1539455" y="775068"/>
                </a:moveTo>
                <a:lnTo>
                  <a:pt x="1537525" y="772871"/>
                </a:lnTo>
                <a:lnTo>
                  <a:pt x="1535455" y="772871"/>
                </a:lnTo>
                <a:lnTo>
                  <a:pt x="1533385" y="773645"/>
                </a:lnTo>
                <a:lnTo>
                  <a:pt x="1535201" y="774674"/>
                </a:lnTo>
                <a:lnTo>
                  <a:pt x="1537258" y="776097"/>
                </a:lnTo>
                <a:lnTo>
                  <a:pt x="1539455" y="775068"/>
                </a:lnTo>
                <a:close/>
              </a:path>
              <a:path w="2416810" h="1016635">
                <a:moveTo>
                  <a:pt x="1565643" y="830643"/>
                </a:moveTo>
                <a:lnTo>
                  <a:pt x="1564995" y="830249"/>
                </a:lnTo>
                <a:lnTo>
                  <a:pt x="1564487" y="829995"/>
                </a:lnTo>
                <a:lnTo>
                  <a:pt x="1563966" y="829602"/>
                </a:lnTo>
                <a:lnTo>
                  <a:pt x="1564487" y="830770"/>
                </a:lnTo>
                <a:lnTo>
                  <a:pt x="1564995" y="831418"/>
                </a:lnTo>
                <a:lnTo>
                  <a:pt x="1565643" y="830643"/>
                </a:lnTo>
                <a:close/>
              </a:path>
              <a:path w="2416810" h="1016635">
                <a:moveTo>
                  <a:pt x="1801761" y="866495"/>
                </a:moveTo>
                <a:lnTo>
                  <a:pt x="1801622" y="865797"/>
                </a:lnTo>
                <a:lnTo>
                  <a:pt x="1800453" y="864895"/>
                </a:lnTo>
                <a:lnTo>
                  <a:pt x="1801622" y="866571"/>
                </a:lnTo>
                <a:lnTo>
                  <a:pt x="1801761" y="866495"/>
                </a:lnTo>
                <a:close/>
              </a:path>
              <a:path w="2416810" h="1016635">
                <a:moveTo>
                  <a:pt x="1803819" y="866178"/>
                </a:moveTo>
                <a:lnTo>
                  <a:pt x="1802650" y="866051"/>
                </a:lnTo>
                <a:lnTo>
                  <a:pt x="1801761" y="866495"/>
                </a:lnTo>
                <a:lnTo>
                  <a:pt x="1801876" y="867092"/>
                </a:lnTo>
                <a:lnTo>
                  <a:pt x="1803819" y="866178"/>
                </a:lnTo>
                <a:close/>
              </a:path>
              <a:path w="2416810" h="1016635">
                <a:moveTo>
                  <a:pt x="1842008" y="869416"/>
                </a:moveTo>
                <a:lnTo>
                  <a:pt x="1839036" y="870839"/>
                </a:lnTo>
                <a:lnTo>
                  <a:pt x="1836712" y="881824"/>
                </a:lnTo>
                <a:lnTo>
                  <a:pt x="1841614" y="879487"/>
                </a:lnTo>
                <a:lnTo>
                  <a:pt x="1842008" y="869416"/>
                </a:lnTo>
                <a:close/>
              </a:path>
              <a:path w="2416810" h="1016635">
                <a:moveTo>
                  <a:pt x="1851291" y="805954"/>
                </a:moveTo>
                <a:lnTo>
                  <a:pt x="1846262" y="801166"/>
                </a:lnTo>
                <a:lnTo>
                  <a:pt x="1847291" y="804532"/>
                </a:lnTo>
                <a:lnTo>
                  <a:pt x="1848446" y="806602"/>
                </a:lnTo>
                <a:lnTo>
                  <a:pt x="1849869" y="808024"/>
                </a:lnTo>
                <a:lnTo>
                  <a:pt x="1850910" y="806856"/>
                </a:lnTo>
                <a:lnTo>
                  <a:pt x="1851291" y="805954"/>
                </a:lnTo>
                <a:close/>
              </a:path>
              <a:path w="2416810" h="1016635">
                <a:moveTo>
                  <a:pt x="1852066" y="873290"/>
                </a:moveTo>
                <a:lnTo>
                  <a:pt x="1851812" y="872515"/>
                </a:lnTo>
                <a:lnTo>
                  <a:pt x="1851545" y="871994"/>
                </a:lnTo>
                <a:lnTo>
                  <a:pt x="1851291" y="871347"/>
                </a:lnTo>
                <a:lnTo>
                  <a:pt x="1849615" y="871474"/>
                </a:lnTo>
                <a:lnTo>
                  <a:pt x="1852066" y="873290"/>
                </a:lnTo>
                <a:close/>
              </a:path>
              <a:path w="2416810" h="1016635">
                <a:moveTo>
                  <a:pt x="2004314" y="900049"/>
                </a:moveTo>
                <a:lnTo>
                  <a:pt x="2000948" y="898753"/>
                </a:lnTo>
                <a:lnTo>
                  <a:pt x="1998243" y="894232"/>
                </a:lnTo>
                <a:lnTo>
                  <a:pt x="1996313" y="895261"/>
                </a:lnTo>
                <a:lnTo>
                  <a:pt x="1997087" y="900430"/>
                </a:lnTo>
                <a:lnTo>
                  <a:pt x="2000821" y="904303"/>
                </a:lnTo>
                <a:lnTo>
                  <a:pt x="2004314" y="900049"/>
                </a:lnTo>
                <a:close/>
              </a:path>
              <a:path w="2416810" h="1016635">
                <a:moveTo>
                  <a:pt x="2134793" y="922489"/>
                </a:moveTo>
                <a:lnTo>
                  <a:pt x="2133320" y="916457"/>
                </a:lnTo>
                <a:lnTo>
                  <a:pt x="2133320" y="919949"/>
                </a:lnTo>
                <a:lnTo>
                  <a:pt x="2122614" y="928344"/>
                </a:lnTo>
                <a:lnTo>
                  <a:pt x="2128558" y="934935"/>
                </a:lnTo>
                <a:lnTo>
                  <a:pt x="2128532" y="929703"/>
                </a:lnTo>
                <a:lnTo>
                  <a:pt x="2131911" y="926236"/>
                </a:lnTo>
                <a:lnTo>
                  <a:pt x="2134793" y="922489"/>
                </a:lnTo>
                <a:close/>
              </a:path>
              <a:path w="2416810" h="1016635">
                <a:moveTo>
                  <a:pt x="2350859" y="915416"/>
                </a:moveTo>
                <a:lnTo>
                  <a:pt x="2348788" y="913739"/>
                </a:lnTo>
                <a:lnTo>
                  <a:pt x="2348534" y="913739"/>
                </a:lnTo>
                <a:lnTo>
                  <a:pt x="2350859" y="915416"/>
                </a:lnTo>
                <a:close/>
              </a:path>
              <a:path w="2416810" h="1016635">
                <a:moveTo>
                  <a:pt x="2362847" y="581723"/>
                </a:moveTo>
                <a:lnTo>
                  <a:pt x="2356535" y="582498"/>
                </a:lnTo>
                <a:lnTo>
                  <a:pt x="2354338" y="574738"/>
                </a:lnTo>
                <a:lnTo>
                  <a:pt x="2354846" y="584047"/>
                </a:lnTo>
                <a:lnTo>
                  <a:pt x="2357297" y="582879"/>
                </a:lnTo>
                <a:lnTo>
                  <a:pt x="2362847" y="581723"/>
                </a:lnTo>
                <a:close/>
              </a:path>
              <a:path w="2416810" h="1016635">
                <a:moveTo>
                  <a:pt x="2416264" y="1013002"/>
                </a:moveTo>
                <a:lnTo>
                  <a:pt x="2414066" y="1013256"/>
                </a:lnTo>
                <a:lnTo>
                  <a:pt x="2413939" y="1016355"/>
                </a:lnTo>
                <a:lnTo>
                  <a:pt x="2414714" y="1015326"/>
                </a:lnTo>
                <a:lnTo>
                  <a:pt x="2415616" y="1014285"/>
                </a:lnTo>
                <a:lnTo>
                  <a:pt x="2416264" y="1013002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3" name="bg object 133"/>
          <p:cNvSpPr/>
          <p:nvPr/>
        </p:nvSpPr>
        <p:spPr>
          <a:xfrm>
            <a:off x="2829660" y="661970"/>
            <a:ext cx="51522" cy="1035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4" name="bg object 134"/>
          <p:cNvSpPr/>
          <p:nvPr/>
        </p:nvSpPr>
        <p:spPr>
          <a:xfrm>
            <a:off x="2856577" y="397375"/>
            <a:ext cx="6493510" cy="1417743"/>
          </a:xfrm>
          <a:custGeom>
            <a:avLst/>
            <a:gdLst/>
            <a:ahLst/>
            <a:cxnLst/>
            <a:rect l="l" t="t" r="r" b="b"/>
            <a:pathLst>
              <a:path w="9740265" h="2126615">
                <a:moveTo>
                  <a:pt x="1676" y="639356"/>
                </a:moveTo>
                <a:lnTo>
                  <a:pt x="393" y="628624"/>
                </a:lnTo>
                <a:lnTo>
                  <a:pt x="0" y="630948"/>
                </a:lnTo>
                <a:lnTo>
                  <a:pt x="254" y="634314"/>
                </a:lnTo>
                <a:lnTo>
                  <a:pt x="1676" y="639356"/>
                </a:lnTo>
                <a:close/>
              </a:path>
              <a:path w="9740265" h="2126615">
                <a:moveTo>
                  <a:pt x="27482" y="611822"/>
                </a:moveTo>
                <a:lnTo>
                  <a:pt x="22453" y="593166"/>
                </a:lnTo>
                <a:lnTo>
                  <a:pt x="19202" y="584796"/>
                </a:lnTo>
                <a:lnTo>
                  <a:pt x="15100" y="578485"/>
                </a:lnTo>
                <a:lnTo>
                  <a:pt x="27482" y="611822"/>
                </a:lnTo>
                <a:close/>
              </a:path>
              <a:path w="9740265" h="2126615">
                <a:moveTo>
                  <a:pt x="33413" y="627722"/>
                </a:moveTo>
                <a:lnTo>
                  <a:pt x="27482" y="611822"/>
                </a:lnTo>
                <a:lnTo>
                  <a:pt x="31089" y="625906"/>
                </a:lnTo>
                <a:lnTo>
                  <a:pt x="33413" y="627722"/>
                </a:lnTo>
                <a:close/>
              </a:path>
              <a:path w="9740265" h="2126615">
                <a:moveTo>
                  <a:pt x="39484" y="643877"/>
                </a:moveTo>
                <a:lnTo>
                  <a:pt x="36258" y="628891"/>
                </a:lnTo>
                <a:lnTo>
                  <a:pt x="35356" y="629399"/>
                </a:lnTo>
                <a:lnTo>
                  <a:pt x="34315" y="628751"/>
                </a:lnTo>
                <a:lnTo>
                  <a:pt x="33413" y="627722"/>
                </a:lnTo>
                <a:lnTo>
                  <a:pt x="39484" y="643877"/>
                </a:lnTo>
                <a:close/>
              </a:path>
              <a:path w="9740265" h="2126615">
                <a:moveTo>
                  <a:pt x="104508" y="922782"/>
                </a:moveTo>
                <a:lnTo>
                  <a:pt x="99377" y="907592"/>
                </a:lnTo>
                <a:lnTo>
                  <a:pt x="93662" y="894727"/>
                </a:lnTo>
                <a:lnTo>
                  <a:pt x="101282" y="921613"/>
                </a:lnTo>
                <a:lnTo>
                  <a:pt x="104508" y="922782"/>
                </a:lnTo>
                <a:close/>
              </a:path>
              <a:path w="9740265" h="2126615">
                <a:moveTo>
                  <a:pt x="106184" y="940739"/>
                </a:moveTo>
                <a:lnTo>
                  <a:pt x="101282" y="921613"/>
                </a:lnTo>
                <a:lnTo>
                  <a:pt x="98577" y="920457"/>
                </a:lnTo>
                <a:lnTo>
                  <a:pt x="96380" y="920457"/>
                </a:lnTo>
                <a:lnTo>
                  <a:pt x="95859" y="924852"/>
                </a:lnTo>
                <a:lnTo>
                  <a:pt x="100507" y="927430"/>
                </a:lnTo>
                <a:lnTo>
                  <a:pt x="103479" y="931951"/>
                </a:lnTo>
                <a:lnTo>
                  <a:pt x="106184" y="940739"/>
                </a:lnTo>
                <a:close/>
              </a:path>
              <a:path w="9740265" h="2126615">
                <a:moveTo>
                  <a:pt x="112115" y="968400"/>
                </a:moveTo>
                <a:lnTo>
                  <a:pt x="107632" y="945997"/>
                </a:lnTo>
                <a:lnTo>
                  <a:pt x="106184" y="940739"/>
                </a:lnTo>
                <a:lnTo>
                  <a:pt x="112115" y="968400"/>
                </a:lnTo>
                <a:close/>
              </a:path>
              <a:path w="9740265" h="2126615">
                <a:moveTo>
                  <a:pt x="112890" y="352183"/>
                </a:moveTo>
                <a:lnTo>
                  <a:pt x="112509" y="349338"/>
                </a:lnTo>
                <a:lnTo>
                  <a:pt x="100380" y="360578"/>
                </a:lnTo>
                <a:lnTo>
                  <a:pt x="111213" y="358508"/>
                </a:lnTo>
                <a:lnTo>
                  <a:pt x="112890" y="352183"/>
                </a:lnTo>
                <a:close/>
              </a:path>
              <a:path w="9740265" h="2126615">
                <a:moveTo>
                  <a:pt x="131991" y="1064171"/>
                </a:moveTo>
                <a:lnTo>
                  <a:pt x="130441" y="1061847"/>
                </a:lnTo>
                <a:lnTo>
                  <a:pt x="128244" y="1060424"/>
                </a:lnTo>
                <a:lnTo>
                  <a:pt x="125412" y="1060424"/>
                </a:lnTo>
                <a:lnTo>
                  <a:pt x="131991" y="1064171"/>
                </a:lnTo>
                <a:close/>
              </a:path>
              <a:path w="9740265" h="2126615">
                <a:moveTo>
                  <a:pt x="132118" y="1728597"/>
                </a:moveTo>
                <a:lnTo>
                  <a:pt x="129540" y="1621459"/>
                </a:lnTo>
                <a:lnTo>
                  <a:pt x="125691" y="1635683"/>
                </a:lnTo>
                <a:lnTo>
                  <a:pt x="121500" y="1644688"/>
                </a:lnTo>
                <a:lnTo>
                  <a:pt x="117271" y="1641055"/>
                </a:lnTo>
                <a:lnTo>
                  <a:pt x="113284" y="1617319"/>
                </a:lnTo>
                <a:lnTo>
                  <a:pt x="111252" y="1652231"/>
                </a:lnTo>
                <a:lnTo>
                  <a:pt x="111125" y="1669897"/>
                </a:lnTo>
                <a:lnTo>
                  <a:pt x="112509" y="1675295"/>
                </a:lnTo>
                <a:lnTo>
                  <a:pt x="115062" y="1673390"/>
                </a:lnTo>
                <a:lnTo>
                  <a:pt x="118389" y="1669173"/>
                </a:lnTo>
                <a:lnTo>
                  <a:pt x="122135" y="1667611"/>
                </a:lnTo>
                <a:lnTo>
                  <a:pt x="125907" y="1673682"/>
                </a:lnTo>
                <a:lnTo>
                  <a:pt x="129362" y="1692351"/>
                </a:lnTo>
                <a:lnTo>
                  <a:pt x="132118" y="1728597"/>
                </a:lnTo>
                <a:close/>
              </a:path>
              <a:path w="9740265" h="2126615">
                <a:moveTo>
                  <a:pt x="135597" y="2086851"/>
                </a:moveTo>
                <a:lnTo>
                  <a:pt x="134086" y="2064397"/>
                </a:lnTo>
                <a:lnTo>
                  <a:pt x="132486" y="2054174"/>
                </a:lnTo>
                <a:lnTo>
                  <a:pt x="130860" y="2053463"/>
                </a:lnTo>
                <a:lnTo>
                  <a:pt x="129273" y="2059584"/>
                </a:lnTo>
                <a:lnTo>
                  <a:pt x="124561" y="2089378"/>
                </a:lnTo>
                <a:lnTo>
                  <a:pt x="123215" y="2092540"/>
                </a:lnTo>
                <a:lnTo>
                  <a:pt x="126314" y="2115286"/>
                </a:lnTo>
                <a:lnTo>
                  <a:pt x="131216" y="2123783"/>
                </a:lnTo>
                <a:lnTo>
                  <a:pt x="133908" y="2126145"/>
                </a:lnTo>
                <a:lnTo>
                  <a:pt x="134632" y="2121433"/>
                </a:lnTo>
                <a:lnTo>
                  <a:pt x="133667" y="2108695"/>
                </a:lnTo>
                <a:lnTo>
                  <a:pt x="135597" y="2086851"/>
                </a:lnTo>
                <a:close/>
              </a:path>
              <a:path w="9740265" h="2126615">
                <a:moveTo>
                  <a:pt x="148374" y="1187856"/>
                </a:moveTo>
                <a:lnTo>
                  <a:pt x="146761" y="1161999"/>
                </a:lnTo>
                <a:lnTo>
                  <a:pt x="145770" y="1131849"/>
                </a:lnTo>
                <a:lnTo>
                  <a:pt x="143306" y="1099578"/>
                </a:lnTo>
                <a:lnTo>
                  <a:pt x="137274" y="1067396"/>
                </a:lnTo>
                <a:lnTo>
                  <a:pt x="131991" y="1064171"/>
                </a:lnTo>
                <a:lnTo>
                  <a:pt x="137807" y="1087488"/>
                </a:lnTo>
                <a:lnTo>
                  <a:pt x="141681" y="1159586"/>
                </a:lnTo>
                <a:lnTo>
                  <a:pt x="148374" y="1187856"/>
                </a:lnTo>
                <a:close/>
              </a:path>
              <a:path w="9740265" h="2126615">
                <a:moveTo>
                  <a:pt x="317906" y="2035162"/>
                </a:moveTo>
                <a:lnTo>
                  <a:pt x="267843" y="2044979"/>
                </a:lnTo>
                <a:lnTo>
                  <a:pt x="278917" y="2043480"/>
                </a:lnTo>
                <a:lnTo>
                  <a:pt x="317906" y="2035162"/>
                </a:lnTo>
                <a:close/>
              </a:path>
              <a:path w="9740265" h="2126615">
                <a:moveTo>
                  <a:pt x="727278" y="1952180"/>
                </a:moveTo>
                <a:lnTo>
                  <a:pt x="725347" y="1951024"/>
                </a:lnTo>
                <a:lnTo>
                  <a:pt x="721474" y="1950250"/>
                </a:lnTo>
                <a:lnTo>
                  <a:pt x="714121" y="1950250"/>
                </a:lnTo>
                <a:lnTo>
                  <a:pt x="714895" y="1951151"/>
                </a:lnTo>
                <a:lnTo>
                  <a:pt x="727278" y="1952180"/>
                </a:lnTo>
                <a:close/>
              </a:path>
              <a:path w="9740265" h="2126615">
                <a:moveTo>
                  <a:pt x="830237" y="2009305"/>
                </a:moveTo>
                <a:lnTo>
                  <a:pt x="814108" y="2011895"/>
                </a:lnTo>
                <a:lnTo>
                  <a:pt x="809586" y="2014740"/>
                </a:lnTo>
                <a:lnTo>
                  <a:pt x="801852" y="2021586"/>
                </a:lnTo>
                <a:lnTo>
                  <a:pt x="830237" y="2009305"/>
                </a:lnTo>
                <a:close/>
              </a:path>
              <a:path w="9740265" h="2126615">
                <a:moveTo>
                  <a:pt x="896543" y="352183"/>
                </a:moveTo>
                <a:lnTo>
                  <a:pt x="895781" y="351536"/>
                </a:lnTo>
                <a:lnTo>
                  <a:pt x="895781" y="350494"/>
                </a:lnTo>
                <a:lnTo>
                  <a:pt x="892035" y="352564"/>
                </a:lnTo>
                <a:lnTo>
                  <a:pt x="891006" y="353860"/>
                </a:lnTo>
                <a:lnTo>
                  <a:pt x="896162" y="353339"/>
                </a:lnTo>
                <a:lnTo>
                  <a:pt x="896543" y="352183"/>
                </a:lnTo>
                <a:close/>
              </a:path>
              <a:path w="9740265" h="2126615">
                <a:moveTo>
                  <a:pt x="1320634" y="1951151"/>
                </a:moveTo>
                <a:lnTo>
                  <a:pt x="1320507" y="1949208"/>
                </a:lnTo>
                <a:lnTo>
                  <a:pt x="1317790" y="1947532"/>
                </a:lnTo>
                <a:lnTo>
                  <a:pt x="1313789" y="1946236"/>
                </a:lnTo>
                <a:lnTo>
                  <a:pt x="1315212" y="1948434"/>
                </a:lnTo>
                <a:lnTo>
                  <a:pt x="1317929" y="1950250"/>
                </a:lnTo>
                <a:lnTo>
                  <a:pt x="1320634" y="1951151"/>
                </a:lnTo>
                <a:close/>
              </a:path>
              <a:path w="9740265" h="2126615">
                <a:moveTo>
                  <a:pt x="1683562" y="1881492"/>
                </a:moveTo>
                <a:lnTo>
                  <a:pt x="1680984" y="1880971"/>
                </a:lnTo>
                <a:lnTo>
                  <a:pt x="1682915" y="1881873"/>
                </a:lnTo>
                <a:lnTo>
                  <a:pt x="1683562" y="1881936"/>
                </a:lnTo>
                <a:lnTo>
                  <a:pt x="1683562" y="1881492"/>
                </a:lnTo>
                <a:close/>
              </a:path>
              <a:path w="9740265" h="2126615">
                <a:moveTo>
                  <a:pt x="1688858" y="1882521"/>
                </a:moveTo>
                <a:lnTo>
                  <a:pt x="1685759" y="1882140"/>
                </a:lnTo>
                <a:lnTo>
                  <a:pt x="1683562" y="1881936"/>
                </a:lnTo>
                <a:lnTo>
                  <a:pt x="1685239" y="1882521"/>
                </a:lnTo>
                <a:lnTo>
                  <a:pt x="1688858" y="1882521"/>
                </a:lnTo>
                <a:close/>
              </a:path>
              <a:path w="9740265" h="2126615">
                <a:moveTo>
                  <a:pt x="1710016" y="1882521"/>
                </a:moveTo>
                <a:lnTo>
                  <a:pt x="1688858" y="1882521"/>
                </a:lnTo>
                <a:lnTo>
                  <a:pt x="1694662" y="1883041"/>
                </a:lnTo>
                <a:lnTo>
                  <a:pt x="1701888" y="1883041"/>
                </a:lnTo>
                <a:lnTo>
                  <a:pt x="1710016" y="1882521"/>
                </a:lnTo>
                <a:close/>
              </a:path>
              <a:path w="9740265" h="2126615">
                <a:moveTo>
                  <a:pt x="1764207" y="1882787"/>
                </a:moveTo>
                <a:lnTo>
                  <a:pt x="1760791" y="1879815"/>
                </a:lnTo>
                <a:lnTo>
                  <a:pt x="1748180" y="1879701"/>
                </a:lnTo>
                <a:lnTo>
                  <a:pt x="1710016" y="1882521"/>
                </a:lnTo>
                <a:lnTo>
                  <a:pt x="1764207" y="1882787"/>
                </a:lnTo>
                <a:close/>
              </a:path>
              <a:path w="9740265" h="2126615">
                <a:moveTo>
                  <a:pt x="2447201" y="1837156"/>
                </a:moveTo>
                <a:lnTo>
                  <a:pt x="2445639" y="1834451"/>
                </a:lnTo>
                <a:lnTo>
                  <a:pt x="2436685" y="1831060"/>
                </a:lnTo>
                <a:lnTo>
                  <a:pt x="2433155" y="1825536"/>
                </a:lnTo>
                <a:lnTo>
                  <a:pt x="2428532" y="1840649"/>
                </a:lnTo>
                <a:lnTo>
                  <a:pt x="2447201" y="1837156"/>
                </a:lnTo>
                <a:close/>
              </a:path>
              <a:path w="9740265" h="2126615">
                <a:moveTo>
                  <a:pt x="2666174" y="193725"/>
                </a:moveTo>
                <a:lnTo>
                  <a:pt x="2657157" y="190792"/>
                </a:lnTo>
                <a:lnTo>
                  <a:pt x="2643467" y="184315"/>
                </a:lnTo>
                <a:lnTo>
                  <a:pt x="2638171" y="180936"/>
                </a:lnTo>
                <a:lnTo>
                  <a:pt x="2632113" y="188556"/>
                </a:lnTo>
                <a:lnTo>
                  <a:pt x="2617000" y="194170"/>
                </a:lnTo>
                <a:lnTo>
                  <a:pt x="2619464" y="196367"/>
                </a:lnTo>
                <a:lnTo>
                  <a:pt x="2666174" y="193725"/>
                </a:lnTo>
                <a:close/>
              </a:path>
              <a:path w="9740265" h="2126615">
                <a:moveTo>
                  <a:pt x="2885744" y="1715935"/>
                </a:moveTo>
                <a:lnTo>
                  <a:pt x="2842018" y="1709864"/>
                </a:lnTo>
                <a:lnTo>
                  <a:pt x="2822397" y="1724723"/>
                </a:lnTo>
                <a:lnTo>
                  <a:pt x="2885744" y="1715935"/>
                </a:lnTo>
                <a:close/>
              </a:path>
              <a:path w="9740265" h="2126615">
                <a:moveTo>
                  <a:pt x="3217722" y="1795805"/>
                </a:moveTo>
                <a:lnTo>
                  <a:pt x="3163417" y="1802142"/>
                </a:lnTo>
                <a:lnTo>
                  <a:pt x="3144202" y="1805495"/>
                </a:lnTo>
                <a:lnTo>
                  <a:pt x="3217722" y="1795805"/>
                </a:lnTo>
                <a:close/>
              </a:path>
              <a:path w="9740265" h="2126615">
                <a:moveTo>
                  <a:pt x="3588143" y="1682457"/>
                </a:moveTo>
                <a:lnTo>
                  <a:pt x="3569347" y="1682724"/>
                </a:lnTo>
                <a:lnTo>
                  <a:pt x="3554171" y="1683994"/>
                </a:lnTo>
                <a:lnTo>
                  <a:pt x="3543985" y="1686979"/>
                </a:lnTo>
                <a:lnTo>
                  <a:pt x="3540150" y="1692414"/>
                </a:lnTo>
                <a:lnTo>
                  <a:pt x="3575888" y="1684578"/>
                </a:lnTo>
                <a:lnTo>
                  <a:pt x="3588143" y="1682457"/>
                </a:lnTo>
                <a:close/>
              </a:path>
              <a:path w="9740265" h="2126615">
                <a:moveTo>
                  <a:pt x="3658197" y="1679613"/>
                </a:moveTo>
                <a:lnTo>
                  <a:pt x="3638791" y="1678813"/>
                </a:lnTo>
                <a:lnTo>
                  <a:pt x="3620846" y="1679143"/>
                </a:lnTo>
                <a:lnTo>
                  <a:pt x="3604056" y="1680438"/>
                </a:lnTo>
                <a:lnTo>
                  <a:pt x="3588143" y="1682457"/>
                </a:lnTo>
                <a:lnTo>
                  <a:pt x="3623170" y="1682394"/>
                </a:lnTo>
                <a:lnTo>
                  <a:pt x="3641039" y="1681556"/>
                </a:lnTo>
                <a:lnTo>
                  <a:pt x="3658197" y="1679613"/>
                </a:lnTo>
                <a:close/>
              </a:path>
              <a:path w="9740265" h="2126615">
                <a:moveTo>
                  <a:pt x="3723487" y="1745145"/>
                </a:moveTo>
                <a:lnTo>
                  <a:pt x="3708133" y="1746173"/>
                </a:lnTo>
                <a:lnTo>
                  <a:pt x="3701783" y="1748370"/>
                </a:lnTo>
                <a:lnTo>
                  <a:pt x="3701034" y="1750047"/>
                </a:lnTo>
                <a:lnTo>
                  <a:pt x="3718890" y="1747507"/>
                </a:lnTo>
                <a:lnTo>
                  <a:pt x="3723436" y="1746313"/>
                </a:lnTo>
                <a:lnTo>
                  <a:pt x="3723487" y="1745145"/>
                </a:lnTo>
                <a:close/>
              </a:path>
              <a:path w="9740265" h="2126615">
                <a:moveTo>
                  <a:pt x="3809796" y="19380"/>
                </a:moveTo>
                <a:lnTo>
                  <a:pt x="3809263" y="19253"/>
                </a:lnTo>
                <a:lnTo>
                  <a:pt x="3808907" y="19253"/>
                </a:lnTo>
                <a:lnTo>
                  <a:pt x="3808247" y="19126"/>
                </a:lnTo>
                <a:lnTo>
                  <a:pt x="3808501" y="19253"/>
                </a:lnTo>
                <a:lnTo>
                  <a:pt x="3808996" y="19380"/>
                </a:lnTo>
                <a:lnTo>
                  <a:pt x="3809796" y="19380"/>
                </a:lnTo>
                <a:close/>
              </a:path>
              <a:path w="9740265" h="2126615">
                <a:moveTo>
                  <a:pt x="3859834" y="14351"/>
                </a:moveTo>
                <a:lnTo>
                  <a:pt x="3841140" y="15760"/>
                </a:lnTo>
                <a:lnTo>
                  <a:pt x="3838956" y="16535"/>
                </a:lnTo>
                <a:lnTo>
                  <a:pt x="3833774" y="16929"/>
                </a:lnTo>
                <a:lnTo>
                  <a:pt x="3844874" y="19126"/>
                </a:lnTo>
                <a:lnTo>
                  <a:pt x="3850284" y="19773"/>
                </a:lnTo>
                <a:lnTo>
                  <a:pt x="3859834" y="14351"/>
                </a:lnTo>
                <a:close/>
              </a:path>
              <a:path w="9740265" h="2126615">
                <a:moveTo>
                  <a:pt x="4068076" y="1754314"/>
                </a:moveTo>
                <a:lnTo>
                  <a:pt x="4047833" y="1753539"/>
                </a:lnTo>
                <a:lnTo>
                  <a:pt x="4055554" y="1755089"/>
                </a:lnTo>
                <a:lnTo>
                  <a:pt x="4063454" y="1755736"/>
                </a:lnTo>
                <a:lnTo>
                  <a:pt x="4068076" y="1754314"/>
                </a:lnTo>
                <a:close/>
              </a:path>
              <a:path w="9740265" h="2126615">
                <a:moveTo>
                  <a:pt x="4346511" y="127"/>
                </a:moveTo>
                <a:lnTo>
                  <a:pt x="4346384" y="127"/>
                </a:lnTo>
                <a:lnTo>
                  <a:pt x="4345724" y="0"/>
                </a:lnTo>
                <a:lnTo>
                  <a:pt x="4345851" y="127"/>
                </a:lnTo>
                <a:lnTo>
                  <a:pt x="4345851" y="254"/>
                </a:lnTo>
                <a:lnTo>
                  <a:pt x="4346511" y="127"/>
                </a:lnTo>
                <a:close/>
              </a:path>
              <a:path w="9740265" h="2126615">
                <a:moveTo>
                  <a:pt x="4459795" y="1641360"/>
                </a:moveTo>
                <a:lnTo>
                  <a:pt x="4458868" y="1641360"/>
                </a:lnTo>
                <a:lnTo>
                  <a:pt x="4453585" y="1641614"/>
                </a:lnTo>
                <a:lnTo>
                  <a:pt x="4456823" y="1641614"/>
                </a:lnTo>
                <a:lnTo>
                  <a:pt x="4459795" y="1641360"/>
                </a:lnTo>
                <a:close/>
              </a:path>
              <a:path w="9740265" h="2126615">
                <a:moveTo>
                  <a:pt x="4652022" y="1765046"/>
                </a:moveTo>
                <a:lnTo>
                  <a:pt x="4640135" y="1765046"/>
                </a:lnTo>
                <a:lnTo>
                  <a:pt x="4634979" y="1765439"/>
                </a:lnTo>
                <a:lnTo>
                  <a:pt x="4652022" y="1765046"/>
                </a:lnTo>
                <a:close/>
              </a:path>
              <a:path w="9740265" h="2126615">
                <a:moveTo>
                  <a:pt x="4696015" y="1771764"/>
                </a:moveTo>
                <a:lnTo>
                  <a:pt x="4693310" y="1771370"/>
                </a:lnTo>
                <a:lnTo>
                  <a:pt x="4685373" y="1772183"/>
                </a:lnTo>
                <a:lnTo>
                  <a:pt x="4684750" y="1772488"/>
                </a:lnTo>
                <a:lnTo>
                  <a:pt x="4689081" y="1772335"/>
                </a:lnTo>
                <a:lnTo>
                  <a:pt x="4696015" y="1771764"/>
                </a:lnTo>
                <a:close/>
              </a:path>
              <a:path w="9740265" h="2126615">
                <a:moveTo>
                  <a:pt x="5071592" y="1630311"/>
                </a:moveTo>
                <a:lnTo>
                  <a:pt x="5071034" y="1630083"/>
                </a:lnTo>
                <a:lnTo>
                  <a:pt x="5045926" y="1632953"/>
                </a:lnTo>
                <a:lnTo>
                  <a:pt x="5058308" y="1632051"/>
                </a:lnTo>
                <a:lnTo>
                  <a:pt x="5071592" y="1630311"/>
                </a:lnTo>
                <a:close/>
              </a:path>
              <a:path w="9740265" h="2126615">
                <a:moveTo>
                  <a:pt x="6149289" y="1780552"/>
                </a:moveTo>
                <a:lnTo>
                  <a:pt x="6146444" y="1777580"/>
                </a:lnTo>
                <a:lnTo>
                  <a:pt x="6134824" y="1772932"/>
                </a:lnTo>
                <a:lnTo>
                  <a:pt x="6135217" y="1774609"/>
                </a:lnTo>
                <a:lnTo>
                  <a:pt x="6138456" y="1776679"/>
                </a:lnTo>
                <a:lnTo>
                  <a:pt x="6149289" y="1780552"/>
                </a:lnTo>
                <a:close/>
              </a:path>
              <a:path w="9740265" h="2126615">
                <a:moveTo>
                  <a:pt x="6663144" y="133248"/>
                </a:moveTo>
                <a:lnTo>
                  <a:pt x="6647815" y="136093"/>
                </a:lnTo>
                <a:lnTo>
                  <a:pt x="6663144" y="137248"/>
                </a:lnTo>
                <a:lnTo>
                  <a:pt x="6663144" y="133248"/>
                </a:lnTo>
                <a:close/>
              </a:path>
              <a:path w="9740265" h="2126615">
                <a:moveTo>
                  <a:pt x="6723164" y="1788439"/>
                </a:moveTo>
                <a:lnTo>
                  <a:pt x="6715925" y="1787017"/>
                </a:lnTo>
                <a:lnTo>
                  <a:pt x="6711264" y="1786369"/>
                </a:lnTo>
                <a:lnTo>
                  <a:pt x="6723164" y="1788439"/>
                </a:lnTo>
                <a:close/>
              </a:path>
              <a:path w="9740265" h="2126615">
                <a:moveTo>
                  <a:pt x="6750380" y="1789988"/>
                </a:moveTo>
                <a:lnTo>
                  <a:pt x="6744563" y="1787664"/>
                </a:lnTo>
                <a:lnTo>
                  <a:pt x="6739141" y="1788960"/>
                </a:lnTo>
                <a:lnTo>
                  <a:pt x="6732575" y="1789468"/>
                </a:lnTo>
                <a:lnTo>
                  <a:pt x="6723164" y="1788439"/>
                </a:lnTo>
                <a:lnTo>
                  <a:pt x="6734505" y="1789938"/>
                </a:lnTo>
                <a:lnTo>
                  <a:pt x="6750380" y="1789988"/>
                </a:lnTo>
                <a:close/>
              </a:path>
              <a:path w="9740265" h="2126615">
                <a:moveTo>
                  <a:pt x="6812432" y="1780425"/>
                </a:moveTo>
                <a:lnTo>
                  <a:pt x="6811670" y="1780806"/>
                </a:lnTo>
                <a:lnTo>
                  <a:pt x="6811010" y="1781200"/>
                </a:lnTo>
                <a:lnTo>
                  <a:pt x="6811010" y="1781581"/>
                </a:lnTo>
                <a:lnTo>
                  <a:pt x="6811772" y="1781200"/>
                </a:lnTo>
                <a:lnTo>
                  <a:pt x="6812432" y="1780425"/>
                </a:lnTo>
                <a:close/>
              </a:path>
              <a:path w="9740265" h="2126615">
                <a:moveTo>
                  <a:pt x="6835521" y="1669796"/>
                </a:moveTo>
                <a:lnTo>
                  <a:pt x="6791846" y="1665224"/>
                </a:lnTo>
                <a:lnTo>
                  <a:pt x="6742646" y="1661528"/>
                </a:lnTo>
                <a:lnTo>
                  <a:pt x="6835521" y="1669796"/>
                </a:lnTo>
                <a:close/>
              </a:path>
              <a:path w="9740265" h="2126615">
                <a:moveTo>
                  <a:pt x="6856692" y="139573"/>
                </a:moveTo>
                <a:lnTo>
                  <a:pt x="6835254" y="140360"/>
                </a:lnTo>
                <a:lnTo>
                  <a:pt x="6843522" y="141135"/>
                </a:lnTo>
                <a:lnTo>
                  <a:pt x="6851142" y="140995"/>
                </a:lnTo>
                <a:lnTo>
                  <a:pt x="6856692" y="139573"/>
                </a:lnTo>
                <a:close/>
              </a:path>
              <a:path w="9740265" h="2126615">
                <a:moveTo>
                  <a:pt x="7138670" y="163499"/>
                </a:moveTo>
                <a:lnTo>
                  <a:pt x="7136651" y="163614"/>
                </a:lnTo>
                <a:lnTo>
                  <a:pt x="7132383" y="164134"/>
                </a:lnTo>
                <a:lnTo>
                  <a:pt x="7138670" y="163499"/>
                </a:lnTo>
                <a:close/>
              </a:path>
              <a:path w="9740265" h="2126615">
                <a:moveTo>
                  <a:pt x="7145693" y="162966"/>
                </a:moveTo>
                <a:lnTo>
                  <a:pt x="7141565" y="163233"/>
                </a:lnTo>
                <a:lnTo>
                  <a:pt x="7138670" y="163499"/>
                </a:lnTo>
                <a:lnTo>
                  <a:pt x="7141172" y="163360"/>
                </a:lnTo>
                <a:lnTo>
                  <a:pt x="7145693" y="162966"/>
                </a:lnTo>
                <a:close/>
              </a:path>
              <a:path w="9740265" h="2126615">
                <a:moveTo>
                  <a:pt x="7168020" y="14605"/>
                </a:moveTo>
                <a:lnTo>
                  <a:pt x="7101573" y="15252"/>
                </a:lnTo>
                <a:lnTo>
                  <a:pt x="7132523" y="18351"/>
                </a:lnTo>
                <a:lnTo>
                  <a:pt x="7168020" y="14605"/>
                </a:lnTo>
                <a:close/>
              </a:path>
              <a:path w="9740265" h="2126615">
                <a:moveTo>
                  <a:pt x="7174598" y="1697964"/>
                </a:moveTo>
                <a:lnTo>
                  <a:pt x="7111873" y="1686471"/>
                </a:lnTo>
                <a:lnTo>
                  <a:pt x="7124268" y="1691132"/>
                </a:lnTo>
                <a:lnTo>
                  <a:pt x="7137019" y="1695107"/>
                </a:lnTo>
                <a:lnTo>
                  <a:pt x="7163498" y="1701330"/>
                </a:lnTo>
                <a:lnTo>
                  <a:pt x="7171893" y="1699653"/>
                </a:lnTo>
                <a:lnTo>
                  <a:pt x="7174598" y="1697964"/>
                </a:lnTo>
                <a:close/>
              </a:path>
              <a:path w="9740265" h="2126615">
                <a:moveTo>
                  <a:pt x="7189825" y="1833156"/>
                </a:moveTo>
                <a:lnTo>
                  <a:pt x="7177837" y="1814156"/>
                </a:lnTo>
                <a:lnTo>
                  <a:pt x="7159917" y="1817801"/>
                </a:lnTo>
                <a:lnTo>
                  <a:pt x="7153719" y="1824672"/>
                </a:lnTo>
                <a:lnTo>
                  <a:pt x="7162571" y="1831035"/>
                </a:lnTo>
                <a:lnTo>
                  <a:pt x="7189825" y="1833156"/>
                </a:lnTo>
                <a:close/>
              </a:path>
              <a:path w="9740265" h="2126615">
                <a:moveTo>
                  <a:pt x="7294588" y="1827085"/>
                </a:moveTo>
                <a:lnTo>
                  <a:pt x="7283983" y="1822945"/>
                </a:lnTo>
                <a:lnTo>
                  <a:pt x="7265556" y="1822424"/>
                </a:lnTo>
                <a:lnTo>
                  <a:pt x="7294588" y="1827085"/>
                </a:lnTo>
                <a:close/>
              </a:path>
              <a:path w="9740265" h="2126615">
                <a:moveTo>
                  <a:pt x="7549502" y="1720850"/>
                </a:moveTo>
                <a:lnTo>
                  <a:pt x="7537120" y="1721231"/>
                </a:lnTo>
                <a:lnTo>
                  <a:pt x="7546175" y="1721231"/>
                </a:lnTo>
                <a:lnTo>
                  <a:pt x="7549502" y="1720850"/>
                </a:lnTo>
                <a:close/>
              </a:path>
              <a:path w="9740265" h="2126615">
                <a:moveTo>
                  <a:pt x="9016086" y="2025332"/>
                </a:moveTo>
                <a:lnTo>
                  <a:pt x="8987828" y="2018880"/>
                </a:lnTo>
                <a:lnTo>
                  <a:pt x="8938476" y="2006485"/>
                </a:lnTo>
                <a:lnTo>
                  <a:pt x="8920467" y="2003882"/>
                </a:lnTo>
                <a:lnTo>
                  <a:pt x="8938323" y="2012721"/>
                </a:lnTo>
                <a:lnTo>
                  <a:pt x="8963088" y="2020430"/>
                </a:lnTo>
                <a:lnTo>
                  <a:pt x="8990444" y="2025218"/>
                </a:lnTo>
                <a:lnTo>
                  <a:pt x="9016086" y="2025332"/>
                </a:lnTo>
                <a:close/>
              </a:path>
              <a:path w="9740265" h="2126615">
                <a:moveTo>
                  <a:pt x="9707334" y="1337513"/>
                </a:moveTo>
                <a:lnTo>
                  <a:pt x="9704400" y="1347470"/>
                </a:lnTo>
                <a:lnTo>
                  <a:pt x="9705683" y="1343329"/>
                </a:lnTo>
                <a:lnTo>
                  <a:pt x="9706318" y="1341005"/>
                </a:lnTo>
                <a:lnTo>
                  <a:pt x="9707334" y="1337513"/>
                </a:lnTo>
                <a:close/>
              </a:path>
              <a:path w="9740265" h="2126615">
                <a:moveTo>
                  <a:pt x="9740265" y="1349527"/>
                </a:moveTo>
                <a:lnTo>
                  <a:pt x="9732886" y="1363675"/>
                </a:lnTo>
                <a:lnTo>
                  <a:pt x="9728873" y="1357972"/>
                </a:lnTo>
                <a:lnTo>
                  <a:pt x="9725025" y="1321968"/>
                </a:lnTo>
                <a:lnTo>
                  <a:pt x="9722206" y="1309141"/>
                </a:lnTo>
                <a:lnTo>
                  <a:pt x="9716808" y="1311414"/>
                </a:lnTo>
                <a:lnTo>
                  <a:pt x="9707334" y="1337513"/>
                </a:lnTo>
                <a:lnTo>
                  <a:pt x="9712833" y="1347076"/>
                </a:lnTo>
                <a:lnTo>
                  <a:pt x="9719488" y="1370228"/>
                </a:lnTo>
                <a:lnTo>
                  <a:pt x="9728314" y="1380020"/>
                </a:lnTo>
                <a:lnTo>
                  <a:pt x="9740265" y="1349527"/>
                </a:lnTo>
                <a:close/>
              </a:path>
            </a:pathLst>
          </a:custGeom>
          <a:solidFill>
            <a:srgbClr val="FFEDA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35" name="bg object 135"/>
          <p:cNvSpPr/>
          <p:nvPr/>
        </p:nvSpPr>
        <p:spPr>
          <a:xfrm>
            <a:off x="378334" y="2469591"/>
            <a:ext cx="2965460" cy="29654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794" y="687972"/>
            <a:ext cx="8184303" cy="820866"/>
          </a:xfrm>
        </p:spPr>
        <p:txBody>
          <a:bodyPr lIns="0" tIns="0" rIns="0" bIns="0"/>
          <a:lstStyle>
            <a:lvl1pPr>
              <a:defRPr sz="5334" b="0" i="0">
                <a:solidFill>
                  <a:srgbClr val="E8E8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3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5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8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4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36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7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4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01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7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47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8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9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7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0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7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7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41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95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9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2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4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6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39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70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2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88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6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87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1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04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8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8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1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45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37287" y="23756"/>
            <a:ext cx="3117427" cy="8156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12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2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4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01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21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438" y="1094486"/>
            <a:ext cx="10755122" cy="303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171830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952621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42914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1775488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1600697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438" y="1094486"/>
            <a:ext cx="10755122" cy="303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4256700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1736185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83696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9537043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39188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438" y="1094486"/>
            <a:ext cx="10755122" cy="303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4147474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037475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402257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576464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spc="-100" dirty="0"/>
              <a:pPr marL="381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87136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 /><Relationship Id="rId2" Type="http://schemas.openxmlformats.org/officeDocument/2006/relationships/slideLayout" Target="../slideLayouts/slideLayout53.xml" /><Relationship Id="rId1" Type="http://schemas.openxmlformats.org/officeDocument/2006/relationships/slideLayout" Target="../slideLayouts/slideLayout52.xml" /><Relationship Id="rId6" Type="http://schemas.openxmlformats.org/officeDocument/2006/relationships/theme" Target="../theme/theme10.xml" /><Relationship Id="rId5" Type="http://schemas.openxmlformats.org/officeDocument/2006/relationships/slideLayout" Target="../slideLayouts/slideLayout56.xml" /><Relationship Id="rId4" Type="http://schemas.openxmlformats.org/officeDocument/2006/relationships/slideLayout" Target="../slideLayouts/slideLayout55.xml" 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 /><Relationship Id="rId2" Type="http://schemas.openxmlformats.org/officeDocument/2006/relationships/slideLayout" Target="../slideLayouts/slideLayout58.xml" /><Relationship Id="rId1" Type="http://schemas.openxmlformats.org/officeDocument/2006/relationships/slideLayout" Target="../slideLayouts/slideLayout57.xml" /><Relationship Id="rId6" Type="http://schemas.openxmlformats.org/officeDocument/2006/relationships/theme" Target="../theme/theme11.xml" /><Relationship Id="rId5" Type="http://schemas.openxmlformats.org/officeDocument/2006/relationships/slideLayout" Target="../slideLayouts/slideLayout61.xml" /><Relationship Id="rId4" Type="http://schemas.openxmlformats.org/officeDocument/2006/relationships/slideLayout" Target="../slideLayouts/slideLayout60.xml" 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 /><Relationship Id="rId2" Type="http://schemas.openxmlformats.org/officeDocument/2006/relationships/slideLayout" Target="../slideLayouts/slideLayout63.xml" /><Relationship Id="rId1" Type="http://schemas.openxmlformats.org/officeDocument/2006/relationships/slideLayout" Target="../slideLayouts/slideLayout62.xml" /><Relationship Id="rId6" Type="http://schemas.openxmlformats.org/officeDocument/2006/relationships/theme" Target="../theme/theme12.xml" /><Relationship Id="rId5" Type="http://schemas.openxmlformats.org/officeDocument/2006/relationships/slideLayout" Target="../slideLayouts/slideLayout66.xml" /><Relationship Id="rId4" Type="http://schemas.openxmlformats.org/officeDocument/2006/relationships/slideLayout" Target="../slideLayouts/slideLayout65.xml" 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theme" Target="../theme/theme13.xml" /><Relationship Id="rId5" Type="http://schemas.openxmlformats.org/officeDocument/2006/relationships/slideLayout" Target="../slideLayouts/slideLayout71.xml" /><Relationship Id="rId4" Type="http://schemas.openxmlformats.org/officeDocument/2006/relationships/slideLayout" Target="../slideLayouts/slideLayout70.xml" 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 /><Relationship Id="rId2" Type="http://schemas.openxmlformats.org/officeDocument/2006/relationships/slideLayout" Target="../slideLayouts/slideLayout73.xml" /><Relationship Id="rId1" Type="http://schemas.openxmlformats.org/officeDocument/2006/relationships/slideLayout" Target="../slideLayouts/slideLayout72.xml" /><Relationship Id="rId6" Type="http://schemas.openxmlformats.org/officeDocument/2006/relationships/theme" Target="../theme/theme14.xml" /><Relationship Id="rId5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5.xml" 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 /><Relationship Id="rId2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77.xml" /><Relationship Id="rId6" Type="http://schemas.openxmlformats.org/officeDocument/2006/relationships/theme" Target="../theme/theme15.xml" /><Relationship Id="rId5" Type="http://schemas.openxmlformats.org/officeDocument/2006/relationships/slideLayout" Target="../slideLayouts/slideLayout81.xml" /><Relationship Id="rId4" Type="http://schemas.openxmlformats.org/officeDocument/2006/relationships/slideLayout" Target="../slideLayouts/slideLayout80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7" Type="http://schemas.openxmlformats.org/officeDocument/2006/relationships/image" Target="../media/image3.png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5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0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23.xml" /><Relationship Id="rId1" Type="http://schemas.openxmlformats.org/officeDocument/2006/relationships/slideLayout" Target="../slideLayouts/slideLayout22.xml" /><Relationship Id="rId6" Type="http://schemas.openxmlformats.org/officeDocument/2006/relationships/theme" Target="../theme/theme4.xml" /><Relationship Id="rId5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5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28.xml" /><Relationship Id="rId1" Type="http://schemas.openxmlformats.org/officeDocument/2006/relationships/slideLayout" Target="../slideLayouts/slideLayout27.xml" /><Relationship Id="rId6" Type="http://schemas.openxmlformats.org/officeDocument/2006/relationships/theme" Target="../theme/theme5.xml" /><Relationship Id="rId5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30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 /><Relationship Id="rId2" Type="http://schemas.openxmlformats.org/officeDocument/2006/relationships/slideLayout" Target="../slideLayouts/slideLayout33.xml" /><Relationship Id="rId1" Type="http://schemas.openxmlformats.org/officeDocument/2006/relationships/slideLayout" Target="../slideLayouts/slideLayout32.xml" /><Relationship Id="rId6" Type="http://schemas.openxmlformats.org/officeDocument/2006/relationships/theme" Target="../theme/theme6.xml" /><Relationship Id="rId5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5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theme" Target="../theme/theme7.xml" /><Relationship Id="rId5" Type="http://schemas.openxmlformats.org/officeDocument/2006/relationships/slideLayout" Target="../slideLayouts/slideLayout41.xml" /><Relationship Id="rId4" Type="http://schemas.openxmlformats.org/officeDocument/2006/relationships/slideLayout" Target="../slideLayouts/slideLayout40.xml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 /><Relationship Id="rId2" Type="http://schemas.openxmlformats.org/officeDocument/2006/relationships/slideLayout" Target="../slideLayouts/slideLayout43.xml" /><Relationship Id="rId1" Type="http://schemas.openxmlformats.org/officeDocument/2006/relationships/slideLayout" Target="../slideLayouts/slideLayout42.xml" /><Relationship Id="rId6" Type="http://schemas.openxmlformats.org/officeDocument/2006/relationships/theme" Target="../theme/theme8.xml" /><Relationship Id="rId5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5.xml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 /><Relationship Id="rId2" Type="http://schemas.openxmlformats.org/officeDocument/2006/relationships/slideLayout" Target="../slideLayouts/slideLayout48.xml" /><Relationship Id="rId1" Type="http://schemas.openxmlformats.org/officeDocument/2006/relationships/slideLayout" Target="../slideLayouts/slideLayout47.xml" /><Relationship Id="rId6" Type="http://schemas.openxmlformats.org/officeDocument/2006/relationships/theme" Target="../theme/theme9.xml" /><Relationship Id="rId5" Type="http://schemas.openxmlformats.org/officeDocument/2006/relationships/slideLayout" Target="../slideLayouts/slideLayout51.xml" /><Relationship Id="rId4" Type="http://schemas.openxmlformats.org/officeDocument/2006/relationships/slideLayout" Target="../slideLayouts/slideLayout5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19/09/2023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4959"/>
            <a:ext cx="3022600" cy="1435100"/>
          </a:xfrm>
          <a:custGeom>
            <a:avLst/>
            <a:gdLst/>
            <a:ahLst/>
            <a:cxnLst/>
            <a:rect l="l" t="t" r="r" b="b"/>
            <a:pathLst>
              <a:path w="3022600" h="1435100">
                <a:moveTo>
                  <a:pt x="0" y="0"/>
                </a:moveTo>
                <a:lnTo>
                  <a:pt x="0" y="1407541"/>
                </a:lnTo>
                <a:lnTo>
                  <a:pt x="67948" y="1416685"/>
                </a:lnTo>
                <a:lnTo>
                  <a:pt x="139641" y="1422463"/>
                </a:lnTo>
                <a:lnTo>
                  <a:pt x="211620" y="1425956"/>
                </a:lnTo>
                <a:lnTo>
                  <a:pt x="403948" y="1432607"/>
                </a:lnTo>
                <a:lnTo>
                  <a:pt x="451970" y="1433827"/>
                </a:lnTo>
                <a:lnTo>
                  <a:pt x="500016" y="1434689"/>
                </a:lnTo>
                <a:lnTo>
                  <a:pt x="548111" y="1435101"/>
                </a:lnTo>
                <a:lnTo>
                  <a:pt x="596277" y="1434973"/>
                </a:lnTo>
                <a:lnTo>
                  <a:pt x="644433" y="1433821"/>
                </a:lnTo>
                <a:lnTo>
                  <a:pt x="692607" y="1431436"/>
                </a:lnTo>
                <a:lnTo>
                  <a:pt x="740816" y="1427955"/>
                </a:lnTo>
                <a:lnTo>
                  <a:pt x="789079" y="1423511"/>
                </a:lnTo>
                <a:lnTo>
                  <a:pt x="837412" y="1418240"/>
                </a:lnTo>
                <a:lnTo>
                  <a:pt x="885835" y="1412279"/>
                </a:lnTo>
                <a:lnTo>
                  <a:pt x="934364" y="1405763"/>
                </a:lnTo>
                <a:lnTo>
                  <a:pt x="1044152" y="1388371"/>
                </a:lnTo>
                <a:lnTo>
                  <a:pt x="1201956" y="1361647"/>
                </a:lnTo>
                <a:lnTo>
                  <a:pt x="1383548" y="1329878"/>
                </a:lnTo>
                <a:lnTo>
                  <a:pt x="1564701" y="1297352"/>
                </a:lnTo>
                <a:lnTo>
                  <a:pt x="1721188" y="1268358"/>
                </a:lnTo>
                <a:lnTo>
                  <a:pt x="1799844" y="1253109"/>
                </a:lnTo>
                <a:lnTo>
                  <a:pt x="1867898" y="1235367"/>
                </a:lnTo>
                <a:lnTo>
                  <a:pt x="1917734" y="1220565"/>
                </a:lnTo>
                <a:lnTo>
                  <a:pt x="1974812" y="1202856"/>
                </a:lnTo>
                <a:lnTo>
                  <a:pt x="2036656" y="1183025"/>
                </a:lnTo>
                <a:lnTo>
                  <a:pt x="2100793" y="1161857"/>
                </a:lnTo>
                <a:lnTo>
                  <a:pt x="2164750" y="1140136"/>
                </a:lnTo>
                <a:lnTo>
                  <a:pt x="2226051" y="1118647"/>
                </a:lnTo>
                <a:lnTo>
                  <a:pt x="2282223" y="1098176"/>
                </a:lnTo>
                <a:lnTo>
                  <a:pt x="2330792" y="1079507"/>
                </a:lnTo>
                <a:lnTo>
                  <a:pt x="2369284" y="1063425"/>
                </a:lnTo>
                <a:lnTo>
                  <a:pt x="2406142" y="1042162"/>
                </a:lnTo>
                <a:lnTo>
                  <a:pt x="2380456" y="1036357"/>
                </a:lnTo>
                <a:lnTo>
                  <a:pt x="2354770" y="1039733"/>
                </a:lnTo>
                <a:lnTo>
                  <a:pt x="2328703" y="1042894"/>
                </a:lnTo>
                <a:lnTo>
                  <a:pt x="2301875" y="1036447"/>
                </a:lnTo>
                <a:lnTo>
                  <a:pt x="2350309" y="1014995"/>
                </a:lnTo>
                <a:lnTo>
                  <a:pt x="2400173" y="1006189"/>
                </a:lnTo>
                <a:lnTo>
                  <a:pt x="2449464" y="999906"/>
                </a:lnTo>
                <a:lnTo>
                  <a:pt x="2496185" y="986028"/>
                </a:lnTo>
                <a:lnTo>
                  <a:pt x="2491426" y="971393"/>
                </a:lnTo>
                <a:lnTo>
                  <a:pt x="2481643" y="964104"/>
                </a:lnTo>
                <a:lnTo>
                  <a:pt x="2471289" y="958506"/>
                </a:lnTo>
                <a:lnTo>
                  <a:pt x="2464816" y="948944"/>
                </a:lnTo>
                <a:lnTo>
                  <a:pt x="2514151" y="929801"/>
                </a:lnTo>
                <a:lnTo>
                  <a:pt x="2564666" y="915499"/>
                </a:lnTo>
                <a:lnTo>
                  <a:pt x="2615938" y="904270"/>
                </a:lnTo>
                <a:lnTo>
                  <a:pt x="2667546" y="894345"/>
                </a:lnTo>
                <a:lnTo>
                  <a:pt x="2719067" y="883955"/>
                </a:lnTo>
                <a:lnTo>
                  <a:pt x="2770080" y="871333"/>
                </a:lnTo>
                <a:lnTo>
                  <a:pt x="2820162" y="854710"/>
                </a:lnTo>
                <a:lnTo>
                  <a:pt x="2767666" y="848539"/>
                </a:lnTo>
                <a:lnTo>
                  <a:pt x="2715368" y="847085"/>
                </a:lnTo>
                <a:lnTo>
                  <a:pt x="2663126" y="848883"/>
                </a:lnTo>
                <a:lnTo>
                  <a:pt x="2610800" y="852471"/>
                </a:lnTo>
                <a:lnTo>
                  <a:pt x="2558248" y="856382"/>
                </a:lnTo>
                <a:lnTo>
                  <a:pt x="2505329" y="859155"/>
                </a:lnTo>
                <a:lnTo>
                  <a:pt x="2514230" y="845732"/>
                </a:lnTo>
                <a:lnTo>
                  <a:pt x="2524823" y="838644"/>
                </a:lnTo>
                <a:lnTo>
                  <a:pt x="2535797" y="834509"/>
                </a:lnTo>
                <a:lnTo>
                  <a:pt x="2545842" y="829945"/>
                </a:lnTo>
                <a:lnTo>
                  <a:pt x="2557071" y="822332"/>
                </a:lnTo>
                <a:lnTo>
                  <a:pt x="2565288" y="813435"/>
                </a:lnTo>
                <a:lnTo>
                  <a:pt x="2568577" y="801584"/>
                </a:lnTo>
                <a:lnTo>
                  <a:pt x="2561564" y="769606"/>
                </a:lnTo>
                <a:lnTo>
                  <a:pt x="2565193" y="758967"/>
                </a:lnTo>
                <a:lnTo>
                  <a:pt x="2624601" y="731518"/>
                </a:lnTo>
                <a:lnTo>
                  <a:pt x="2662999" y="726011"/>
                </a:lnTo>
                <a:lnTo>
                  <a:pt x="2701778" y="723671"/>
                </a:lnTo>
                <a:lnTo>
                  <a:pt x="2740152" y="719963"/>
                </a:lnTo>
                <a:lnTo>
                  <a:pt x="2780030" y="717486"/>
                </a:lnTo>
                <a:lnTo>
                  <a:pt x="2797230" y="713390"/>
                </a:lnTo>
                <a:lnTo>
                  <a:pt x="2806954" y="703199"/>
                </a:lnTo>
                <a:lnTo>
                  <a:pt x="2826533" y="670206"/>
                </a:lnTo>
                <a:lnTo>
                  <a:pt x="2851769" y="657669"/>
                </a:lnTo>
                <a:lnTo>
                  <a:pt x="2880409" y="656085"/>
                </a:lnTo>
                <a:lnTo>
                  <a:pt x="2910205" y="655955"/>
                </a:lnTo>
                <a:lnTo>
                  <a:pt x="2934579" y="648852"/>
                </a:lnTo>
                <a:lnTo>
                  <a:pt x="2947177" y="632571"/>
                </a:lnTo>
                <a:lnTo>
                  <a:pt x="2948370" y="607216"/>
                </a:lnTo>
                <a:lnTo>
                  <a:pt x="2938526" y="572897"/>
                </a:lnTo>
                <a:lnTo>
                  <a:pt x="2956823" y="562512"/>
                </a:lnTo>
                <a:lnTo>
                  <a:pt x="2978324" y="561165"/>
                </a:lnTo>
                <a:lnTo>
                  <a:pt x="3000944" y="558127"/>
                </a:lnTo>
                <a:lnTo>
                  <a:pt x="3022600" y="542671"/>
                </a:lnTo>
                <a:lnTo>
                  <a:pt x="2970062" y="539072"/>
                </a:lnTo>
                <a:lnTo>
                  <a:pt x="2917726" y="536497"/>
                </a:lnTo>
                <a:lnTo>
                  <a:pt x="2865580" y="534612"/>
                </a:lnTo>
                <a:lnTo>
                  <a:pt x="2761817" y="531565"/>
                </a:lnTo>
                <a:lnTo>
                  <a:pt x="2710180" y="529732"/>
                </a:lnTo>
                <a:lnTo>
                  <a:pt x="2658690" y="527246"/>
                </a:lnTo>
                <a:lnTo>
                  <a:pt x="2607338" y="523771"/>
                </a:lnTo>
                <a:lnTo>
                  <a:pt x="2556113" y="518971"/>
                </a:lnTo>
                <a:lnTo>
                  <a:pt x="2505004" y="512511"/>
                </a:lnTo>
                <a:lnTo>
                  <a:pt x="2454001" y="504055"/>
                </a:lnTo>
                <a:lnTo>
                  <a:pt x="2403094" y="493268"/>
                </a:lnTo>
                <a:lnTo>
                  <a:pt x="2451512" y="491609"/>
                </a:lnTo>
                <a:lnTo>
                  <a:pt x="2499741" y="486664"/>
                </a:lnTo>
                <a:lnTo>
                  <a:pt x="2547969" y="483623"/>
                </a:lnTo>
                <a:lnTo>
                  <a:pt x="2596388" y="487680"/>
                </a:lnTo>
                <a:lnTo>
                  <a:pt x="2604325" y="488555"/>
                </a:lnTo>
                <a:lnTo>
                  <a:pt x="2612644" y="488203"/>
                </a:lnTo>
                <a:lnTo>
                  <a:pt x="2648348" y="472749"/>
                </a:lnTo>
                <a:lnTo>
                  <a:pt x="2650109" y="462915"/>
                </a:lnTo>
                <a:lnTo>
                  <a:pt x="2648712" y="455509"/>
                </a:lnTo>
                <a:lnTo>
                  <a:pt x="2616864" y="434133"/>
                </a:lnTo>
                <a:lnTo>
                  <a:pt x="2599483" y="430688"/>
                </a:lnTo>
                <a:lnTo>
                  <a:pt x="2582078" y="431863"/>
                </a:lnTo>
                <a:lnTo>
                  <a:pt x="2546951" y="445156"/>
                </a:lnTo>
                <a:lnTo>
                  <a:pt x="2530395" y="445404"/>
                </a:lnTo>
                <a:lnTo>
                  <a:pt x="2514959" y="438723"/>
                </a:lnTo>
                <a:lnTo>
                  <a:pt x="2500249" y="424815"/>
                </a:lnTo>
                <a:lnTo>
                  <a:pt x="2479468" y="408856"/>
                </a:lnTo>
                <a:lnTo>
                  <a:pt x="2456116" y="402590"/>
                </a:lnTo>
                <a:lnTo>
                  <a:pt x="2431811" y="400133"/>
                </a:lnTo>
                <a:lnTo>
                  <a:pt x="2408174" y="395605"/>
                </a:lnTo>
                <a:lnTo>
                  <a:pt x="2382647" y="390342"/>
                </a:lnTo>
                <a:lnTo>
                  <a:pt x="2355786" y="387318"/>
                </a:lnTo>
                <a:lnTo>
                  <a:pt x="2327021" y="382817"/>
                </a:lnTo>
                <a:lnTo>
                  <a:pt x="2295779" y="373126"/>
                </a:lnTo>
                <a:lnTo>
                  <a:pt x="2350277" y="365879"/>
                </a:lnTo>
                <a:lnTo>
                  <a:pt x="2457370" y="370339"/>
                </a:lnTo>
                <a:lnTo>
                  <a:pt x="2512441" y="363093"/>
                </a:lnTo>
                <a:lnTo>
                  <a:pt x="2490229" y="348025"/>
                </a:lnTo>
                <a:lnTo>
                  <a:pt x="2469054" y="341899"/>
                </a:lnTo>
                <a:lnTo>
                  <a:pt x="2429383" y="338328"/>
                </a:lnTo>
                <a:lnTo>
                  <a:pt x="2406618" y="334831"/>
                </a:lnTo>
                <a:lnTo>
                  <a:pt x="2361088" y="329505"/>
                </a:lnTo>
                <a:lnTo>
                  <a:pt x="2338324" y="326009"/>
                </a:lnTo>
                <a:lnTo>
                  <a:pt x="2317240" y="322137"/>
                </a:lnTo>
                <a:lnTo>
                  <a:pt x="2275405" y="313060"/>
                </a:lnTo>
                <a:lnTo>
                  <a:pt x="2254250" y="309118"/>
                </a:lnTo>
                <a:lnTo>
                  <a:pt x="2213038" y="304942"/>
                </a:lnTo>
                <a:lnTo>
                  <a:pt x="2192813" y="299063"/>
                </a:lnTo>
                <a:lnTo>
                  <a:pt x="2173351" y="285623"/>
                </a:lnTo>
                <a:lnTo>
                  <a:pt x="2215698" y="263871"/>
                </a:lnTo>
                <a:lnTo>
                  <a:pt x="2259942" y="254409"/>
                </a:lnTo>
                <a:lnTo>
                  <a:pt x="2305783" y="252000"/>
                </a:lnTo>
                <a:lnTo>
                  <a:pt x="2352922" y="251408"/>
                </a:lnTo>
                <a:lnTo>
                  <a:pt x="2401062" y="247396"/>
                </a:lnTo>
                <a:lnTo>
                  <a:pt x="2385024" y="234402"/>
                </a:lnTo>
                <a:lnTo>
                  <a:pt x="2369058" y="228219"/>
                </a:lnTo>
                <a:lnTo>
                  <a:pt x="2353663" y="225178"/>
                </a:lnTo>
                <a:lnTo>
                  <a:pt x="2339340" y="221615"/>
                </a:lnTo>
                <a:lnTo>
                  <a:pt x="2331212" y="219329"/>
                </a:lnTo>
                <a:lnTo>
                  <a:pt x="2321179" y="219329"/>
                </a:lnTo>
                <a:lnTo>
                  <a:pt x="2318131" y="208153"/>
                </a:lnTo>
                <a:lnTo>
                  <a:pt x="2367942" y="165828"/>
                </a:lnTo>
                <a:lnTo>
                  <a:pt x="2439578" y="144885"/>
                </a:lnTo>
                <a:lnTo>
                  <a:pt x="2496742" y="133294"/>
                </a:lnTo>
                <a:lnTo>
                  <a:pt x="2517600" y="130841"/>
                </a:lnTo>
                <a:lnTo>
                  <a:pt x="2537910" y="126055"/>
                </a:lnTo>
                <a:lnTo>
                  <a:pt x="2511646" y="84543"/>
                </a:lnTo>
                <a:lnTo>
                  <a:pt x="2464853" y="65517"/>
                </a:lnTo>
                <a:lnTo>
                  <a:pt x="2416889" y="56165"/>
                </a:lnTo>
                <a:lnTo>
                  <a:pt x="2368004" y="53650"/>
                </a:lnTo>
                <a:lnTo>
                  <a:pt x="2318449" y="55135"/>
                </a:lnTo>
                <a:lnTo>
                  <a:pt x="2268474" y="57785"/>
                </a:lnTo>
                <a:lnTo>
                  <a:pt x="2219590" y="59786"/>
                </a:lnTo>
                <a:lnTo>
                  <a:pt x="2121796" y="63355"/>
                </a:lnTo>
                <a:lnTo>
                  <a:pt x="2072871" y="64708"/>
                </a:lnTo>
                <a:lnTo>
                  <a:pt x="2023919" y="65627"/>
                </a:lnTo>
                <a:lnTo>
                  <a:pt x="1974933" y="66005"/>
                </a:lnTo>
                <a:lnTo>
                  <a:pt x="1925905" y="65734"/>
                </a:lnTo>
                <a:lnTo>
                  <a:pt x="1876830" y="64705"/>
                </a:lnTo>
                <a:lnTo>
                  <a:pt x="1827700" y="62811"/>
                </a:lnTo>
                <a:lnTo>
                  <a:pt x="1778508" y="59944"/>
                </a:lnTo>
                <a:lnTo>
                  <a:pt x="1728696" y="52793"/>
                </a:lnTo>
                <a:lnTo>
                  <a:pt x="1678717" y="47148"/>
                </a:lnTo>
                <a:lnTo>
                  <a:pt x="1628596" y="42718"/>
                </a:lnTo>
                <a:lnTo>
                  <a:pt x="1578356" y="39211"/>
                </a:lnTo>
                <a:lnTo>
                  <a:pt x="1528020" y="36334"/>
                </a:lnTo>
                <a:lnTo>
                  <a:pt x="1427158" y="31308"/>
                </a:lnTo>
                <a:lnTo>
                  <a:pt x="1327353" y="25822"/>
                </a:lnTo>
                <a:lnTo>
                  <a:pt x="1277901" y="24201"/>
                </a:lnTo>
                <a:lnTo>
                  <a:pt x="1228347" y="23509"/>
                </a:lnTo>
                <a:lnTo>
                  <a:pt x="1178717" y="23540"/>
                </a:lnTo>
                <a:lnTo>
                  <a:pt x="1129037" y="24093"/>
                </a:lnTo>
                <a:lnTo>
                  <a:pt x="979944" y="26835"/>
                </a:lnTo>
                <a:lnTo>
                  <a:pt x="930313" y="27432"/>
                </a:lnTo>
                <a:lnTo>
                  <a:pt x="876587" y="28615"/>
                </a:lnTo>
                <a:lnTo>
                  <a:pt x="768858" y="32337"/>
                </a:lnTo>
                <a:lnTo>
                  <a:pt x="714965" y="33330"/>
                </a:lnTo>
                <a:lnTo>
                  <a:pt x="661128" y="32714"/>
                </a:lnTo>
                <a:lnTo>
                  <a:pt x="607402" y="29718"/>
                </a:lnTo>
                <a:lnTo>
                  <a:pt x="553495" y="26382"/>
                </a:lnTo>
                <a:lnTo>
                  <a:pt x="499393" y="24744"/>
                </a:lnTo>
                <a:lnTo>
                  <a:pt x="445148" y="24292"/>
                </a:lnTo>
                <a:lnTo>
                  <a:pt x="336449" y="24904"/>
                </a:lnTo>
                <a:lnTo>
                  <a:pt x="282101" y="24946"/>
                </a:lnTo>
                <a:lnTo>
                  <a:pt x="227825" y="24130"/>
                </a:lnTo>
                <a:lnTo>
                  <a:pt x="185307" y="21955"/>
                </a:lnTo>
                <a:lnTo>
                  <a:pt x="142791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D24717">
              <a:alpha val="19999"/>
            </a:srgbClr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827" y="352361"/>
            <a:ext cx="987234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293" y="1110996"/>
            <a:ext cx="11043412" cy="303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8906" y="6433879"/>
            <a:ext cx="24384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 defTabSz="914400">
              <a:spcBef>
                <a:spcPts val="105"/>
              </a:spcBef>
            </a:pPr>
            <a:fld id="{81D60167-4931-47E6-BA6A-407CBD079E47}" type="slidenum">
              <a:rPr spc="-100" dirty="0"/>
              <a:pPr marL="38100" defTabSz="9144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3669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4959"/>
            <a:ext cx="3022600" cy="1435100"/>
          </a:xfrm>
          <a:custGeom>
            <a:avLst/>
            <a:gdLst/>
            <a:ahLst/>
            <a:cxnLst/>
            <a:rect l="l" t="t" r="r" b="b"/>
            <a:pathLst>
              <a:path w="3022600" h="1435100">
                <a:moveTo>
                  <a:pt x="0" y="0"/>
                </a:moveTo>
                <a:lnTo>
                  <a:pt x="0" y="1407541"/>
                </a:lnTo>
                <a:lnTo>
                  <a:pt x="67948" y="1416685"/>
                </a:lnTo>
                <a:lnTo>
                  <a:pt x="139641" y="1422463"/>
                </a:lnTo>
                <a:lnTo>
                  <a:pt x="211620" y="1425956"/>
                </a:lnTo>
                <a:lnTo>
                  <a:pt x="403948" y="1432607"/>
                </a:lnTo>
                <a:lnTo>
                  <a:pt x="451970" y="1433827"/>
                </a:lnTo>
                <a:lnTo>
                  <a:pt x="500016" y="1434689"/>
                </a:lnTo>
                <a:lnTo>
                  <a:pt x="548111" y="1435101"/>
                </a:lnTo>
                <a:lnTo>
                  <a:pt x="596277" y="1434973"/>
                </a:lnTo>
                <a:lnTo>
                  <a:pt x="644433" y="1433821"/>
                </a:lnTo>
                <a:lnTo>
                  <a:pt x="692607" y="1431436"/>
                </a:lnTo>
                <a:lnTo>
                  <a:pt x="740816" y="1427955"/>
                </a:lnTo>
                <a:lnTo>
                  <a:pt x="789079" y="1423511"/>
                </a:lnTo>
                <a:lnTo>
                  <a:pt x="837412" y="1418240"/>
                </a:lnTo>
                <a:lnTo>
                  <a:pt x="885835" y="1412279"/>
                </a:lnTo>
                <a:lnTo>
                  <a:pt x="934364" y="1405763"/>
                </a:lnTo>
                <a:lnTo>
                  <a:pt x="1044152" y="1388371"/>
                </a:lnTo>
                <a:lnTo>
                  <a:pt x="1201956" y="1361647"/>
                </a:lnTo>
                <a:lnTo>
                  <a:pt x="1383548" y="1329878"/>
                </a:lnTo>
                <a:lnTo>
                  <a:pt x="1564701" y="1297352"/>
                </a:lnTo>
                <a:lnTo>
                  <a:pt x="1721188" y="1268358"/>
                </a:lnTo>
                <a:lnTo>
                  <a:pt x="1799844" y="1253109"/>
                </a:lnTo>
                <a:lnTo>
                  <a:pt x="1867898" y="1235367"/>
                </a:lnTo>
                <a:lnTo>
                  <a:pt x="1917734" y="1220565"/>
                </a:lnTo>
                <a:lnTo>
                  <a:pt x="1974812" y="1202856"/>
                </a:lnTo>
                <a:lnTo>
                  <a:pt x="2036656" y="1183025"/>
                </a:lnTo>
                <a:lnTo>
                  <a:pt x="2100793" y="1161857"/>
                </a:lnTo>
                <a:lnTo>
                  <a:pt x="2164750" y="1140136"/>
                </a:lnTo>
                <a:lnTo>
                  <a:pt x="2226051" y="1118647"/>
                </a:lnTo>
                <a:lnTo>
                  <a:pt x="2282223" y="1098176"/>
                </a:lnTo>
                <a:lnTo>
                  <a:pt x="2330792" y="1079507"/>
                </a:lnTo>
                <a:lnTo>
                  <a:pt x="2369284" y="1063425"/>
                </a:lnTo>
                <a:lnTo>
                  <a:pt x="2406142" y="1042162"/>
                </a:lnTo>
                <a:lnTo>
                  <a:pt x="2380456" y="1036357"/>
                </a:lnTo>
                <a:lnTo>
                  <a:pt x="2354770" y="1039733"/>
                </a:lnTo>
                <a:lnTo>
                  <a:pt x="2328703" y="1042894"/>
                </a:lnTo>
                <a:lnTo>
                  <a:pt x="2301875" y="1036447"/>
                </a:lnTo>
                <a:lnTo>
                  <a:pt x="2350309" y="1014995"/>
                </a:lnTo>
                <a:lnTo>
                  <a:pt x="2400173" y="1006189"/>
                </a:lnTo>
                <a:lnTo>
                  <a:pt x="2449464" y="999906"/>
                </a:lnTo>
                <a:lnTo>
                  <a:pt x="2496185" y="986028"/>
                </a:lnTo>
                <a:lnTo>
                  <a:pt x="2491426" y="971393"/>
                </a:lnTo>
                <a:lnTo>
                  <a:pt x="2481643" y="964104"/>
                </a:lnTo>
                <a:lnTo>
                  <a:pt x="2471289" y="958506"/>
                </a:lnTo>
                <a:lnTo>
                  <a:pt x="2464816" y="948944"/>
                </a:lnTo>
                <a:lnTo>
                  <a:pt x="2514151" y="929801"/>
                </a:lnTo>
                <a:lnTo>
                  <a:pt x="2564666" y="915499"/>
                </a:lnTo>
                <a:lnTo>
                  <a:pt x="2615938" y="904270"/>
                </a:lnTo>
                <a:lnTo>
                  <a:pt x="2667546" y="894345"/>
                </a:lnTo>
                <a:lnTo>
                  <a:pt x="2719067" y="883955"/>
                </a:lnTo>
                <a:lnTo>
                  <a:pt x="2770080" y="871333"/>
                </a:lnTo>
                <a:lnTo>
                  <a:pt x="2820162" y="854710"/>
                </a:lnTo>
                <a:lnTo>
                  <a:pt x="2767666" y="848539"/>
                </a:lnTo>
                <a:lnTo>
                  <a:pt x="2715368" y="847085"/>
                </a:lnTo>
                <a:lnTo>
                  <a:pt x="2663126" y="848883"/>
                </a:lnTo>
                <a:lnTo>
                  <a:pt x="2610800" y="852471"/>
                </a:lnTo>
                <a:lnTo>
                  <a:pt x="2558248" y="856382"/>
                </a:lnTo>
                <a:lnTo>
                  <a:pt x="2505329" y="859155"/>
                </a:lnTo>
                <a:lnTo>
                  <a:pt x="2514230" y="845732"/>
                </a:lnTo>
                <a:lnTo>
                  <a:pt x="2524823" y="838644"/>
                </a:lnTo>
                <a:lnTo>
                  <a:pt x="2535797" y="834509"/>
                </a:lnTo>
                <a:lnTo>
                  <a:pt x="2545842" y="829945"/>
                </a:lnTo>
                <a:lnTo>
                  <a:pt x="2557071" y="822332"/>
                </a:lnTo>
                <a:lnTo>
                  <a:pt x="2565288" y="813435"/>
                </a:lnTo>
                <a:lnTo>
                  <a:pt x="2568577" y="801584"/>
                </a:lnTo>
                <a:lnTo>
                  <a:pt x="2561564" y="769606"/>
                </a:lnTo>
                <a:lnTo>
                  <a:pt x="2565193" y="758967"/>
                </a:lnTo>
                <a:lnTo>
                  <a:pt x="2624601" y="731518"/>
                </a:lnTo>
                <a:lnTo>
                  <a:pt x="2662999" y="726011"/>
                </a:lnTo>
                <a:lnTo>
                  <a:pt x="2701778" y="723671"/>
                </a:lnTo>
                <a:lnTo>
                  <a:pt x="2740152" y="719963"/>
                </a:lnTo>
                <a:lnTo>
                  <a:pt x="2780030" y="717486"/>
                </a:lnTo>
                <a:lnTo>
                  <a:pt x="2797230" y="713390"/>
                </a:lnTo>
                <a:lnTo>
                  <a:pt x="2806954" y="703199"/>
                </a:lnTo>
                <a:lnTo>
                  <a:pt x="2826533" y="670206"/>
                </a:lnTo>
                <a:lnTo>
                  <a:pt x="2851769" y="657669"/>
                </a:lnTo>
                <a:lnTo>
                  <a:pt x="2880409" y="656085"/>
                </a:lnTo>
                <a:lnTo>
                  <a:pt x="2910205" y="655955"/>
                </a:lnTo>
                <a:lnTo>
                  <a:pt x="2934579" y="648852"/>
                </a:lnTo>
                <a:lnTo>
                  <a:pt x="2947177" y="632571"/>
                </a:lnTo>
                <a:lnTo>
                  <a:pt x="2948370" y="607216"/>
                </a:lnTo>
                <a:lnTo>
                  <a:pt x="2938526" y="572897"/>
                </a:lnTo>
                <a:lnTo>
                  <a:pt x="2956823" y="562512"/>
                </a:lnTo>
                <a:lnTo>
                  <a:pt x="2978324" y="561165"/>
                </a:lnTo>
                <a:lnTo>
                  <a:pt x="3000944" y="558127"/>
                </a:lnTo>
                <a:lnTo>
                  <a:pt x="3022600" y="542671"/>
                </a:lnTo>
                <a:lnTo>
                  <a:pt x="2970062" y="539072"/>
                </a:lnTo>
                <a:lnTo>
                  <a:pt x="2917726" y="536497"/>
                </a:lnTo>
                <a:lnTo>
                  <a:pt x="2865580" y="534612"/>
                </a:lnTo>
                <a:lnTo>
                  <a:pt x="2761817" y="531565"/>
                </a:lnTo>
                <a:lnTo>
                  <a:pt x="2710180" y="529732"/>
                </a:lnTo>
                <a:lnTo>
                  <a:pt x="2658690" y="527246"/>
                </a:lnTo>
                <a:lnTo>
                  <a:pt x="2607338" y="523771"/>
                </a:lnTo>
                <a:lnTo>
                  <a:pt x="2556113" y="518971"/>
                </a:lnTo>
                <a:lnTo>
                  <a:pt x="2505004" y="512511"/>
                </a:lnTo>
                <a:lnTo>
                  <a:pt x="2454001" y="504055"/>
                </a:lnTo>
                <a:lnTo>
                  <a:pt x="2403094" y="493268"/>
                </a:lnTo>
                <a:lnTo>
                  <a:pt x="2451512" y="491609"/>
                </a:lnTo>
                <a:lnTo>
                  <a:pt x="2499741" y="486664"/>
                </a:lnTo>
                <a:lnTo>
                  <a:pt x="2547969" y="483623"/>
                </a:lnTo>
                <a:lnTo>
                  <a:pt x="2596388" y="487680"/>
                </a:lnTo>
                <a:lnTo>
                  <a:pt x="2604325" y="488555"/>
                </a:lnTo>
                <a:lnTo>
                  <a:pt x="2612644" y="488203"/>
                </a:lnTo>
                <a:lnTo>
                  <a:pt x="2648348" y="472749"/>
                </a:lnTo>
                <a:lnTo>
                  <a:pt x="2650109" y="462915"/>
                </a:lnTo>
                <a:lnTo>
                  <a:pt x="2648712" y="455509"/>
                </a:lnTo>
                <a:lnTo>
                  <a:pt x="2616864" y="434133"/>
                </a:lnTo>
                <a:lnTo>
                  <a:pt x="2599483" y="430688"/>
                </a:lnTo>
                <a:lnTo>
                  <a:pt x="2582078" y="431863"/>
                </a:lnTo>
                <a:lnTo>
                  <a:pt x="2546951" y="445156"/>
                </a:lnTo>
                <a:lnTo>
                  <a:pt x="2530395" y="445404"/>
                </a:lnTo>
                <a:lnTo>
                  <a:pt x="2514959" y="438723"/>
                </a:lnTo>
                <a:lnTo>
                  <a:pt x="2500249" y="424815"/>
                </a:lnTo>
                <a:lnTo>
                  <a:pt x="2479468" y="408856"/>
                </a:lnTo>
                <a:lnTo>
                  <a:pt x="2456116" y="402590"/>
                </a:lnTo>
                <a:lnTo>
                  <a:pt x="2431811" y="400133"/>
                </a:lnTo>
                <a:lnTo>
                  <a:pt x="2408174" y="395605"/>
                </a:lnTo>
                <a:lnTo>
                  <a:pt x="2382647" y="390342"/>
                </a:lnTo>
                <a:lnTo>
                  <a:pt x="2355786" y="387318"/>
                </a:lnTo>
                <a:lnTo>
                  <a:pt x="2327021" y="382817"/>
                </a:lnTo>
                <a:lnTo>
                  <a:pt x="2295779" y="373126"/>
                </a:lnTo>
                <a:lnTo>
                  <a:pt x="2350277" y="365879"/>
                </a:lnTo>
                <a:lnTo>
                  <a:pt x="2457370" y="370339"/>
                </a:lnTo>
                <a:lnTo>
                  <a:pt x="2512441" y="363093"/>
                </a:lnTo>
                <a:lnTo>
                  <a:pt x="2490229" y="348025"/>
                </a:lnTo>
                <a:lnTo>
                  <a:pt x="2469054" y="341899"/>
                </a:lnTo>
                <a:lnTo>
                  <a:pt x="2429383" y="338328"/>
                </a:lnTo>
                <a:lnTo>
                  <a:pt x="2406618" y="334831"/>
                </a:lnTo>
                <a:lnTo>
                  <a:pt x="2361088" y="329505"/>
                </a:lnTo>
                <a:lnTo>
                  <a:pt x="2338324" y="326009"/>
                </a:lnTo>
                <a:lnTo>
                  <a:pt x="2317240" y="322137"/>
                </a:lnTo>
                <a:lnTo>
                  <a:pt x="2275405" y="313060"/>
                </a:lnTo>
                <a:lnTo>
                  <a:pt x="2254250" y="309118"/>
                </a:lnTo>
                <a:lnTo>
                  <a:pt x="2213038" y="304942"/>
                </a:lnTo>
                <a:lnTo>
                  <a:pt x="2192813" y="299063"/>
                </a:lnTo>
                <a:lnTo>
                  <a:pt x="2173351" y="285623"/>
                </a:lnTo>
                <a:lnTo>
                  <a:pt x="2215698" y="263871"/>
                </a:lnTo>
                <a:lnTo>
                  <a:pt x="2259942" y="254409"/>
                </a:lnTo>
                <a:lnTo>
                  <a:pt x="2305783" y="252000"/>
                </a:lnTo>
                <a:lnTo>
                  <a:pt x="2352922" y="251408"/>
                </a:lnTo>
                <a:lnTo>
                  <a:pt x="2401062" y="247396"/>
                </a:lnTo>
                <a:lnTo>
                  <a:pt x="2385024" y="234402"/>
                </a:lnTo>
                <a:lnTo>
                  <a:pt x="2369058" y="228219"/>
                </a:lnTo>
                <a:lnTo>
                  <a:pt x="2353663" y="225178"/>
                </a:lnTo>
                <a:lnTo>
                  <a:pt x="2339340" y="221615"/>
                </a:lnTo>
                <a:lnTo>
                  <a:pt x="2331212" y="219329"/>
                </a:lnTo>
                <a:lnTo>
                  <a:pt x="2321179" y="219329"/>
                </a:lnTo>
                <a:lnTo>
                  <a:pt x="2318131" y="208153"/>
                </a:lnTo>
                <a:lnTo>
                  <a:pt x="2367942" y="165828"/>
                </a:lnTo>
                <a:lnTo>
                  <a:pt x="2439578" y="144885"/>
                </a:lnTo>
                <a:lnTo>
                  <a:pt x="2496742" y="133294"/>
                </a:lnTo>
                <a:lnTo>
                  <a:pt x="2517600" y="130841"/>
                </a:lnTo>
                <a:lnTo>
                  <a:pt x="2537910" y="126055"/>
                </a:lnTo>
                <a:lnTo>
                  <a:pt x="2511646" y="84543"/>
                </a:lnTo>
                <a:lnTo>
                  <a:pt x="2464853" y="65517"/>
                </a:lnTo>
                <a:lnTo>
                  <a:pt x="2416889" y="56165"/>
                </a:lnTo>
                <a:lnTo>
                  <a:pt x="2368004" y="53650"/>
                </a:lnTo>
                <a:lnTo>
                  <a:pt x="2318449" y="55135"/>
                </a:lnTo>
                <a:lnTo>
                  <a:pt x="2268474" y="57785"/>
                </a:lnTo>
                <a:lnTo>
                  <a:pt x="2219590" y="59786"/>
                </a:lnTo>
                <a:lnTo>
                  <a:pt x="2121796" y="63355"/>
                </a:lnTo>
                <a:lnTo>
                  <a:pt x="2072871" y="64708"/>
                </a:lnTo>
                <a:lnTo>
                  <a:pt x="2023919" y="65627"/>
                </a:lnTo>
                <a:lnTo>
                  <a:pt x="1974933" y="66005"/>
                </a:lnTo>
                <a:lnTo>
                  <a:pt x="1925905" y="65734"/>
                </a:lnTo>
                <a:lnTo>
                  <a:pt x="1876830" y="64705"/>
                </a:lnTo>
                <a:lnTo>
                  <a:pt x="1827700" y="62811"/>
                </a:lnTo>
                <a:lnTo>
                  <a:pt x="1778508" y="59944"/>
                </a:lnTo>
                <a:lnTo>
                  <a:pt x="1728696" y="52793"/>
                </a:lnTo>
                <a:lnTo>
                  <a:pt x="1678717" y="47148"/>
                </a:lnTo>
                <a:lnTo>
                  <a:pt x="1628596" y="42718"/>
                </a:lnTo>
                <a:lnTo>
                  <a:pt x="1578356" y="39211"/>
                </a:lnTo>
                <a:lnTo>
                  <a:pt x="1528020" y="36334"/>
                </a:lnTo>
                <a:lnTo>
                  <a:pt x="1427158" y="31308"/>
                </a:lnTo>
                <a:lnTo>
                  <a:pt x="1327353" y="25822"/>
                </a:lnTo>
                <a:lnTo>
                  <a:pt x="1277901" y="24201"/>
                </a:lnTo>
                <a:lnTo>
                  <a:pt x="1228347" y="23509"/>
                </a:lnTo>
                <a:lnTo>
                  <a:pt x="1178717" y="23540"/>
                </a:lnTo>
                <a:lnTo>
                  <a:pt x="1129037" y="24093"/>
                </a:lnTo>
                <a:lnTo>
                  <a:pt x="979944" y="26835"/>
                </a:lnTo>
                <a:lnTo>
                  <a:pt x="930313" y="27432"/>
                </a:lnTo>
                <a:lnTo>
                  <a:pt x="876587" y="28615"/>
                </a:lnTo>
                <a:lnTo>
                  <a:pt x="768858" y="32337"/>
                </a:lnTo>
                <a:lnTo>
                  <a:pt x="714965" y="33330"/>
                </a:lnTo>
                <a:lnTo>
                  <a:pt x="661128" y="32714"/>
                </a:lnTo>
                <a:lnTo>
                  <a:pt x="607402" y="29718"/>
                </a:lnTo>
                <a:lnTo>
                  <a:pt x="553495" y="26382"/>
                </a:lnTo>
                <a:lnTo>
                  <a:pt x="499393" y="24744"/>
                </a:lnTo>
                <a:lnTo>
                  <a:pt x="445148" y="24292"/>
                </a:lnTo>
                <a:lnTo>
                  <a:pt x="336449" y="24904"/>
                </a:lnTo>
                <a:lnTo>
                  <a:pt x="282101" y="24946"/>
                </a:lnTo>
                <a:lnTo>
                  <a:pt x="227825" y="24130"/>
                </a:lnTo>
                <a:lnTo>
                  <a:pt x="185307" y="21955"/>
                </a:lnTo>
                <a:lnTo>
                  <a:pt x="142791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D24717">
              <a:alpha val="19999"/>
            </a:srgbClr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827" y="352361"/>
            <a:ext cx="987234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293" y="1110996"/>
            <a:ext cx="11043412" cy="303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8906" y="6433879"/>
            <a:ext cx="24384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 defTabSz="914400">
              <a:spcBef>
                <a:spcPts val="105"/>
              </a:spcBef>
            </a:pPr>
            <a:fld id="{81D60167-4931-47E6-BA6A-407CBD079E47}" type="slidenum">
              <a:rPr spc="-100" dirty="0"/>
              <a:pPr marL="38100" defTabSz="9144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2408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4959"/>
            <a:ext cx="3022600" cy="1435100"/>
          </a:xfrm>
          <a:custGeom>
            <a:avLst/>
            <a:gdLst/>
            <a:ahLst/>
            <a:cxnLst/>
            <a:rect l="l" t="t" r="r" b="b"/>
            <a:pathLst>
              <a:path w="3022600" h="1435100">
                <a:moveTo>
                  <a:pt x="0" y="0"/>
                </a:moveTo>
                <a:lnTo>
                  <a:pt x="0" y="1407541"/>
                </a:lnTo>
                <a:lnTo>
                  <a:pt x="67948" y="1416685"/>
                </a:lnTo>
                <a:lnTo>
                  <a:pt x="139641" y="1422463"/>
                </a:lnTo>
                <a:lnTo>
                  <a:pt x="211620" y="1425956"/>
                </a:lnTo>
                <a:lnTo>
                  <a:pt x="403948" y="1432607"/>
                </a:lnTo>
                <a:lnTo>
                  <a:pt x="451970" y="1433827"/>
                </a:lnTo>
                <a:lnTo>
                  <a:pt x="500016" y="1434689"/>
                </a:lnTo>
                <a:lnTo>
                  <a:pt x="548111" y="1435101"/>
                </a:lnTo>
                <a:lnTo>
                  <a:pt x="596277" y="1434973"/>
                </a:lnTo>
                <a:lnTo>
                  <a:pt x="644433" y="1433821"/>
                </a:lnTo>
                <a:lnTo>
                  <a:pt x="692607" y="1431436"/>
                </a:lnTo>
                <a:lnTo>
                  <a:pt x="740816" y="1427955"/>
                </a:lnTo>
                <a:lnTo>
                  <a:pt x="789079" y="1423511"/>
                </a:lnTo>
                <a:lnTo>
                  <a:pt x="837412" y="1418240"/>
                </a:lnTo>
                <a:lnTo>
                  <a:pt x="885835" y="1412279"/>
                </a:lnTo>
                <a:lnTo>
                  <a:pt x="934364" y="1405763"/>
                </a:lnTo>
                <a:lnTo>
                  <a:pt x="1044152" y="1388371"/>
                </a:lnTo>
                <a:lnTo>
                  <a:pt x="1201956" y="1361647"/>
                </a:lnTo>
                <a:lnTo>
                  <a:pt x="1383548" y="1329878"/>
                </a:lnTo>
                <a:lnTo>
                  <a:pt x="1564701" y="1297352"/>
                </a:lnTo>
                <a:lnTo>
                  <a:pt x="1721188" y="1268358"/>
                </a:lnTo>
                <a:lnTo>
                  <a:pt x="1799844" y="1253109"/>
                </a:lnTo>
                <a:lnTo>
                  <a:pt x="1867898" y="1235367"/>
                </a:lnTo>
                <a:lnTo>
                  <a:pt x="1917734" y="1220565"/>
                </a:lnTo>
                <a:lnTo>
                  <a:pt x="1974812" y="1202856"/>
                </a:lnTo>
                <a:lnTo>
                  <a:pt x="2036656" y="1183025"/>
                </a:lnTo>
                <a:lnTo>
                  <a:pt x="2100793" y="1161857"/>
                </a:lnTo>
                <a:lnTo>
                  <a:pt x="2164750" y="1140136"/>
                </a:lnTo>
                <a:lnTo>
                  <a:pt x="2226051" y="1118647"/>
                </a:lnTo>
                <a:lnTo>
                  <a:pt x="2282223" y="1098176"/>
                </a:lnTo>
                <a:lnTo>
                  <a:pt x="2330792" y="1079507"/>
                </a:lnTo>
                <a:lnTo>
                  <a:pt x="2369284" y="1063425"/>
                </a:lnTo>
                <a:lnTo>
                  <a:pt x="2406142" y="1042162"/>
                </a:lnTo>
                <a:lnTo>
                  <a:pt x="2380456" y="1036357"/>
                </a:lnTo>
                <a:lnTo>
                  <a:pt x="2354770" y="1039733"/>
                </a:lnTo>
                <a:lnTo>
                  <a:pt x="2328703" y="1042894"/>
                </a:lnTo>
                <a:lnTo>
                  <a:pt x="2301875" y="1036447"/>
                </a:lnTo>
                <a:lnTo>
                  <a:pt x="2350309" y="1014995"/>
                </a:lnTo>
                <a:lnTo>
                  <a:pt x="2400173" y="1006189"/>
                </a:lnTo>
                <a:lnTo>
                  <a:pt x="2449464" y="999906"/>
                </a:lnTo>
                <a:lnTo>
                  <a:pt x="2496185" y="986028"/>
                </a:lnTo>
                <a:lnTo>
                  <a:pt x="2491426" y="971393"/>
                </a:lnTo>
                <a:lnTo>
                  <a:pt x="2481643" y="964104"/>
                </a:lnTo>
                <a:lnTo>
                  <a:pt x="2471289" y="958506"/>
                </a:lnTo>
                <a:lnTo>
                  <a:pt x="2464816" y="948944"/>
                </a:lnTo>
                <a:lnTo>
                  <a:pt x="2514151" y="929801"/>
                </a:lnTo>
                <a:lnTo>
                  <a:pt x="2564666" y="915499"/>
                </a:lnTo>
                <a:lnTo>
                  <a:pt x="2615938" y="904270"/>
                </a:lnTo>
                <a:lnTo>
                  <a:pt x="2667546" y="894345"/>
                </a:lnTo>
                <a:lnTo>
                  <a:pt x="2719067" y="883955"/>
                </a:lnTo>
                <a:lnTo>
                  <a:pt x="2770080" y="871333"/>
                </a:lnTo>
                <a:lnTo>
                  <a:pt x="2820162" y="854710"/>
                </a:lnTo>
                <a:lnTo>
                  <a:pt x="2767666" y="848539"/>
                </a:lnTo>
                <a:lnTo>
                  <a:pt x="2715368" y="847085"/>
                </a:lnTo>
                <a:lnTo>
                  <a:pt x="2663126" y="848883"/>
                </a:lnTo>
                <a:lnTo>
                  <a:pt x="2610800" y="852471"/>
                </a:lnTo>
                <a:lnTo>
                  <a:pt x="2558248" y="856382"/>
                </a:lnTo>
                <a:lnTo>
                  <a:pt x="2505329" y="859155"/>
                </a:lnTo>
                <a:lnTo>
                  <a:pt x="2514230" y="845732"/>
                </a:lnTo>
                <a:lnTo>
                  <a:pt x="2524823" y="838644"/>
                </a:lnTo>
                <a:lnTo>
                  <a:pt x="2535797" y="834509"/>
                </a:lnTo>
                <a:lnTo>
                  <a:pt x="2545842" y="829945"/>
                </a:lnTo>
                <a:lnTo>
                  <a:pt x="2557071" y="822332"/>
                </a:lnTo>
                <a:lnTo>
                  <a:pt x="2565288" y="813435"/>
                </a:lnTo>
                <a:lnTo>
                  <a:pt x="2568577" y="801584"/>
                </a:lnTo>
                <a:lnTo>
                  <a:pt x="2561564" y="769606"/>
                </a:lnTo>
                <a:lnTo>
                  <a:pt x="2565193" y="758967"/>
                </a:lnTo>
                <a:lnTo>
                  <a:pt x="2624601" y="731518"/>
                </a:lnTo>
                <a:lnTo>
                  <a:pt x="2662999" y="726011"/>
                </a:lnTo>
                <a:lnTo>
                  <a:pt x="2701778" y="723671"/>
                </a:lnTo>
                <a:lnTo>
                  <a:pt x="2740152" y="719963"/>
                </a:lnTo>
                <a:lnTo>
                  <a:pt x="2780030" y="717486"/>
                </a:lnTo>
                <a:lnTo>
                  <a:pt x="2797230" y="713390"/>
                </a:lnTo>
                <a:lnTo>
                  <a:pt x="2806954" y="703199"/>
                </a:lnTo>
                <a:lnTo>
                  <a:pt x="2826533" y="670206"/>
                </a:lnTo>
                <a:lnTo>
                  <a:pt x="2851769" y="657669"/>
                </a:lnTo>
                <a:lnTo>
                  <a:pt x="2880409" y="656085"/>
                </a:lnTo>
                <a:lnTo>
                  <a:pt x="2910205" y="655955"/>
                </a:lnTo>
                <a:lnTo>
                  <a:pt x="2934579" y="648852"/>
                </a:lnTo>
                <a:lnTo>
                  <a:pt x="2947177" y="632571"/>
                </a:lnTo>
                <a:lnTo>
                  <a:pt x="2948370" y="607216"/>
                </a:lnTo>
                <a:lnTo>
                  <a:pt x="2938526" y="572897"/>
                </a:lnTo>
                <a:lnTo>
                  <a:pt x="2956823" y="562512"/>
                </a:lnTo>
                <a:lnTo>
                  <a:pt x="2978324" y="561165"/>
                </a:lnTo>
                <a:lnTo>
                  <a:pt x="3000944" y="558127"/>
                </a:lnTo>
                <a:lnTo>
                  <a:pt x="3022600" y="542671"/>
                </a:lnTo>
                <a:lnTo>
                  <a:pt x="2970062" y="539072"/>
                </a:lnTo>
                <a:lnTo>
                  <a:pt x="2917726" y="536497"/>
                </a:lnTo>
                <a:lnTo>
                  <a:pt x="2865580" y="534612"/>
                </a:lnTo>
                <a:lnTo>
                  <a:pt x="2761817" y="531565"/>
                </a:lnTo>
                <a:lnTo>
                  <a:pt x="2710180" y="529732"/>
                </a:lnTo>
                <a:lnTo>
                  <a:pt x="2658690" y="527246"/>
                </a:lnTo>
                <a:lnTo>
                  <a:pt x="2607338" y="523771"/>
                </a:lnTo>
                <a:lnTo>
                  <a:pt x="2556113" y="518971"/>
                </a:lnTo>
                <a:lnTo>
                  <a:pt x="2505004" y="512511"/>
                </a:lnTo>
                <a:lnTo>
                  <a:pt x="2454001" y="504055"/>
                </a:lnTo>
                <a:lnTo>
                  <a:pt x="2403094" y="493268"/>
                </a:lnTo>
                <a:lnTo>
                  <a:pt x="2451512" y="491609"/>
                </a:lnTo>
                <a:lnTo>
                  <a:pt x="2499741" y="486664"/>
                </a:lnTo>
                <a:lnTo>
                  <a:pt x="2547969" y="483623"/>
                </a:lnTo>
                <a:lnTo>
                  <a:pt x="2596388" y="487680"/>
                </a:lnTo>
                <a:lnTo>
                  <a:pt x="2604325" y="488555"/>
                </a:lnTo>
                <a:lnTo>
                  <a:pt x="2612644" y="488203"/>
                </a:lnTo>
                <a:lnTo>
                  <a:pt x="2648348" y="472749"/>
                </a:lnTo>
                <a:lnTo>
                  <a:pt x="2650109" y="462915"/>
                </a:lnTo>
                <a:lnTo>
                  <a:pt x="2648712" y="455509"/>
                </a:lnTo>
                <a:lnTo>
                  <a:pt x="2616864" y="434133"/>
                </a:lnTo>
                <a:lnTo>
                  <a:pt x="2599483" y="430688"/>
                </a:lnTo>
                <a:lnTo>
                  <a:pt x="2582078" y="431863"/>
                </a:lnTo>
                <a:lnTo>
                  <a:pt x="2546951" y="445156"/>
                </a:lnTo>
                <a:lnTo>
                  <a:pt x="2530395" y="445404"/>
                </a:lnTo>
                <a:lnTo>
                  <a:pt x="2514959" y="438723"/>
                </a:lnTo>
                <a:lnTo>
                  <a:pt x="2500249" y="424815"/>
                </a:lnTo>
                <a:lnTo>
                  <a:pt x="2479468" y="408856"/>
                </a:lnTo>
                <a:lnTo>
                  <a:pt x="2456116" y="402590"/>
                </a:lnTo>
                <a:lnTo>
                  <a:pt x="2431811" y="400133"/>
                </a:lnTo>
                <a:lnTo>
                  <a:pt x="2408174" y="395605"/>
                </a:lnTo>
                <a:lnTo>
                  <a:pt x="2382647" y="390342"/>
                </a:lnTo>
                <a:lnTo>
                  <a:pt x="2355786" y="387318"/>
                </a:lnTo>
                <a:lnTo>
                  <a:pt x="2327021" y="382817"/>
                </a:lnTo>
                <a:lnTo>
                  <a:pt x="2295779" y="373126"/>
                </a:lnTo>
                <a:lnTo>
                  <a:pt x="2350277" y="365879"/>
                </a:lnTo>
                <a:lnTo>
                  <a:pt x="2457370" y="370339"/>
                </a:lnTo>
                <a:lnTo>
                  <a:pt x="2512441" y="363093"/>
                </a:lnTo>
                <a:lnTo>
                  <a:pt x="2490229" y="348025"/>
                </a:lnTo>
                <a:lnTo>
                  <a:pt x="2469054" y="341899"/>
                </a:lnTo>
                <a:lnTo>
                  <a:pt x="2429383" y="338328"/>
                </a:lnTo>
                <a:lnTo>
                  <a:pt x="2406618" y="334831"/>
                </a:lnTo>
                <a:lnTo>
                  <a:pt x="2361088" y="329505"/>
                </a:lnTo>
                <a:lnTo>
                  <a:pt x="2338324" y="326009"/>
                </a:lnTo>
                <a:lnTo>
                  <a:pt x="2317240" y="322137"/>
                </a:lnTo>
                <a:lnTo>
                  <a:pt x="2275405" y="313060"/>
                </a:lnTo>
                <a:lnTo>
                  <a:pt x="2254250" y="309118"/>
                </a:lnTo>
                <a:lnTo>
                  <a:pt x="2213038" y="304942"/>
                </a:lnTo>
                <a:lnTo>
                  <a:pt x="2192813" y="299063"/>
                </a:lnTo>
                <a:lnTo>
                  <a:pt x="2173351" y="285623"/>
                </a:lnTo>
                <a:lnTo>
                  <a:pt x="2215698" y="263871"/>
                </a:lnTo>
                <a:lnTo>
                  <a:pt x="2259942" y="254409"/>
                </a:lnTo>
                <a:lnTo>
                  <a:pt x="2305783" y="252000"/>
                </a:lnTo>
                <a:lnTo>
                  <a:pt x="2352922" y="251408"/>
                </a:lnTo>
                <a:lnTo>
                  <a:pt x="2401062" y="247396"/>
                </a:lnTo>
                <a:lnTo>
                  <a:pt x="2385024" y="234402"/>
                </a:lnTo>
                <a:lnTo>
                  <a:pt x="2369058" y="228219"/>
                </a:lnTo>
                <a:lnTo>
                  <a:pt x="2353663" y="225178"/>
                </a:lnTo>
                <a:lnTo>
                  <a:pt x="2339340" y="221615"/>
                </a:lnTo>
                <a:lnTo>
                  <a:pt x="2331212" y="219329"/>
                </a:lnTo>
                <a:lnTo>
                  <a:pt x="2321179" y="219329"/>
                </a:lnTo>
                <a:lnTo>
                  <a:pt x="2318131" y="208153"/>
                </a:lnTo>
                <a:lnTo>
                  <a:pt x="2367942" y="165828"/>
                </a:lnTo>
                <a:lnTo>
                  <a:pt x="2439578" y="144885"/>
                </a:lnTo>
                <a:lnTo>
                  <a:pt x="2496742" y="133294"/>
                </a:lnTo>
                <a:lnTo>
                  <a:pt x="2517600" y="130841"/>
                </a:lnTo>
                <a:lnTo>
                  <a:pt x="2537910" y="126055"/>
                </a:lnTo>
                <a:lnTo>
                  <a:pt x="2511646" y="84543"/>
                </a:lnTo>
                <a:lnTo>
                  <a:pt x="2464853" y="65517"/>
                </a:lnTo>
                <a:lnTo>
                  <a:pt x="2416889" y="56165"/>
                </a:lnTo>
                <a:lnTo>
                  <a:pt x="2368004" y="53650"/>
                </a:lnTo>
                <a:lnTo>
                  <a:pt x="2318449" y="55135"/>
                </a:lnTo>
                <a:lnTo>
                  <a:pt x="2268474" y="57785"/>
                </a:lnTo>
                <a:lnTo>
                  <a:pt x="2219590" y="59786"/>
                </a:lnTo>
                <a:lnTo>
                  <a:pt x="2121796" y="63355"/>
                </a:lnTo>
                <a:lnTo>
                  <a:pt x="2072871" y="64708"/>
                </a:lnTo>
                <a:lnTo>
                  <a:pt x="2023919" y="65627"/>
                </a:lnTo>
                <a:lnTo>
                  <a:pt x="1974933" y="66005"/>
                </a:lnTo>
                <a:lnTo>
                  <a:pt x="1925905" y="65734"/>
                </a:lnTo>
                <a:lnTo>
                  <a:pt x="1876830" y="64705"/>
                </a:lnTo>
                <a:lnTo>
                  <a:pt x="1827700" y="62811"/>
                </a:lnTo>
                <a:lnTo>
                  <a:pt x="1778508" y="59944"/>
                </a:lnTo>
                <a:lnTo>
                  <a:pt x="1728696" y="52793"/>
                </a:lnTo>
                <a:lnTo>
                  <a:pt x="1678717" y="47148"/>
                </a:lnTo>
                <a:lnTo>
                  <a:pt x="1628596" y="42718"/>
                </a:lnTo>
                <a:lnTo>
                  <a:pt x="1578356" y="39211"/>
                </a:lnTo>
                <a:lnTo>
                  <a:pt x="1528020" y="36334"/>
                </a:lnTo>
                <a:lnTo>
                  <a:pt x="1427158" y="31308"/>
                </a:lnTo>
                <a:lnTo>
                  <a:pt x="1327353" y="25822"/>
                </a:lnTo>
                <a:lnTo>
                  <a:pt x="1277901" y="24201"/>
                </a:lnTo>
                <a:lnTo>
                  <a:pt x="1228347" y="23509"/>
                </a:lnTo>
                <a:lnTo>
                  <a:pt x="1178717" y="23540"/>
                </a:lnTo>
                <a:lnTo>
                  <a:pt x="1129037" y="24093"/>
                </a:lnTo>
                <a:lnTo>
                  <a:pt x="979944" y="26835"/>
                </a:lnTo>
                <a:lnTo>
                  <a:pt x="930313" y="27432"/>
                </a:lnTo>
                <a:lnTo>
                  <a:pt x="876587" y="28615"/>
                </a:lnTo>
                <a:lnTo>
                  <a:pt x="768858" y="32337"/>
                </a:lnTo>
                <a:lnTo>
                  <a:pt x="714965" y="33330"/>
                </a:lnTo>
                <a:lnTo>
                  <a:pt x="661128" y="32714"/>
                </a:lnTo>
                <a:lnTo>
                  <a:pt x="607402" y="29718"/>
                </a:lnTo>
                <a:lnTo>
                  <a:pt x="553495" y="26382"/>
                </a:lnTo>
                <a:lnTo>
                  <a:pt x="499393" y="24744"/>
                </a:lnTo>
                <a:lnTo>
                  <a:pt x="445148" y="24292"/>
                </a:lnTo>
                <a:lnTo>
                  <a:pt x="336449" y="24904"/>
                </a:lnTo>
                <a:lnTo>
                  <a:pt x="282101" y="24946"/>
                </a:lnTo>
                <a:lnTo>
                  <a:pt x="227825" y="24130"/>
                </a:lnTo>
                <a:lnTo>
                  <a:pt x="185307" y="21955"/>
                </a:lnTo>
                <a:lnTo>
                  <a:pt x="142791" y="17780"/>
                </a:lnTo>
                <a:lnTo>
                  <a:pt x="0" y="0"/>
                </a:lnTo>
                <a:close/>
              </a:path>
            </a:pathLst>
          </a:custGeom>
          <a:solidFill>
            <a:srgbClr val="D24717">
              <a:alpha val="19999"/>
            </a:srgbClr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827" y="352361"/>
            <a:ext cx="987234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293" y="1110996"/>
            <a:ext cx="11043412" cy="303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8906" y="6433879"/>
            <a:ext cx="24384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38100" defTabSz="914400">
              <a:spcBef>
                <a:spcPts val="105"/>
              </a:spcBef>
            </a:pPr>
            <a:fld id="{81D60167-4931-47E6-BA6A-407CBD079E47}" type="slidenum">
              <a:rPr spc="-100" dirty="0"/>
              <a:pPr marL="38100" defTabSz="914400">
                <a:spcBef>
                  <a:spcPts val="105"/>
                </a:spcBef>
              </a:pPr>
              <a:t>‹Nº›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72166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794" y="687972"/>
            <a:ext cx="818430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E8E8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334" y="2774363"/>
            <a:ext cx="108373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60963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3961" y="120"/>
            <a:ext cx="10244075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891" y="1400556"/>
            <a:ext cx="109592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9.jp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8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jp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5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4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3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4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 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34.jpe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png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2.jpeg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3.jpeg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4.jpeg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5.jpeg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2175" y="1442916"/>
            <a:ext cx="4250027" cy="325223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Pastoral</a:t>
            </a:r>
            <a:b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</a:br>
            <a:b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</a:br>
            <a: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profética </a:t>
            </a:r>
            <a:b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</a:br>
            <a:b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</a:br>
            <a:r>
              <a:rPr lang="es-E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DIOCESANA</a:t>
            </a:r>
          </a:p>
        </p:txBody>
      </p:sp>
      <p:pic>
        <p:nvPicPr>
          <p:cNvPr id="1026" name="Picture 2" descr="PANTÓCRATOR | Arte cristiano, Arte, Arte sa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4" y="797821"/>
            <a:ext cx="5808373" cy="52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657" y="401505"/>
            <a:ext cx="4649470" cy="6055360"/>
            <a:chOff x="91657" y="401505"/>
            <a:chExt cx="4649470" cy="605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52" y="524648"/>
              <a:ext cx="3692573" cy="5794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419" y="406268"/>
              <a:ext cx="4639945" cy="6045835"/>
            </a:xfrm>
            <a:custGeom>
              <a:avLst/>
              <a:gdLst/>
              <a:ahLst/>
              <a:cxnLst/>
              <a:rect l="l" t="t" r="r" b="b"/>
              <a:pathLst>
                <a:path w="4639945" h="6045835">
                  <a:moveTo>
                    <a:pt x="0" y="0"/>
                  </a:moveTo>
                  <a:lnTo>
                    <a:pt x="4639445" y="0"/>
                  </a:lnTo>
                  <a:lnTo>
                    <a:pt x="4639445" y="6045464"/>
                  </a:lnTo>
                  <a:lnTo>
                    <a:pt x="0" y="60454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16706" y="2873755"/>
            <a:ext cx="2034539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914400">
              <a:lnSpc>
                <a:spcPts val="2840"/>
              </a:lnSpc>
              <a:spcBef>
                <a:spcPts val="100"/>
              </a:spcBef>
            </a:pPr>
            <a:r>
              <a:rPr sz="2400" b="1" spc="-145" dirty="0">
                <a:solidFill>
                  <a:prstClr val="black"/>
                </a:solidFill>
                <a:latin typeface="Tahoma"/>
                <a:cs typeface="Tahoma"/>
              </a:rPr>
              <a:t>200</a:t>
            </a:r>
            <a:r>
              <a:rPr sz="2400" b="1" spc="-140" dirty="0">
                <a:solidFill>
                  <a:prstClr val="black"/>
                </a:solidFill>
                <a:latin typeface="Tahoma"/>
                <a:cs typeface="Tahoma"/>
              </a:rPr>
              <a:t>0</a:t>
            </a:r>
            <a:r>
              <a:rPr sz="2400" b="1" spc="-1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b="1" spc="-229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400" b="1" spc="-165" dirty="0">
                <a:solidFill>
                  <a:prstClr val="black"/>
                </a:solidFill>
                <a:latin typeface="Tahoma"/>
                <a:cs typeface="Tahoma"/>
              </a:rPr>
              <a:t>ños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914400">
              <a:lnSpc>
                <a:spcPts val="3200"/>
              </a:lnSpc>
            </a:pPr>
            <a:r>
              <a:rPr sz="2700" b="1" spc="-100" dirty="0">
                <a:solidFill>
                  <a:prstClr val="black"/>
                </a:solidFill>
                <a:latin typeface="Tahoma"/>
                <a:cs typeface="Tahoma"/>
              </a:rPr>
              <a:t>REDENCIÓN</a:t>
            </a:r>
            <a:endParaRPr sz="27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7886" y="1272488"/>
            <a:ext cx="1382342" cy="275871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16813" y="377444"/>
            <a:ext cx="210693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spc="-145" dirty="0">
                <a:latin typeface="Tahoma"/>
                <a:cs typeface="Tahoma"/>
              </a:rPr>
              <a:t>50</a:t>
            </a:r>
            <a:r>
              <a:rPr sz="2400" spc="-140" dirty="0">
                <a:latin typeface="Tahoma"/>
                <a:cs typeface="Tahoma"/>
              </a:rPr>
              <a:t>0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-229" dirty="0">
                <a:latin typeface="Tahoma"/>
                <a:cs typeface="Tahoma"/>
              </a:rPr>
              <a:t>a</a:t>
            </a:r>
            <a:r>
              <a:rPr sz="2400" spc="-165" dirty="0">
                <a:latin typeface="Tahoma"/>
                <a:cs typeface="Tahoma"/>
              </a:rPr>
              <a:t>ños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3200"/>
              </a:lnSpc>
            </a:pPr>
            <a:r>
              <a:rPr sz="2700" spc="-40" dirty="0">
                <a:latin typeface="Tahoma"/>
                <a:cs typeface="Tahoma"/>
              </a:rPr>
              <a:t>GUADALUPE</a:t>
            </a:r>
            <a:endParaRPr sz="27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1882" y="3806502"/>
            <a:ext cx="1755121" cy="280666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400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399"/>
                </a:lnTo>
                <a:lnTo>
                  <a:pt x="9144000" y="152399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563" y="209804"/>
            <a:ext cx="7510145" cy="1154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algn="ctr">
              <a:lnSpc>
                <a:spcPts val="2835"/>
              </a:lnSpc>
              <a:spcBef>
                <a:spcPts val="100"/>
              </a:spcBef>
            </a:pPr>
            <a:r>
              <a:rPr sz="2400" spc="-225" dirty="0">
                <a:solidFill>
                  <a:srgbClr val="2F5597"/>
                </a:solidFill>
                <a:latin typeface="Tahoma"/>
                <a:cs typeface="Tahoma"/>
              </a:rPr>
              <a:t>M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sz="2400" spc="-65" dirty="0">
                <a:solidFill>
                  <a:srgbClr val="2F5597"/>
                </a:solidFill>
                <a:latin typeface="Tahoma"/>
                <a:cs typeface="Tahoma"/>
              </a:rPr>
              <a:t>RAD</a:t>
            </a:r>
            <a:r>
              <a:rPr sz="2400" spc="20" dirty="0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sz="2400" spc="-100" dirty="0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sz="2400" spc="-125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2F5597"/>
                </a:solidFill>
                <a:latin typeface="Tahoma"/>
                <a:cs typeface="Tahoma"/>
              </a:rPr>
              <a:t>L</a:t>
            </a:r>
            <a:r>
              <a:rPr sz="2400" spc="20" dirty="0">
                <a:solidFill>
                  <a:srgbClr val="2F5597"/>
                </a:solidFill>
                <a:latin typeface="Tahoma"/>
                <a:cs typeface="Tahoma"/>
              </a:rPr>
              <a:t>A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2F5597"/>
                </a:solidFill>
                <a:latin typeface="Tahoma"/>
                <a:cs typeface="Tahoma"/>
              </a:rPr>
              <a:t>REA</a:t>
            </a:r>
            <a:r>
              <a:rPr sz="2400" spc="-90" dirty="0">
                <a:solidFill>
                  <a:srgbClr val="2F5597"/>
                </a:solidFill>
                <a:latin typeface="Tahoma"/>
                <a:cs typeface="Tahoma"/>
              </a:rPr>
              <a:t>L</a:t>
            </a:r>
            <a:r>
              <a:rPr sz="2400" spc="-450" dirty="0">
                <a:solidFill>
                  <a:srgbClr val="2F5597"/>
                </a:solidFill>
                <a:latin typeface="Tahoma"/>
                <a:cs typeface="Tahoma"/>
              </a:rPr>
              <a:t>I</a:t>
            </a:r>
            <a:r>
              <a:rPr sz="2400" spc="5" dirty="0">
                <a:solidFill>
                  <a:srgbClr val="2F5597"/>
                </a:solidFill>
                <a:latin typeface="Tahoma"/>
                <a:cs typeface="Tahoma"/>
              </a:rPr>
              <a:t>DA</a:t>
            </a:r>
            <a:r>
              <a:rPr sz="2400" spc="15" dirty="0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2F5597"/>
                </a:solidFill>
                <a:latin typeface="Tahoma"/>
                <a:cs typeface="Tahoma"/>
              </a:rPr>
              <a:t>C</a:t>
            </a:r>
            <a:r>
              <a:rPr sz="2400" spc="85" dirty="0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F5597"/>
                </a:solidFill>
                <a:latin typeface="Tahoma"/>
                <a:cs typeface="Tahoma"/>
              </a:rPr>
              <a:t>N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sz="2400" spc="-185" dirty="0">
                <a:solidFill>
                  <a:srgbClr val="2F5597"/>
                </a:solidFill>
                <a:latin typeface="Tahoma"/>
                <a:cs typeface="Tahoma"/>
              </a:rPr>
              <a:t>J</a:t>
            </a:r>
            <a:r>
              <a:rPr sz="2400" spc="85" dirty="0">
                <a:solidFill>
                  <a:srgbClr val="2F5597"/>
                </a:solidFill>
                <a:latin typeface="Tahoma"/>
                <a:cs typeface="Tahoma"/>
              </a:rPr>
              <a:t>O</a:t>
            </a:r>
            <a:r>
              <a:rPr sz="2400" spc="-204" dirty="0">
                <a:solidFill>
                  <a:srgbClr val="2F5597"/>
                </a:solidFill>
                <a:latin typeface="Tahoma"/>
                <a:cs typeface="Tahoma"/>
              </a:rPr>
              <a:t>S</a:t>
            </a:r>
            <a:r>
              <a:rPr sz="2400" spc="-120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2F5597"/>
                </a:solidFill>
                <a:latin typeface="Tahoma"/>
                <a:cs typeface="Tahoma"/>
              </a:rPr>
              <a:t>D</a:t>
            </a:r>
            <a:r>
              <a:rPr sz="2400" spc="-100" dirty="0">
                <a:solidFill>
                  <a:srgbClr val="2F5597"/>
                </a:solidFill>
                <a:latin typeface="Tahoma"/>
                <a:cs typeface="Tahoma"/>
              </a:rPr>
              <a:t>E</a:t>
            </a:r>
            <a:r>
              <a:rPr sz="2400" spc="-125" dirty="0">
                <a:solidFill>
                  <a:srgbClr val="2F5597"/>
                </a:solidFill>
                <a:latin typeface="Tahoma"/>
                <a:cs typeface="Tahoma"/>
              </a:rPr>
              <a:t> </a:t>
            </a:r>
            <a:r>
              <a:rPr lang="es-MX" sz="2400" spc="-95" dirty="0">
                <a:solidFill>
                  <a:srgbClr val="2F5597"/>
                </a:solidFill>
                <a:latin typeface="Tahoma"/>
                <a:cs typeface="Tahoma"/>
              </a:rPr>
              <a:t>DISCÍPULOS MISIONEROS</a:t>
            </a:r>
            <a:endParaRPr sz="2400" dirty="0">
              <a:latin typeface="Tahoma"/>
              <a:cs typeface="Tahoma"/>
            </a:endParaRPr>
          </a:p>
          <a:p>
            <a:pPr marL="12700" algn="ctr">
              <a:lnSpc>
                <a:spcPts val="3315"/>
              </a:lnSpc>
            </a:pPr>
            <a:r>
              <a:rPr sz="2800" b="0" spc="-160" dirty="0">
                <a:latin typeface="Tahoma"/>
                <a:cs typeface="Tahoma"/>
              </a:rPr>
              <a:t>3</a:t>
            </a:r>
            <a:r>
              <a:rPr sz="2800" b="0" spc="-145" dirty="0">
                <a:latin typeface="Tahoma"/>
                <a:cs typeface="Tahoma"/>
              </a:rPr>
              <a:t> </a:t>
            </a:r>
            <a:r>
              <a:rPr sz="2800" b="0" spc="-5" dirty="0">
                <a:latin typeface="Tahoma"/>
                <a:cs typeface="Tahoma"/>
              </a:rPr>
              <a:t>D</a:t>
            </a:r>
            <a:r>
              <a:rPr sz="2800" b="0" spc="-170" dirty="0">
                <a:latin typeface="Tahoma"/>
                <a:cs typeface="Tahoma"/>
              </a:rPr>
              <a:t>e</a:t>
            </a:r>
            <a:r>
              <a:rPr sz="2800" b="0" spc="-225" dirty="0">
                <a:latin typeface="Tahoma"/>
                <a:cs typeface="Tahoma"/>
              </a:rPr>
              <a:t>s</a:t>
            </a:r>
            <a:r>
              <a:rPr sz="2800" b="0" spc="-254" dirty="0">
                <a:latin typeface="Tahoma"/>
                <a:cs typeface="Tahoma"/>
              </a:rPr>
              <a:t>a</a:t>
            </a:r>
            <a:r>
              <a:rPr sz="2800" b="0" spc="-75" dirty="0">
                <a:latin typeface="Tahoma"/>
                <a:cs typeface="Tahoma"/>
              </a:rPr>
              <a:t>f</a:t>
            </a:r>
            <a:r>
              <a:rPr sz="2800" b="0" spc="-140" dirty="0">
                <a:latin typeface="Tahoma"/>
                <a:cs typeface="Tahoma"/>
              </a:rPr>
              <a:t>í</a:t>
            </a:r>
            <a:r>
              <a:rPr sz="2800" b="0" spc="-114" dirty="0">
                <a:latin typeface="Tahoma"/>
                <a:cs typeface="Tahoma"/>
              </a:rPr>
              <a:t>o</a:t>
            </a:r>
            <a:r>
              <a:rPr sz="2800" b="0" spc="-215" dirty="0">
                <a:latin typeface="Tahoma"/>
                <a:cs typeface="Tahoma"/>
              </a:rPr>
              <a:t>s</a:t>
            </a:r>
            <a:r>
              <a:rPr sz="2800" b="0" spc="-155" dirty="0">
                <a:latin typeface="Tahoma"/>
                <a:cs typeface="Tahoma"/>
              </a:rPr>
              <a:t> </a:t>
            </a:r>
            <a:r>
              <a:rPr sz="2800" b="0" spc="-180" dirty="0">
                <a:latin typeface="Tahoma"/>
                <a:cs typeface="Tahoma"/>
              </a:rPr>
              <a:t>d</a:t>
            </a:r>
            <a:r>
              <a:rPr sz="2800" b="0" spc="-170" dirty="0">
                <a:latin typeface="Tahoma"/>
                <a:cs typeface="Tahoma"/>
              </a:rPr>
              <a:t>e</a:t>
            </a:r>
            <a:r>
              <a:rPr sz="2800" b="0" spc="-145" dirty="0">
                <a:latin typeface="Tahoma"/>
                <a:cs typeface="Tahoma"/>
              </a:rPr>
              <a:t> l</a:t>
            </a:r>
            <a:r>
              <a:rPr sz="2800" b="0" spc="-260" dirty="0">
                <a:latin typeface="Tahoma"/>
                <a:cs typeface="Tahoma"/>
              </a:rPr>
              <a:t>a</a:t>
            </a:r>
            <a:r>
              <a:rPr sz="2800" b="0" spc="-140" dirty="0">
                <a:latin typeface="Tahoma"/>
                <a:cs typeface="Tahoma"/>
              </a:rPr>
              <a:t> </a:t>
            </a:r>
            <a:r>
              <a:rPr sz="2800" b="0" spc="-535" dirty="0">
                <a:latin typeface="Tahoma"/>
                <a:cs typeface="Tahoma"/>
              </a:rPr>
              <a:t>I</a:t>
            </a:r>
            <a:r>
              <a:rPr sz="2800" b="0" spc="-290" dirty="0">
                <a:latin typeface="Tahoma"/>
                <a:cs typeface="Tahoma"/>
              </a:rPr>
              <a:t>g</a:t>
            </a:r>
            <a:r>
              <a:rPr sz="2800" b="0" spc="-145" dirty="0">
                <a:latin typeface="Tahoma"/>
                <a:cs typeface="Tahoma"/>
              </a:rPr>
              <a:t>l</a:t>
            </a:r>
            <a:r>
              <a:rPr sz="2800" b="0" spc="-170" dirty="0">
                <a:latin typeface="Tahoma"/>
                <a:cs typeface="Tahoma"/>
              </a:rPr>
              <a:t>e</a:t>
            </a:r>
            <a:r>
              <a:rPr sz="2800" b="0" spc="-225" dirty="0">
                <a:latin typeface="Tahoma"/>
                <a:cs typeface="Tahoma"/>
              </a:rPr>
              <a:t>s</a:t>
            </a:r>
            <a:r>
              <a:rPr sz="2800" b="0" spc="-195" dirty="0">
                <a:latin typeface="Tahoma"/>
                <a:cs typeface="Tahoma"/>
              </a:rPr>
              <a:t>ia</a:t>
            </a:r>
            <a:r>
              <a:rPr sz="2800" b="0" spc="-145" dirty="0">
                <a:latin typeface="Tahoma"/>
                <a:cs typeface="Tahoma"/>
              </a:rPr>
              <a:t> </a:t>
            </a:r>
            <a:r>
              <a:rPr sz="2800" b="0" spc="-170" dirty="0">
                <a:latin typeface="Tahoma"/>
                <a:cs typeface="Tahoma"/>
              </a:rPr>
              <a:t>e</a:t>
            </a:r>
            <a:r>
              <a:rPr sz="2800" b="0" spc="-215" dirty="0">
                <a:latin typeface="Tahoma"/>
                <a:cs typeface="Tahoma"/>
              </a:rPr>
              <a:t>n</a:t>
            </a:r>
            <a:r>
              <a:rPr sz="2800" b="0" spc="-150" dirty="0">
                <a:latin typeface="Tahoma"/>
                <a:cs typeface="Tahoma"/>
              </a:rPr>
              <a:t> </a:t>
            </a:r>
            <a:r>
              <a:rPr sz="2800" b="0" spc="145" dirty="0">
                <a:latin typeface="Tahoma"/>
                <a:cs typeface="Tahoma"/>
              </a:rPr>
              <a:t>M</a:t>
            </a:r>
            <a:r>
              <a:rPr sz="2800" b="0" spc="-170" dirty="0">
                <a:latin typeface="Tahoma"/>
                <a:cs typeface="Tahoma"/>
              </a:rPr>
              <a:t>é</a:t>
            </a:r>
            <a:r>
              <a:rPr sz="2800" b="0" spc="-155" dirty="0">
                <a:latin typeface="Tahoma"/>
                <a:cs typeface="Tahoma"/>
              </a:rPr>
              <a:t>xico</a:t>
            </a:r>
            <a:r>
              <a:rPr sz="2800" b="0" spc="-145" dirty="0">
                <a:latin typeface="Tahoma"/>
                <a:cs typeface="Tahoma"/>
              </a:rPr>
              <a:t> </a:t>
            </a:r>
            <a:r>
              <a:rPr sz="2800" b="0" spc="-260" dirty="0">
                <a:latin typeface="Tahoma"/>
                <a:cs typeface="Tahoma"/>
              </a:rPr>
              <a:t>a</a:t>
            </a:r>
            <a:r>
              <a:rPr sz="2800" b="0" spc="-140" dirty="0">
                <a:latin typeface="Tahoma"/>
                <a:cs typeface="Tahoma"/>
              </a:rPr>
              <a:t> </a:t>
            </a:r>
            <a:r>
              <a:rPr sz="2800" b="0" spc="-145" dirty="0">
                <a:latin typeface="Tahoma"/>
                <a:cs typeface="Tahoma"/>
              </a:rPr>
              <a:t>l</a:t>
            </a:r>
            <a:r>
              <a:rPr sz="2800" b="0" spc="-220" dirty="0">
                <a:latin typeface="Tahoma"/>
                <a:cs typeface="Tahoma"/>
              </a:rPr>
              <a:t>u</a:t>
            </a:r>
            <a:r>
              <a:rPr sz="2800" b="0" spc="-190" dirty="0">
                <a:latin typeface="Tahoma"/>
                <a:cs typeface="Tahoma"/>
              </a:rPr>
              <a:t>z</a:t>
            </a:r>
            <a:r>
              <a:rPr sz="2800" b="0" spc="-145" dirty="0">
                <a:latin typeface="Tahoma"/>
                <a:cs typeface="Tahoma"/>
              </a:rPr>
              <a:t> </a:t>
            </a:r>
            <a:r>
              <a:rPr sz="2800" b="0" spc="-180" dirty="0">
                <a:latin typeface="Tahoma"/>
                <a:cs typeface="Tahoma"/>
              </a:rPr>
              <a:t>d</a:t>
            </a:r>
            <a:r>
              <a:rPr sz="2800" b="0" spc="-170" dirty="0">
                <a:latin typeface="Tahoma"/>
                <a:cs typeface="Tahoma"/>
              </a:rPr>
              <a:t>e</a:t>
            </a:r>
            <a:r>
              <a:rPr sz="2800" b="0" spc="-150" dirty="0">
                <a:latin typeface="Tahoma"/>
                <a:cs typeface="Tahoma"/>
              </a:rPr>
              <a:t>l</a:t>
            </a:r>
            <a:r>
              <a:rPr sz="2800" b="0" spc="-140" dirty="0">
                <a:latin typeface="Tahoma"/>
                <a:cs typeface="Tahoma"/>
              </a:rPr>
              <a:t> </a:t>
            </a:r>
            <a:r>
              <a:rPr sz="2800" b="0" spc="-110" dirty="0">
                <a:latin typeface="Tahoma"/>
                <a:cs typeface="Tahoma"/>
              </a:rPr>
              <a:t>P</a:t>
            </a:r>
            <a:r>
              <a:rPr sz="2800" b="0" spc="-55" dirty="0">
                <a:latin typeface="Tahoma"/>
                <a:cs typeface="Tahoma"/>
              </a:rPr>
              <a:t>G</a:t>
            </a:r>
            <a:r>
              <a:rPr sz="2800" b="0" spc="-110" dirty="0">
                <a:latin typeface="Tahoma"/>
                <a:cs typeface="Tahoma"/>
              </a:rPr>
              <a:t>P</a:t>
            </a:r>
            <a:endParaRPr sz="2800" b="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17650" y="1341160"/>
            <a:ext cx="3060700" cy="4030979"/>
            <a:chOff x="-6350" y="1341159"/>
            <a:chExt cx="3060700" cy="4030979"/>
          </a:xfrm>
        </p:grpSpPr>
        <p:sp>
          <p:nvSpPr>
            <p:cNvPr id="4" name="object 4"/>
            <p:cNvSpPr/>
            <p:nvPr/>
          </p:nvSpPr>
          <p:spPr>
            <a:xfrm>
              <a:off x="0" y="1353859"/>
              <a:ext cx="3048000" cy="3992879"/>
            </a:xfrm>
            <a:custGeom>
              <a:avLst/>
              <a:gdLst/>
              <a:ahLst/>
              <a:cxnLst/>
              <a:rect l="l" t="t" r="r" b="b"/>
              <a:pathLst>
                <a:path w="3048000" h="3992879">
                  <a:moveTo>
                    <a:pt x="3048000" y="0"/>
                  </a:moveTo>
                  <a:lnTo>
                    <a:pt x="0" y="0"/>
                  </a:lnTo>
                  <a:lnTo>
                    <a:pt x="0" y="3992879"/>
                  </a:lnTo>
                  <a:lnTo>
                    <a:pt x="3048000" y="3992879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47509"/>
              <a:ext cx="0" cy="4018279"/>
            </a:xfrm>
            <a:custGeom>
              <a:avLst/>
              <a:gdLst/>
              <a:ahLst/>
              <a:cxnLst/>
              <a:rect l="l" t="t" r="r" b="b"/>
              <a:pathLst>
                <a:path h="4018279">
                  <a:moveTo>
                    <a:pt x="0" y="0"/>
                  </a:moveTo>
                  <a:lnTo>
                    <a:pt x="0" y="4018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4826" y="1347509"/>
              <a:ext cx="0" cy="4018279"/>
            </a:xfrm>
            <a:custGeom>
              <a:avLst/>
              <a:gdLst/>
              <a:ahLst/>
              <a:cxnLst/>
              <a:rect l="l" t="t" r="r" b="b"/>
              <a:pathLst>
                <a:path h="4018279">
                  <a:moveTo>
                    <a:pt x="0" y="0"/>
                  </a:moveTo>
                  <a:lnTo>
                    <a:pt x="0" y="4018280"/>
                  </a:lnTo>
                </a:path>
              </a:pathLst>
            </a:custGeom>
            <a:ln w="63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47520"/>
              <a:ext cx="3054350" cy="4018279"/>
            </a:xfrm>
            <a:custGeom>
              <a:avLst/>
              <a:gdLst/>
              <a:ahLst/>
              <a:cxnLst/>
              <a:rect l="l" t="t" r="r" b="b"/>
              <a:pathLst>
                <a:path w="3054350" h="4018279">
                  <a:moveTo>
                    <a:pt x="3054350" y="3980180"/>
                  </a:moveTo>
                  <a:lnTo>
                    <a:pt x="0" y="3980180"/>
                  </a:lnTo>
                  <a:lnTo>
                    <a:pt x="0" y="4018280"/>
                  </a:lnTo>
                  <a:lnTo>
                    <a:pt x="3054350" y="4018280"/>
                  </a:lnTo>
                  <a:lnTo>
                    <a:pt x="3054350" y="3980180"/>
                  </a:lnTo>
                  <a:close/>
                </a:path>
                <a:path w="3054350" h="4018279">
                  <a:moveTo>
                    <a:pt x="30543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054350" y="12700"/>
                  </a:lnTo>
                  <a:lnTo>
                    <a:pt x="3054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24857" y="1804923"/>
            <a:ext cx="20466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spcBef>
                <a:spcPts val="100"/>
              </a:spcBef>
            </a:pP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El</a:t>
            </a:r>
            <a:r>
              <a:rPr sz="2800" b="1" spc="-1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spc="-180" dirty="0">
                <a:solidFill>
                  <a:srgbClr val="C00000"/>
                </a:solidFill>
                <a:latin typeface="Tahoma"/>
                <a:cs typeface="Tahoma"/>
              </a:rPr>
              <a:t>d</a:t>
            </a:r>
            <a:r>
              <a:rPr sz="2800" b="1" spc="-165" dirty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2800" b="1" spc="-20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fí</a:t>
            </a:r>
            <a:r>
              <a:rPr sz="2800" b="1" spc="-80" dirty="0">
                <a:solidFill>
                  <a:srgbClr val="C00000"/>
                </a:solidFill>
                <a:latin typeface="Tahoma"/>
                <a:cs typeface="Tahoma"/>
              </a:rPr>
              <a:t>o  </a:t>
            </a:r>
            <a:r>
              <a:rPr sz="2800" b="1" spc="-120" dirty="0">
                <a:solidFill>
                  <a:srgbClr val="C00000"/>
                </a:solidFill>
                <a:latin typeface="Tahoma"/>
                <a:cs typeface="Tahoma"/>
              </a:rPr>
              <a:t>Ker</a:t>
            </a:r>
            <a:r>
              <a:rPr sz="2800" b="1" spc="-140" dirty="0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sz="2800" b="1" spc="-290" dirty="0">
                <a:solidFill>
                  <a:srgbClr val="C00000"/>
                </a:solidFill>
                <a:latin typeface="Tahoma"/>
                <a:cs typeface="Tahoma"/>
              </a:rPr>
              <a:t>g</a:t>
            </a:r>
            <a:r>
              <a:rPr sz="2800" b="1" spc="-355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sz="2800" b="1" spc="-225" dirty="0">
                <a:solidFill>
                  <a:srgbClr val="C00000"/>
                </a:solidFill>
                <a:latin typeface="Tahoma"/>
                <a:cs typeface="Tahoma"/>
              </a:rPr>
              <a:t>á</a:t>
            </a:r>
            <a:r>
              <a:rPr sz="2800" b="1" spc="-13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800" b="1" spc="-130" dirty="0">
                <a:solidFill>
                  <a:srgbClr val="C00000"/>
                </a:solidFill>
                <a:latin typeface="Tahoma"/>
                <a:cs typeface="Tahoma"/>
              </a:rPr>
              <a:t>c</a:t>
            </a:r>
            <a:r>
              <a:rPr sz="2800" b="1" spc="-80" dirty="0">
                <a:solidFill>
                  <a:srgbClr val="C00000"/>
                </a:solidFill>
                <a:latin typeface="Tahoma"/>
                <a:cs typeface="Tahoma"/>
              </a:rPr>
              <a:t>o  </a:t>
            </a:r>
            <a:r>
              <a:rPr sz="2800" b="1" spc="-105" dirty="0">
                <a:solidFill>
                  <a:srgbClr val="C00000"/>
                </a:solidFill>
                <a:latin typeface="Tahoma"/>
                <a:cs typeface="Tahoma"/>
              </a:rPr>
              <a:t>Místico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4243" y="3217387"/>
            <a:ext cx="1979930" cy="148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99700"/>
              </a:lnSpc>
              <a:spcBef>
                <a:spcPts val="105"/>
              </a:spcBef>
            </a:pPr>
            <a:r>
              <a:rPr sz="2400" b="1" spc="-165" dirty="0">
                <a:latin typeface="Tahoma"/>
                <a:cs typeface="Tahoma"/>
              </a:rPr>
              <a:t>q</a:t>
            </a:r>
            <a:r>
              <a:rPr sz="2400" b="1" spc="-175" dirty="0">
                <a:latin typeface="Tahoma"/>
                <a:cs typeface="Tahoma"/>
              </a:rPr>
              <a:t>u</a:t>
            </a:r>
            <a:r>
              <a:rPr sz="2400" b="1" spc="-145" dirty="0">
                <a:latin typeface="Tahoma"/>
                <a:cs typeface="Tahoma"/>
              </a:rPr>
              <a:t>e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70" dirty="0">
                <a:latin typeface="Tahoma"/>
                <a:cs typeface="Tahoma"/>
              </a:rPr>
              <a:t>pu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95" dirty="0">
                <a:latin typeface="Tahoma"/>
                <a:cs typeface="Tahoma"/>
              </a:rPr>
              <a:t>e  </a:t>
            </a:r>
            <a:r>
              <a:rPr sz="2400" b="1" spc="-155" dirty="0">
                <a:latin typeface="Tahoma"/>
                <a:cs typeface="Tahoma"/>
              </a:rPr>
              <a:t>nuestro </a:t>
            </a:r>
            <a:r>
              <a:rPr sz="2400" b="1" spc="-150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compromiso </a:t>
            </a:r>
            <a:r>
              <a:rPr sz="2400" b="1" spc="-155" dirty="0">
                <a:latin typeface="Tahoma"/>
                <a:cs typeface="Tahoma"/>
              </a:rPr>
              <a:t> </a:t>
            </a:r>
            <a:r>
              <a:rPr sz="2400" b="1" spc="-130" dirty="0">
                <a:latin typeface="Tahoma"/>
                <a:cs typeface="Tahoma"/>
              </a:rPr>
              <a:t>e</a:t>
            </a:r>
            <a:r>
              <a:rPr sz="2400" b="1" spc="-145" dirty="0">
                <a:latin typeface="Tahoma"/>
                <a:cs typeface="Tahoma"/>
              </a:rPr>
              <a:t>v</a:t>
            </a:r>
            <a:r>
              <a:rPr sz="2400" b="1" spc="-225" dirty="0">
                <a:latin typeface="Tahoma"/>
                <a:cs typeface="Tahoma"/>
              </a:rPr>
              <a:t>a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254" dirty="0">
                <a:latin typeface="Tahoma"/>
                <a:cs typeface="Tahoma"/>
              </a:rPr>
              <a:t>g</a:t>
            </a:r>
            <a:r>
              <a:rPr sz="2400" b="1" spc="-175" dirty="0">
                <a:latin typeface="Tahoma"/>
                <a:cs typeface="Tahoma"/>
              </a:rPr>
              <a:t>e</a:t>
            </a:r>
            <a:r>
              <a:rPr sz="2400" b="1" spc="-95" dirty="0">
                <a:latin typeface="Tahoma"/>
                <a:cs typeface="Tahoma"/>
              </a:rPr>
              <a:t>l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65" dirty="0">
                <a:latin typeface="Tahoma"/>
                <a:cs typeface="Tahoma"/>
              </a:rPr>
              <a:t>z</a:t>
            </a:r>
            <a:r>
              <a:rPr sz="2400" b="1" spc="-225" dirty="0">
                <a:latin typeface="Tahoma"/>
                <a:cs typeface="Tahoma"/>
              </a:rPr>
              <a:t>a</a:t>
            </a:r>
            <a:r>
              <a:rPr sz="2400" b="1" spc="-150" dirty="0">
                <a:latin typeface="Tahoma"/>
                <a:cs typeface="Tahoma"/>
              </a:rPr>
              <a:t>d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50" dirty="0">
                <a:latin typeface="Tahoma"/>
                <a:cs typeface="Tahoma"/>
              </a:rPr>
              <a:t>r</a:t>
            </a:r>
            <a:r>
              <a:rPr sz="2400" b="1" spc="-18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3650" y="1341160"/>
            <a:ext cx="3060700" cy="5333960"/>
            <a:chOff x="6089650" y="1341159"/>
            <a:chExt cx="3060700" cy="5494020"/>
          </a:xfrm>
        </p:grpSpPr>
        <p:sp>
          <p:nvSpPr>
            <p:cNvPr id="11" name="object 11"/>
            <p:cNvSpPr/>
            <p:nvPr/>
          </p:nvSpPr>
          <p:spPr>
            <a:xfrm>
              <a:off x="6096000" y="1353858"/>
              <a:ext cx="3048000" cy="5455920"/>
            </a:xfrm>
            <a:custGeom>
              <a:avLst/>
              <a:gdLst/>
              <a:ahLst/>
              <a:cxnLst/>
              <a:rect l="l" t="t" r="r" b="b"/>
              <a:pathLst>
                <a:path w="3048000" h="5455920">
                  <a:moveTo>
                    <a:pt x="3048000" y="0"/>
                  </a:moveTo>
                  <a:lnTo>
                    <a:pt x="0" y="0"/>
                  </a:lnTo>
                  <a:lnTo>
                    <a:pt x="0" y="5455920"/>
                  </a:lnTo>
                  <a:lnTo>
                    <a:pt x="3048000" y="545592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0" y="1347509"/>
              <a:ext cx="3048000" cy="5481320"/>
            </a:xfrm>
            <a:custGeom>
              <a:avLst/>
              <a:gdLst/>
              <a:ahLst/>
              <a:cxnLst/>
              <a:rect l="l" t="t" r="r" b="b"/>
              <a:pathLst>
                <a:path w="3048000" h="5481320">
                  <a:moveTo>
                    <a:pt x="0" y="0"/>
                  </a:moveTo>
                  <a:lnTo>
                    <a:pt x="0" y="5481320"/>
                  </a:lnTo>
                </a:path>
                <a:path w="3048000" h="5481320">
                  <a:moveTo>
                    <a:pt x="3048000" y="0"/>
                  </a:moveTo>
                  <a:lnTo>
                    <a:pt x="3048000" y="54813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89637" y="1347520"/>
              <a:ext cx="3054985" cy="5481320"/>
            </a:xfrm>
            <a:custGeom>
              <a:avLst/>
              <a:gdLst/>
              <a:ahLst/>
              <a:cxnLst/>
              <a:rect l="l" t="t" r="r" b="b"/>
              <a:pathLst>
                <a:path w="3054984" h="5481320">
                  <a:moveTo>
                    <a:pt x="3054362" y="5443220"/>
                  </a:moveTo>
                  <a:lnTo>
                    <a:pt x="0" y="5443220"/>
                  </a:lnTo>
                  <a:lnTo>
                    <a:pt x="0" y="5481320"/>
                  </a:lnTo>
                  <a:lnTo>
                    <a:pt x="3054362" y="5481320"/>
                  </a:lnTo>
                  <a:lnTo>
                    <a:pt x="3054362" y="5443220"/>
                  </a:lnTo>
                  <a:close/>
                </a:path>
                <a:path w="3054984" h="5481320">
                  <a:moveTo>
                    <a:pt x="305436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054362" y="12700"/>
                  </a:lnTo>
                  <a:lnTo>
                    <a:pt x="30543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31993" y="1804923"/>
            <a:ext cx="16236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El</a:t>
            </a:r>
            <a:r>
              <a:rPr sz="2800" b="1" spc="-1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D</a:t>
            </a:r>
            <a:r>
              <a:rPr sz="2800" b="1" spc="-165" dirty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2800" b="1" spc="-20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fí</a:t>
            </a:r>
            <a:r>
              <a:rPr sz="2800" b="1" spc="-80" dirty="0">
                <a:solidFill>
                  <a:srgbClr val="C00000"/>
                </a:solidFill>
                <a:latin typeface="Tahoma"/>
                <a:cs typeface="Tahoma"/>
              </a:rPr>
              <a:t>o  </a:t>
            </a:r>
            <a:r>
              <a:rPr sz="2800" b="1" spc="-125" dirty="0">
                <a:solidFill>
                  <a:srgbClr val="C00000"/>
                </a:solidFill>
                <a:latin typeface="Tahoma"/>
                <a:cs typeface="Tahoma"/>
              </a:rPr>
              <a:t>Ético </a:t>
            </a:r>
            <a:r>
              <a:rPr sz="2800" b="1" spc="-1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C00000"/>
                </a:solidFill>
                <a:latin typeface="Tahoma"/>
                <a:cs typeface="Tahoma"/>
              </a:rPr>
              <a:t>Moral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0179" y="3223121"/>
            <a:ext cx="2773664" cy="331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9055" indent="-1905" algn="ctr">
              <a:spcBef>
                <a:spcPts val="100"/>
              </a:spcBef>
            </a:pPr>
            <a:r>
              <a:rPr sz="2400" b="1" spc="-165" dirty="0">
                <a:latin typeface="Tahoma"/>
                <a:cs typeface="Tahoma"/>
              </a:rPr>
              <a:t>q</a:t>
            </a:r>
            <a:r>
              <a:rPr sz="2400" b="1" spc="-175" dirty="0">
                <a:latin typeface="Tahoma"/>
                <a:cs typeface="Tahoma"/>
              </a:rPr>
              <a:t>u</a:t>
            </a:r>
            <a:r>
              <a:rPr sz="2400" b="1" spc="-145" dirty="0">
                <a:latin typeface="Tahoma"/>
                <a:cs typeface="Tahoma"/>
              </a:rPr>
              <a:t>e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85" dirty="0">
                <a:latin typeface="Tahoma"/>
                <a:cs typeface="Tahoma"/>
              </a:rPr>
              <a:t>s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70" dirty="0">
                <a:latin typeface="Tahoma"/>
                <a:cs typeface="Tahoma"/>
              </a:rPr>
              <a:t>pu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95" dirty="0">
                <a:latin typeface="Tahoma"/>
                <a:cs typeface="Tahoma"/>
              </a:rPr>
              <a:t>e  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-204" dirty="0">
                <a:latin typeface="Tahoma"/>
                <a:cs typeface="Tahoma"/>
              </a:rPr>
              <a:t>a</a:t>
            </a:r>
            <a:r>
              <a:rPr sz="2400" b="1" spc="-215" dirty="0">
                <a:latin typeface="Tahoma"/>
                <a:cs typeface="Tahoma"/>
              </a:rPr>
              <a:t>n</a:t>
            </a:r>
            <a:r>
              <a:rPr sz="2400" b="1" spc="-190" dirty="0">
                <a:latin typeface="Tahoma"/>
                <a:cs typeface="Tahoma"/>
              </a:rPr>
              <a:t>un</a:t>
            </a:r>
            <a:r>
              <a:rPr sz="2400" b="1" spc="-105" dirty="0">
                <a:latin typeface="Tahoma"/>
                <a:cs typeface="Tahoma"/>
              </a:rPr>
              <a:t>c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225" dirty="0">
                <a:latin typeface="Tahoma"/>
                <a:cs typeface="Tahoma"/>
              </a:rPr>
              <a:t>a</a:t>
            </a:r>
            <a:r>
              <a:rPr sz="2400" b="1" spc="-155" dirty="0">
                <a:latin typeface="Tahoma"/>
                <a:cs typeface="Tahoma"/>
              </a:rPr>
              <a:t>r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80" dirty="0">
                <a:latin typeface="Tahoma"/>
                <a:cs typeface="Tahoma"/>
              </a:rPr>
              <a:t>y  </a:t>
            </a:r>
            <a:r>
              <a:rPr sz="2400" b="1" spc="-95" dirty="0">
                <a:latin typeface="Tahoma"/>
                <a:cs typeface="Tahoma"/>
              </a:rPr>
              <a:t>c</a:t>
            </a:r>
            <a:r>
              <a:rPr sz="2400" b="1" spc="-125" dirty="0">
                <a:latin typeface="Tahoma"/>
                <a:cs typeface="Tahoma"/>
              </a:rPr>
              <a:t>o</a:t>
            </a:r>
            <a:r>
              <a:rPr sz="2400" b="1" spc="-190" dirty="0">
                <a:latin typeface="Tahoma"/>
                <a:cs typeface="Tahoma"/>
              </a:rPr>
              <a:t>ns</a:t>
            </a:r>
            <a:r>
              <a:rPr sz="2400" b="1" spc="-114" dirty="0">
                <a:latin typeface="Tahoma"/>
                <a:cs typeface="Tahoma"/>
              </a:rPr>
              <a:t>t</a:t>
            </a:r>
            <a:r>
              <a:rPr sz="2400" b="1" spc="-130" dirty="0">
                <a:latin typeface="Tahoma"/>
                <a:cs typeface="Tahoma"/>
              </a:rPr>
              <a:t>r</a:t>
            </a:r>
            <a:r>
              <a:rPr sz="2400" b="1" spc="-204" dirty="0">
                <a:latin typeface="Tahoma"/>
                <a:cs typeface="Tahoma"/>
              </a:rPr>
              <a:t>u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50" dirty="0">
                <a:latin typeface="Tahoma"/>
                <a:cs typeface="Tahoma"/>
              </a:rPr>
              <a:t>r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45" dirty="0">
                <a:latin typeface="Tahoma"/>
                <a:cs typeface="Tahoma"/>
              </a:rPr>
              <a:t>a  </a:t>
            </a:r>
            <a:r>
              <a:rPr sz="2400" b="1" spc="-180" dirty="0">
                <a:latin typeface="Tahoma"/>
                <a:cs typeface="Tahoma"/>
              </a:rPr>
              <a:t>d</a:t>
            </a:r>
            <a:r>
              <a:rPr sz="2400" b="1" spc="-85" dirty="0">
                <a:latin typeface="Tahoma"/>
                <a:cs typeface="Tahoma"/>
              </a:rPr>
              <a:t>i</a:t>
            </a:r>
            <a:r>
              <a:rPr sz="2400" b="1" spc="-254" dirty="0">
                <a:latin typeface="Tahoma"/>
                <a:cs typeface="Tahoma"/>
              </a:rPr>
              <a:t>g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90" dirty="0">
                <a:latin typeface="Tahoma"/>
                <a:cs typeface="Tahoma"/>
              </a:rPr>
              <a:t>da</a:t>
            </a:r>
            <a:r>
              <a:rPr sz="2400" b="1" spc="-150" dirty="0">
                <a:latin typeface="Tahoma"/>
                <a:cs typeface="Tahoma"/>
              </a:rPr>
              <a:t>d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spc="-190" dirty="0">
                <a:latin typeface="Tahoma"/>
                <a:cs typeface="Tahoma"/>
              </a:rPr>
              <a:t>hu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229" dirty="0">
                <a:latin typeface="Tahoma"/>
                <a:cs typeface="Tahoma"/>
              </a:rPr>
              <a:t>a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45" dirty="0">
                <a:latin typeface="Tahoma"/>
                <a:cs typeface="Tahoma"/>
              </a:rPr>
              <a:t>a  </a:t>
            </a:r>
            <a:r>
              <a:rPr sz="2400" b="1" spc="-120" dirty="0">
                <a:latin typeface="Tahoma"/>
                <a:cs typeface="Tahoma"/>
              </a:rPr>
              <a:t>y 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50" dirty="0">
                <a:latin typeface="Tahoma"/>
                <a:cs typeface="Tahoma"/>
              </a:rPr>
              <a:t>r</a:t>
            </a:r>
            <a:r>
              <a:rPr sz="2400" b="1" spc="-140" dirty="0">
                <a:latin typeface="Tahoma"/>
                <a:cs typeface="Tahoma"/>
              </a:rPr>
              <a:t>e</a:t>
            </a:r>
            <a:r>
              <a:rPr sz="2400" b="1" spc="-110" dirty="0">
                <a:latin typeface="Tahoma"/>
                <a:cs typeface="Tahoma"/>
              </a:rPr>
              <a:t>c</a:t>
            </a:r>
            <a:r>
              <a:rPr sz="2400" b="1" spc="-150" dirty="0">
                <a:latin typeface="Tahoma"/>
                <a:cs typeface="Tahoma"/>
              </a:rPr>
              <a:t>on</a:t>
            </a:r>
            <a:r>
              <a:rPr sz="2400" b="1" spc="-195" dirty="0">
                <a:latin typeface="Tahoma"/>
                <a:cs typeface="Tahoma"/>
              </a:rPr>
              <a:t>s</a:t>
            </a:r>
            <a:r>
              <a:rPr sz="2400" b="1" spc="-130" dirty="0">
                <a:latin typeface="Tahoma"/>
                <a:cs typeface="Tahoma"/>
              </a:rPr>
              <a:t>tr</a:t>
            </a:r>
            <a:r>
              <a:rPr sz="2400" b="1" spc="-190" dirty="0">
                <a:latin typeface="Tahoma"/>
                <a:cs typeface="Tahoma"/>
              </a:rPr>
              <a:t>u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50" dirty="0">
                <a:latin typeface="Tahoma"/>
                <a:cs typeface="Tahoma"/>
              </a:rPr>
              <a:t>r</a:t>
            </a:r>
            <a:endParaRPr sz="2400" dirty="0">
              <a:latin typeface="Tahoma"/>
              <a:cs typeface="Tahoma"/>
            </a:endParaRPr>
          </a:p>
          <a:p>
            <a:pPr marL="12700" marR="5080" indent="-635" algn="ctr">
              <a:lnSpc>
                <a:spcPct val="99700"/>
              </a:lnSpc>
              <a:spcBef>
                <a:spcPts val="5"/>
              </a:spcBef>
            </a:pPr>
            <a:r>
              <a:rPr sz="2400" b="1" spc="-175" dirty="0">
                <a:latin typeface="Tahoma"/>
                <a:cs typeface="Tahoma"/>
              </a:rPr>
              <a:t>e</a:t>
            </a:r>
            <a:r>
              <a:rPr sz="2400" b="1" spc="-95" dirty="0">
                <a:latin typeface="Tahoma"/>
                <a:cs typeface="Tahoma"/>
              </a:rPr>
              <a:t>l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t</a:t>
            </a:r>
            <a:r>
              <a:rPr sz="2400" b="1" spc="-250" dirty="0">
                <a:latin typeface="Tahoma"/>
                <a:cs typeface="Tahoma"/>
              </a:rPr>
              <a:t>e</a:t>
            </a:r>
            <a:r>
              <a:rPr sz="2400" b="1" spc="-155" dirty="0">
                <a:latin typeface="Tahoma"/>
                <a:cs typeface="Tahoma"/>
              </a:rPr>
              <a:t>j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50" dirty="0">
                <a:latin typeface="Tahoma"/>
                <a:cs typeface="Tahoma"/>
              </a:rPr>
              <a:t>d</a:t>
            </a:r>
            <a:r>
              <a:rPr sz="2400" b="1" spc="-105" dirty="0">
                <a:latin typeface="Tahoma"/>
                <a:cs typeface="Tahoma"/>
              </a:rPr>
              <a:t>o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40" dirty="0">
                <a:latin typeface="Tahoma"/>
                <a:cs typeface="Tahoma"/>
              </a:rPr>
              <a:t>c</a:t>
            </a:r>
            <a:r>
              <a:rPr sz="2400" b="1" spc="-85" dirty="0">
                <a:latin typeface="Tahoma"/>
                <a:cs typeface="Tahoma"/>
              </a:rPr>
              <a:t>i</a:t>
            </a:r>
            <a:r>
              <a:rPr sz="2400" b="1" spc="-225" dirty="0">
                <a:latin typeface="Tahoma"/>
                <a:cs typeface="Tahoma"/>
              </a:rPr>
              <a:t>a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85" dirty="0">
                <a:latin typeface="Tahoma"/>
                <a:cs typeface="Tahoma"/>
              </a:rPr>
              <a:t>,  </a:t>
            </a:r>
            <a:r>
              <a:rPr sz="2400" b="1" spc="-200" dirty="0">
                <a:latin typeface="Tahoma"/>
                <a:cs typeface="Tahoma"/>
              </a:rPr>
              <a:t>san</a:t>
            </a:r>
            <a:r>
              <a:rPr sz="2400" b="1" spc="-210" dirty="0">
                <a:latin typeface="Tahoma"/>
                <a:cs typeface="Tahoma"/>
              </a:rPr>
              <a:t>an</a:t>
            </a:r>
            <a:r>
              <a:rPr sz="2400" b="1" spc="-150" dirty="0">
                <a:latin typeface="Tahoma"/>
                <a:cs typeface="Tahoma"/>
              </a:rPr>
              <a:t>d</a:t>
            </a:r>
            <a:r>
              <a:rPr sz="2400" b="1" spc="-105" dirty="0">
                <a:latin typeface="Tahoma"/>
                <a:cs typeface="Tahoma"/>
              </a:rPr>
              <a:t>o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60" dirty="0">
                <a:latin typeface="Tahoma"/>
                <a:cs typeface="Tahoma"/>
              </a:rPr>
              <a:t>as  </a:t>
            </a:r>
            <a:r>
              <a:rPr sz="2400" b="1" spc="-125" dirty="0">
                <a:latin typeface="Tahoma"/>
                <a:cs typeface="Tahoma"/>
              </a:rPr>
              <a:t>r</a:t>
            </a:r>
            <a:r>
              <a:rPr sz="2400" b="1" spc="-165" dirty="0">
                <a:latin typeface="Tahoma"/>
                <a:cs typeface="Tahoma"/>
              </a:rPr>
              <a:t>e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229" dirty="0">
                <a:latin typeface="Tahoma"/>
                <a:cs typeface="Tahoma"/>
              </a:rPr>
              <a:t>a</a:t>
            </a:r>
            <a:r>
              <a:rPr sz="2400" b="1" spc="-114" dirty="0">
                <a:latin typeface="Tahoma"/>
                <a:cs typeface="Tahoma"/>
              </a:rPr>
              <a:t>ci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40" dirty="0">
                <a:latin typeface="Tahoma"/>
                <a:cs typeface="Tahoma"/>
              </a:rPr>
              <a:t>e</a:t>
            </a:r>
            <a:r>
              <a:rPr sz="2400" b="1" spc="-185" dirty="0">
                <a:latin typeface="Tahoma"/>
                <a:cs typeface="Tahoma"/>
              </a:rPr>
              <a:t>s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55" dirty="0">
                <a:latin typeface="Tahoma"/>
                <a:cs typeface="Tahoma"/>
              </a:rPr>
              <a:t>b</a:t>
            </a:r>
            <a:r>
              <a:rPr sz="2400" b="1" spc="-229" dirty="0">
                <a:latin typeface="Tahoma"/>
                <a:cs typeface="Tahoma"/>
              </a:rPr>
              <a:t>á</a:t>
            </a:r>
            <a:r>
              <a:rPr sz="2400" b="1" spc="-195" dirty="0">
                <a:latin typeface="Tahoma"/>
                <a:cs typeface="Tahoma"/>
              </a:rPr>
              <a:t>s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55" dirty="0">
                <a:latin typeface="Tahoma"/>
                <a:cs typeface="Tahoma"/>
              </a:rPr>
              <a:t>c</a:t>
            </a:r>
            <a:r>
              <a:rPr sz="2400" b="1" spc="-185" dirty="0">
                <a:latin typeface="Tahoma"/>
                <a:cs typeface="Tahoma"/>
              </a:rPr>
              <a:t>a</a:t>
            </a:r>
            <a:r>
              <a:rPr sz="2400" b="1" spc="-130" dirty="0">
                <a:latin typeface="Tahoma"/>
                <a:cs typeface="Tahoma"/>
              </a:rPr>
              <a:t>s  </a:t>
            </a:r>
            <a:r>
              <a:rPr sz="2400" b="1" spc="-150" dirty="0">
                <a:latin typeface="Tahoma"/>
                <a:cs typeface="Tahoma"/>
              </a:rPr>
              <a:t>de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55" dirty="0">
                <a:latin typeface="Tahoma"/>
                <a:cs typeface="Tahoma"/>
              </a:rPr>
              <a:t>p</a:t>
            </a:r>
            <a:r>
              <a:rPr sz="2400" b="1" spc="-140" dirty="0">
                <a:latin typeface="Tahoma"/>
                <a:cs typeface="Tahoma"/>
              </a:rPr>
              <a:t>e</a:t>
            </a:r>
            <a:r>
              <a:rPr sz="2400" b="1" spc="-150" dirty="0">
                <a:latin typeface="Tahoma"/>
                <a:cs typeface="Tahoma"/>
              </a:rPr>
              <a:t>r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lang="es-MX" sz="2400" b="1" spc="-22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65652" y="1347509"/>
            <a:ext cx="3060700" cy="4749800"/>
            <a:chOff x="3041652" y="1347509"/>
            <a:chExt cx="3060700" cy="4749800"/>
          </a:xfrm>
        </p:grpSpPr>
        <p:sp>
          <p:nvSpPr>
            <p:cNvPr id="17" name="object 17"/>
            <p:cNvSpPr/>
            <p:nvPr/>
          </p:nvSpPr>
          <p:spPr>
            <a:xfrm>
              <a:off x="3048002" y="1353858"/>
              <a:ext cx="3048000" cy="4724400"/>
            </a:xfrm>
            <a:custGeom>
              <a:avLst/>
              <a:gdLst/>
              <a:ahLst/>
              <a:cxnLst/>
              <a:rect l="l" t="t" r="r" b="b"/>
              <a:pathLst>
                <a:path w="3048000" h="4724400">
                  <a:moveTo>
                    <a:pt x="3048000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3048000" y="47244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2" y="1347509"/>
              <a:ext cx="3048000" cy="4749800"/>
            </a:xfrm>
            <a:custGeom>
              <a:avLst/>
              <a:gdLst/>
              <a:ahLst/>
              <a:cxnLst/>
              <a:rect l="l" t="t" r="r" b="b"/>
              <a:pathLst>
                <a:path w="3048000" h="4749800">
                  <a:moveTo>
                    <a:pt x="0" y="0"/>
                  </a:moveTo>
                  <a:lnTo>
                    <a:pt x="0" y="4749800"/>
                  </a:lnTo>
                </a:path>
                <a:path w="3048000" h="4749800">
                  <a:moveTo>
                    <a:pt x="3048000" y="0"/>
                  </a:moveTo>
                  <a:lnTo>
                    <a:pt x="3048000" y="47498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1652" y="1347509"/>
              <a:ext cx="3060700" cy="12700"/>
            </a:xfrm>
            <a:custGeom>
              <a:avLst/>
              <a:gdLst/>
              <a:ahLst/>
              <a:cxnLst/>
              <a:rect l="l" t="t" r="r" b="b"/>
              <a:pathLst>
                <a:path w="3060700" h="12700">
                  <a:moveTo>
                    <a:pt x="0" y="0"/>
                  </a:moveTo>
                  <a:lnTo>
                    <a:pt x="3060700" y="0"/>
                  </a:lnTo>
                  <a:lnTo>
                    <a:pt x="306070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1652" y="6078259"/>
              <a:ext cx="3060700" cy="0"/>
            </a:xfrm>
            <a:custGeom>
              <a:avLst/>
              <a:gdLst/>
              <a:ahLst/>
              <a:cxnLst/>
              <a:rect l="l" t="t" r="r" b="b"/>
              <a:pathLst>
                <a:path w="3060700">
                  <a:moveTo>
                    <a:pt x="0" y="0"/>
                  </a:moveTo>
                  <a:lnTo>
                    <a:pt x="306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98225" y="1804923"/>
            <a:ext cx="19951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spcBef>
                <a:spcPts val="100"/>
              </a:spcBef>
            </a:pP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El</a:t>
            </a:r>
            <a:r>
              <a:rPr sz="2800" b="1" spc="-1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D</a:t>
            </a:r>
            <a:r>
              <a:rPr sz="2800" b="1" spc="-165" dirty="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2800" b="1" spc="-20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fí</a:t>
            </a:r>
            <a:r>
              <a:rPr sz="2800" b="1" spc="-80" dirty="0">
                <a:solidFill>
                  <a:srgbClr val="C00000"/>
                </a:solidFill>
                <a:latin typeface="Tahoma"/>
                <a:cs typeface="Tahoma"/>
              </a:rPr>
              <a:t>o  C</a:t>
            </a:r>
            <a:r>
              <a:rPr sz="2800" b="1" spc="-70" dirty="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2800" b="1" spc="-325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sz="2800" b="1" spc="-235" dirty="0">
                <a:solidFill>
                  <a:srgbClr val="C00000"/>
                </a:solidFill>
                <a:latin typeface="Tahoma"/>
                <a:cs typeface="Tahoma"/>
              </a:rPr>
              <a:t>un</a:t>
            </a:r>
            <a:r>
              <a:rPr sz="2800" b="1" spc="-110" dirty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800" b="1" spc="-16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2800" b="1" spc="-225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800" b="1" spc="-170" dirty="0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2800" b="1" spc="-135" dirty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800" b="1" spc="-80" dirty="0">
                <a:solidFill>
                  <a:srgbClr val="C00000"/>
                </a:solidFill>
                <a:latin typeface="Tahoma"/>
                <a:cs typeface="Tahoma"/>
              </a:rPr>
              <a:t>o  </a:t>
            </a:r>
            <a:r>
              <a:rPr sz="2800" b="1" spc="-185" dirty="0">
                <a:solidFill>
                  <a:srgbClr val="C00000"/>
                </a:solidFill>
                <a:latin typeface="Tahoma"/>
                <a:cs typeface="Tahoma"/>
              </a:rPr>
              <a:t>Sinodal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5985" y="3217387"/>
            <a:ext cx="2786380" cy="257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3085" marR="543560" indent="-635" algn="ctr">
              <a:lnSpc>
                <a:spcPct val="99700"/>
              </a:lnSpc>
              <a:spcBef>
                <a:spcPts val="105"/>
              </a:spcBef>
            </a:pPr>
            <a:r>
              <a:rPr sz="2400" b="1" spc="-165" dirty="0">
                <a:latin typeface="Tahoma"/>
                <a:cs typeface="Tahoma"/>
              </a:rPr>
              <a:t>q</a:t>
            </a:r>
            <a:r>
              <a:rPr sz="2400" b="1" spc="-175" dirty="0">
                <a:latin typeface="Tahoma"/>
                <a:cs typeface="Tahoma"/>
              </a:rPr>
              <a:t>u</a:t>
            </a:r>
            <a:r>
              <a:rPr sz="2400" b="1" spc="-145" dirty="0">
                <a:latin typeface="Tahoma"/>
                <a:cs typeface="Tahoma"/>
              </a:rPr>
              <a:t>e</a:t>
            </a:r>
            <a:r>
              <a:rPr sz="2400" b="1" spc="-110" dirty="0">
                <a:latin typeface="Tahoma"/>
                <a:cs typeface="Tahoma"/>
              </a:rPr>
              <a:t> 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70" dirty="0">
                <a:latin typeface="Tahoma"/>
                <a:cs typeface="Tahoma"/>
              </a:rPr>
              <a:t>pu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95" dirty="0">
                <a:latin typeface="Tahoma"/>
                <a:cs typeface="Tahoma"/>
              </a:rPr>
              <a:t>e  </a:t>
            </a:r>
            <a:r>
              <a:rPr sz="2400" b="1" spc="-155" dirty="0">
                <a:latin typeface="Tahoma"/>
                <a:cs typeface="Tahoma"/>
              </a:rPr>
              <a:t>nuestro </a:t>
            </a:r>
            <a:r>
              <a:rPr sz="2400" b="1" spc="-150" dirty="0">
                <a:latin typeface="Tahoma"/>
                <a:cs typeface="Tahoma"/>
              </a:rPr>
              <a:t> </a:t>
            </a:r>
            <a:r>
              <a:rPr sz="2400" b="1" spc="-95" dirty="0">
                <a:latin typeface="Tahoma"/>
                <a:cs typeface="Tahoma"/>
              </a:rPr>
              <a:t>c</a:t>
            </a:r>
            <a:r>
              <a:rPr sz="2400" b="1" spc="-125" dirty="0">
                <a:latin typeface="Tahoma"/>
                <a:cs typeface="Tahoma"/>
              </a:rPr>
              <a:t>o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55" dirty="0">
                <a:latin typeface="Tahoma"/>
                <a:cs typeface="Tahoma"/>
              </a:rPr>
              <a:t>p</a:t>
            </a:r>
            <a:r>
              <a:rPr sz="2400" b="1" spc="-100" dirty="0">
                <a:latin typeface="Tahoma"/>
                <a:cs typeface="Tahoma"/>
              </a:rPr>
              <a:t>r</a:t>
            </a:r>
            <a:r>
              <a:rPr sz="2400" b="1" spc="-160" dirty="0">
                <a:latin typeface="Tahoma"/>
                <a:cs typeface="Tahoma"/>
              </a:rPr>
              <a:t>o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90" dirty="0">
                <a:latin typeface="Tahoma"/>
                <a:cs typeface="Tahoma"/>
              </a:rPr>
              <a:t>s</a:t>
            </a:r>
            <a:r>
              <a:rPr sz="2400" b="1" spc="-70" dirty="0">
                <a:latin typeface="Tahoma"/>
                <a:cs typeface="Tahoma"/>
              </a:rPr>
              <a:t>o  </a:t>
            </a:r>
            <a:r>
              <a:rPr sz="2400" b="1" spc="-195" dirty="0">
                <a:latin typeface="Tahoma"/>
                <a:cs typeface="Tahoma"/>
              </a:rPr>
              <a:t>p</a:t>
            </a:r>
            <a:r>
              <a:rPr sz="2400" b="1" spc="-190" dirty="0">
                <a:latin typeface="Tahoma"/>
                <a:cs typeface="Tahoma"/>
              </a:rPr>
              <a:t>a</a:t>
            </a:r>
            <a:r>
              <a:rPr sz="2400" b="1" spc="-150" dirty="0">
                <a:latin typeface="Tahoma"/>
                <a:cs typeface="Tahoma"/>
              </a:rPr>
              <a:t>r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35" dirty="0">
                <a:latin typeface="Tahoma"/>
                <a:cs typeface="Tahoma"/>
              </a:rPr>
              <a:t>v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35" dirty="0">
                <a:latin typeface="Tahoma"/>
                <a:cs typeface="Tahoma"/>
              </a:rPr>
              <a:t>v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50" dirty="0">
                <a:latin typeface="Tahoma"/>
                <a:cs typeface="Tahoma"/>
              </a:rPr>
              <a:t>r</a:t>
            </a:r>
            <a:endParaRPr sz="2400" dirty="0">
              <a:latin typeface="Tahoma"/>
              <a:cs typeface="Tahoma"/>
            </a:endParaRPr>
          </a:p>
          <a:p>
            <a:pPr marL="12700" marR="5080" indent="1270" algn="ctr">
              <a:lnSpc>
                <a:spcPct val="98700"/>
              </a:lnSpc>
              <a:spcBef>
                <a:spcPts val="65"/>
              </a:spcBef>
            </a:pPr>
            <a:r>
              <a:rPr sz="2400" b="1" spc="-155" dirty="0">
                <a:latin typeface="Tahoma"/>
                <a:cs typeface="Tahoma"/>
              </a:rPr>
              <a:t>e</a:t>
            </a:r>
            <a:r>
              <a:rPr sz="2400" b="1" spc="-170" dirty="0">
                <a:latin typeface="Tahoma"/>
                <a:cs typeface="Tahoma"/>
              </a:rPr>
              <a:t>n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-95" dirty="0">
                <a:latin typeface="Tahoma"/>
                <a:cs typeface="Tahoma"/>
              </a:rPr>
              <a:t>c</a:t>
            </a:r>
            <a:r>
              <a:rPr sz="2400" b="1" spc="-125" dirty="0">
                <a:latin typeface="Tahoma"/>
                <a:cs typeface="Tahoma"/>
              </a:rPr>
              <a:t>o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90" dirty="0">
                <a:latin typeface="Tahoma"/>
                <a:cs typeface="Tahoma"/>
              </a:rPr>
              <a:t>un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10" dirty="0">
                <a:latin typeface="Tahoma"/>
                <a:cs typeface="Tahoma"/>
              </a:rPr>
              <a:t>ó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85" dirty="0">
                <a:latin typeface="Tahoma"/>
                <a:cs typeface="Tahoma"/>
              </a:rPr>
              <a:t>,  </a:t>
            </a:r>
            <a:r>
              <a:rPr sz="2400" b="1" spc="-150" dirty="0">
                <a:latin typeface="Tahoma"/>
                <a:cs typeface="Tahoma"/>
              </a:rPr>
              <a:t>c</a:t>
            </a:r>
            <a:r>
              <a:rPr sz="2400" b="1" spc="-185" dirty="0">
                <a:latin typeface="Tahoma"/>
                <a:cs typeface="Tahoma"/>
              </a:rPr>
              <a:t>a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225" dirty="0">
                <a:latin typeface="Tahoma"/>
                <a:cs typeface="Tahoma"/>
              </a:rPr>
              <a:t>a</a:t>
            </a:r>
            <a:r>
              <a:rPr sz="2400" b="1" spc="-190" dirty="0">
                <a:latin typeface="Tahoma"/>
                <a:cs typeface="Tahoma"/>
              </a:rPr>
              <a:t>n</a:t>
            </a:r>
            <a:r>
              <a:rPr sz="2400" b="1" spc="-155" dirty="0">
                <a:latin typeface="Tahoma"/>
                <a:cs typeface="Tahoma"/>
              </a:rPr>
              <a:t>d</a:t>
            </a:r>
            <a:r>
              <a:rPr sz="2400" b="1" spc="-105" dirty="0">
                <a:latin typeface="Tahoma"/>
                <a:cs typeface="Tahoma"/>
              </a:rPr>
              <a:t>o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265" dirty="0">
                <a:latin typeface="Tahoma"/>
                <a:cs typeface="Tahoma"/>
              </a:rPr>
              <a:t>j</a:t>
            </a:r>
            <a:r>
              <a:rPr sz="2400" b="1" spc="-190" dirty="0">
                <a:latin typeface="Tahoma"/>
                <a:cs typeface="Tahoma"/>
              </a:rPr>
              <a:t>un</a:t>
            </a:r>
            <a:r>
              <a:rPr sz="2400" b="1" spc="-114" dirty="0">
                <a:latin typeface="Tahoma"/>
                <a:cs typeface="Tahoma"/>
              </a:rPr>
              <a:t>t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30" dirty="0">
                <a:latin typeface="Tahoma"/>
                <a:cs typeface="Tahoma"/>
              </a:rPr>
              <a:t>s  </a:t>
            </a:r>
            <a:r>
              <a:rPr sz="2400" b="1" spc="-95" dirty="0">
                <a:latin typeface="Tahoma"/>
                <a:cs typeface="Tahoma"/>
              </a:rPr>
              <a:t>c</a:t>
            </a:r>
            <a:r>
              <a:rPr sz="2400" b="1" spc="-125" dirty="0">
                <a:latin typeface="Tahoma"/>
                <a:cs typeface="Tahoma"/>
              </a:rPr>
              <a:t>o</a:t>
            </a:r>
            <a:r>
              <a:rPr sz="2400" b="1" spc="-280" dirty="0">
                <a:latin typeface="Tahoma"/>
                <a:cs typeface="Tahoma"/>
              </a:rPr>
              <a:t>m</a:t>
            </a:r>
            <a:r>
              <a:rPr sz="2400" b="1" spc="-105" dirty="0">
                <a:latin typeface="Tahoma"/>
                <a:cs typeface="Tahoma"/>
              </a:rPr>
              <a:t>o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455" dirty="0">
                <a:latin typeface="Tahoma"/>
                <a:cs typeface="Tahoma"/>
              </a:rPr>
              <a:t>I</a:t>
            </a:r>
            <a:r>
              <a:rPr sz="2400" b="1" spc="-250" dirty="0">
                <a:latin typeface="Tahoma"/>
                <a:cs typeface="Tahoma"/>
              </a:rPr>
              <a:t>g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70" dirty="0">
                <a:latin typeface="Tahoma"/>
                <a:cs typeface="Tahoma"/>
              </a:rPr>
              <a:t>e</a:t>
            </a:r>
            <a:r>
              <a:rPr sz="2400" b="1" spc="-165" dirty="0">
                <a:latin typeface="Tahoma"/>
                <a:cs typeface="Tahoma"/>
              </a:rPr>
              <a:t>s</a:t>
            </a:r>
            <a:r>
              <a:rPr sz="2400" b="1" spc="-114" dirty="0">
                <a:latin typeface="Tahoma"/>
                <a:cs typeface="Tahoma"/>
              </a:rPr>
              <a:t>i</a:t>
            </a:r>
            <a:r>
              <a:rPr sz="2400" b="1" spc="-220" dirty="0">
                <a:latin typeface="Tahoma"/>
                <a:cs typeface="Tahoma"/>
              </a:rPr>
              <a:t>a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55" dirty="0">
                <a:latin typeface="Tahoma"/>
                <a:cs typeface="Tahoma"/>
              </a:rPr>
              <a:t>p</a:t>
            </a:r>
            <a:r>
              <a:rPr sz="2400" b="1" spc="-190" dirty="0">
                <a:latin typeface="Tahoma"/>
                <a:cs typeface="Tahoma"/>
              </a:rPr>
              <a:t>u</a:t>
            </a:r>
            <a:r>
              <a:rPr sz="2400" b="1" spc="-140" dirty="0">
                <a:latin typeface="Tahoma"/>
                <a:cs typeface="Tahoma"/>
              </a:rPr>
              <a:t>e</a:t>
            </a:r>
            <a:r>
              <a:rPr sz="2400" b="1" spc="-160" dirty="0">
                <a:latin typeface="Tahoma"/>
                <a:cs typeface="Tahoma"/>
              </a:rPr>
              <a:t>b</a:t>
            </a:r>
            <a:r>
              <a:rPr sz="2400" b="1" spc="-130" dirty="0">
                <a:latin typeface="Tahoma"/>
                <a:cs typeface="Tahoma"/>
              </a:rPr>
              <a:t>l</a:t>
            </a:r>
            <a:r>
              <a:rPr sz="2400" b="1" spc="-110" dirty="0">
                <a:latin typeface="Tahoma"/>
                <a:cs typeface="Tahoma"/>
              </a:rPr>
              <a:t>o</a:t>
            </a:r>
            <a:r>
              <a:rPr sz="2400" b="1" spc="-18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034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17012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102. Necesitamos reencontrarnos con el Dios de Jesucristo, necesitamos volver al Evangelio. Porque solamente desde allí podemos comprender quiénes somos y a qué estamos llamados como Iglesia Redimida.</a:t>
            </a:r>
          </a:p>
        </p:txBody>
      </p:sp>
    </p:spTree>
    <p:extLst>
      <p:ext uri="{BB962C8B-B14F-4D97-AF65-F5344CB8AC3E}">
        <p14:creationId xmlns:p14="http://schemas.microsoft.com/office/powerpoint/2010/main" val="108466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982" y="110661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1º de los 4 Compromisos Pastorales</a:t>
            </a:r>
            <a:b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relacionados a la Dignidad Humana dice: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942242"/>
            <a:ext cx="10058400" cy="2647667"/>
          </a:xfrm>
        </p:spPr>
        <p:txBody>
          <a:bodyPr>
            <a:noAutofit/>
          </a:bodyPr>
          <a:lstStyle/>
          <a:p>
            <a:pPr algn="just"/>
            <a:r>
              <a:rPr lang="es-MX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Destacar en los espacios eclesiales de evangelización y catequesis, una formación  antropológica cristiana de manera integral y sistemática, presentando con claridad la  persona de Jesucristo, como modelo de hombre, desde una perspectiva </a:t>
            </a:r>
            <a:r>
              <a:rPr lang="es-MX" sz="3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kerigmática</a:t>
            </a:r>
            <a:r>
              <a:rPr lang="es-MX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33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956492"/>
            <a:ext cx="10058400" cy="1371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 2º compromiso por una Iglesia Misionera y Evangelizadora dice: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730917"/>
            <a:ext cx="10058400" cy="3539430"/>
          </a:xfrm>
        </p:spPr>
        <p:txBody>
          <a:bodyPr>
            <a:spAutoFit/>
          </a:bodyPr>
          <a:lstStyle/>
          <a:p>
            <a:pPr algn="just"/>
            <a:r>
              <a:rPr lang="es-MX" sz="3200" dirty="0"/>
              <a:t>Promocionar e impulsar procesos evangelizadores en las comunidades cristianas, que partan de una experiencia </a:t>
            </a:r>
            <a:r>
              <a:rPr lang="es-MX" sz="3200" dirty="0" err="1"/>
              <a:t>kerigmática</a:t>
            </a:r>
            <a:r>
              <a:rPr lang="es-MX" sz="3200" dirty="0"/>
              <a:t> y generen itinerarios de formación de inspiración </a:t>
            </a:r>
            <a:r>
              <a:rPr lang="es-MX" sz="3200" dirty="0" err="1"/>
              <a:t>catecumenal</a:t>
            </a:r>
            <a:r>
              <a:rPr lang="es-MX" sz="3200" dirty="0"/>
              <a:t> y permanente, utilizando adecuadamente y con eficacia los medios de comunicación y las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7354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977265"/>
          </a:xfrm>
          <a:custGeom>
            <a:avLst/>
            <a:gdLst/>
            <a:ahLst/>
            <a:cxnLst/>
            <a:rect l="l" t="t" r="r" b="b"/>
            <a:pathLst>
              <a:path w="9144000" h="977265">
                <a:moveTo>
                  <a:pt x="0" y="0"/>
                </a:moveTo>
                <a:lnTo>
                  <a:pt x="9143998" y="0"/>
                </a:lnTo>
                <a:lnTo>
                  <a:pt x="9143998" y="977253"/>
                </a:lnTo>
                <a:lnTo>
                  <a:pt x="0" y="977253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8756" y="0"/>
            <a:ext cx="66960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spc="-345">
                <a:solidFill>
                  <a:srgbClr val="C00000"/>
                </a:solidFill>
                <a:latin typeface="Tahoma"/>
                <a:cs typeface="Tahoma"/>
              </a:rPr>
              <a:t>6</a:t>
            </a:r>
            <a:r>
              <a:rPr sz="6000" spc="-305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5400" spc="-310">
                <a:solidFill>
                  <a:srgbClr val="C00000"/>
                </a:solidFill>
                <a:latin typeface="Tahoma"/>
                <a:cs typeface="Tahoma"/>
              </a:rPr>
              <a:t>opc</a:t>
            </a:r>
            <a:r>
              <a:rPr sz="5400" spc="-15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5400" spc="-32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5400" spc="-325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5400" spc="-320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5400" spc="-409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5400" spc="-21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5400" spc="-440">
                <a:solidFill>
                  <a:srgbClr val="C00000"/>
                </a:solidFill>
                <a:latin typeface="Tahoma"/>
                <a:cs typeface="Tahoma"/>
              </a:rPr>
              <a:t>pa</a:t>
            </a:r>
            <a:r>
              <a:rPr sz="5400" spc="-365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5400" spc="-229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5400" spc="-335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5400" spc="-235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5400" spc="-340">
                <a:solidFill>
                  <a:srgbClr val="C00000"/>
                </a:solidFill>
                <a:latin typeface="Tahoma"/>
                <a:cs typeface="Tahoma"/>
              </a:rPr>
              <a:t>al</a:t>
            </a:r>
            <a:r>
              <a:rPr sz="5400" spc="-434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5400" spc="-409">
                <a:solidFill>
                  <a:srgbClr val="C00000"/>
                </a:solidFill>
                <a:latin typeface="Tahoma"/>
                <a:cs typeface="Tahoma"/>
              </a:rPr>
              <a:t>s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7714" y="2940811"/>
            <a:ext cx="507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0" spc="5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endParaRPr sz="600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2629" y="2054800"/>
            <a:ext cx="1873250" cy="1815464"/>
            <a:chOff x="498629" y="2054800"/>
            <a:chExt cx="1873250" cy="1815464"/>
          </a:xfrm>
        </p:grpSpPr>
        <p:sp>
          <p:nvSpPr>
            <p:cNvPr id="7" name="object 7"/>
            <p:cNvSpPr/>
            <p:nvPr/>
          </p:nvSpPr>
          <p:spPr>
            <a:xfrm>
              <a:off x="640128" y="2085538"/>
              <a:ext cx="1717039" cy="1689100"/>
            </a:xfrm>
            <a:custGeom>
              <a:avLst/>
              <a:gdLst/>
              <a:ahLst/>
              <a:cxnLst/>
              <a:rect l="l" t="t" r="r" b="b"/>
              <a:pathLst>
                <a:path w="1717039" h="1689100">
                  <a:moveTo>
                    <a:pt x="0" y="281521"/>
                  </a:moveTo>
                  <a:lnTo>
                    <a:pt x="3684" y="235857"/>
                  </a:lnTo>
                  <a:lnTo>
                    <a:pt x="14352" y="192538"/>
                  </a:lnTo>
                  <a:lnTo>
                    <a:pt x="31422" y="152146"/>
                  </a:lnTo>
                  <a:lnTo>
                    <a:pt x="54317" y="115258"/>
                  </a:lnTo>
                  <a:lnTo>
                    <a:pt x="82455" y="82455"/>
                  </a:lnTo>
                  <a:lnTo>
                    <a:pt x="115258" y="54317"/>
                  </a:lnTo>
                  <a:lnTo>
                    <a:pt x="152145" y="31422"/>
                  </a:lnTo>
                  <a:lnTo>
                    <a:pt x="192538" y="14352"/>
                  </a:lnTo>
                  <a:lnTo>
                    <a:pt x="235856" y="3684"/>
                  </a:lnTo>
                  <a:lnTo>
                    <a:pt x="281521" y="0"/>
                  </a:lnTo>
                  <a:lnTo>
                    <a:pt x="1435318" y="0"/>
                  </a:lnTo>
                  <a:lnTo>
                    <a:pt x="1480982" y="3684"/>
                  </a:lnTo>
                  <a:lnTo>
                    <a:pt x="1524300" y="14352"/>
                  </a:lnTo>
                  <a:lnTo>
                    <a:pt x="1564693" y="31422"/>
                  </a:lnTo>
                  <a:lnTo>
                    <a:pt x="1601580" y="54317"/>
                  </a:lnTo>
                  <a:lnTo>
                    <a:pt x="1634383" y="82455"/>
                  </a:lnTo>
                  <a:lnTo>
                    <a:pt x="1662521" y="115258"/>
                  </a:lnTo>
                  <a:lnTo>
                    <a:pt x="1685416" y="152146"/>
                  </a:lnTo>
                  <a:lnTo>
                    <a:pt x="1702486" y="192538"/>
                  </a:lnTo>
                  <a:lnTo>
                    <a:pt x="1713154" y="235857"/>
                  </a:lnTo>
                  <a:lnTo>
                    <a:pt x="1716839" y="281521"/>
                  </a:lnTo>
                  <a:lnTo>
                    <a:pt x="1716839" y="1407577"/>
                  </a:lnTo>
                  <a:lnTo>
                    <a:pt x="1713154" y="1453241"/>
                  </a:lnTo>
                  <a:lnTo>
                    <a:pt x="1702486" y="1496559"/>
                  </a:lnTo>
                  <a:lnTo>
                    <a:pt x="1685416" y="1536952"/>
                  </a:lnTo>
                  <a:lnTo>
                    <a:pt x="1662521" y="1573839"/>
                  </a:lnTo>
                  <a:lnTo>
                    <a:pt x="1634383" y="1606642"/>
                  </a:lnTo>
                  <a:lnTo>
                    <a:pt x="1601580" y="1634780"/>
                  </a:lnTo>
                  <a:lnTo>
                    <a:pt x="1564693" y="1657675"/>
                  </a:lnTo>
                  <a:lnTo>
                    <a:pt x="1524300" y="1674745"/>
                  </a:lnTo>
                  <a:lnTo>
                    <a:pt x="1480982" y="1685413"/>
                  </a:lnTo>
                  <a:lnTo>
                    <a:pt x="1435318" y="1689098"/>
                  </a:lnTo>
                  <a:lnTo>
                    <a:pt x="281521" y="1689098"/>
                  </a:lnTo>
                  <a:lnTo>
                    <a:pt x="235856" y="1685413"/>
                  </a:lnTo>
                  <a:lnTo>
                    <a:pt x="192538" y="1674745"/>
                  </a:lnTo>
                  <a:lnTo>
                    <a:pt x="152145" y="1657675"/>
                  </a:lnTo>
                  <a:lnTo>
                    <a:pt x="115258" y="1634780"/>
                  </a:lnTo>
                  <a:lnTo>
                    <a:pt x="82455" y="1606642"/>
                  </a:lnTo>
                  <a:lnTo>
                    <a:pt x="54317" y="1573839"/>
                  </a:lnTo>
                  <a:lnTo>
                    <a:pt x="31422" y="1536952"/>
                  </a:lnTo>
                  <a:lnTo>
                    <a:pt x="14352" y="1496559"/>
                  </a:lnTo>
                  <a:lnTo>
                    <a:pt x="3684" y="1453241"/>
                  </a:lnTo>
                  <a:lnTo>
                    <a:pt x="0" y="1407577"/>
                  </a:lnTo>
                  <a:lnTo>
                    <a:pt x="0" y="281521"/>
                  </a:lnTo>
                  <a:close/>
                </a:path>
              </a:pathLst>
            </a:custGeom>
            <a:ln w="285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29" y="2054800"/>
              <a:ext cx="1815223" cy="18152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16706" y="2983483"/>
            <a:ext cx="5448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0" spc="415" dirty="0">
                <a:solidFill>
                  <a:prstClr val="black"/>
                </a:solidFill>
                <a:latin typeface="Cambria"/>
                <a:cs typeface="Cambria"/>
              </a:rPr>
              <a:t>B</a:t>
            </a:r>
            <a:endParaRPr sz="600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74824" y="1958860"/>
            <a:ext cx="1942464" cy="1942464"/>
            <a:chOff x="3650824" y="1958860"/>
            <a:chExt cx="1942464" cy="194246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0824" y="1958860"/>
              <a:ext cx="1942453" cy="194245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29344" y="2102689"/>
              <a:ext cx="1717039" cy="1689100"/>
            </a:xfrm>
            <a:custGeom>
              <a:avLst/>
              <a:gdLst/>
              <a:ahLst/>
              <a:cxnLst/>
              <a:rect l="l" t="t" r="r" b="b"/>
              <a:pathLst>
                <a:path w="1717039" h="1689100">
                  <a:moveTo>
                    <a:pt x="0" y="281521"/>
                  </a:moveTo>
                  <a:lnTo>
                    <a:pt x="3684" y="235857"/>
                  </a:lnTo>
                  <a:lnTo>
                    <a:pt x="14352" y="192538"/>
                  </a:lnTo>
                  <a:lnTo>
                    <a:pt x="31422" y="152146"/>
                  </a:lnTo>
                  <a:lnTo>
                    <a:pt x="54317" y="115258"/>
                  </a:lnTo>
                  <a:lnTo>
                    <a:pt x="82455" y="82455"/>
                  </a:lnTo>
                  <a:lnTo>
                    <a:pt x="115258" y="54317"/>
                  </a:lnTo>
                  <a:lnTo>
                    <a:pt x="152145" y="31422"/>
                  </a:lnTo>
                  <a:lnTo>
                    <a:pt x="192538" y="14352"/>
                  </a:lnTo>
                  <a:lnTo>
                    <a:pt x="235856" y="3684"/>
                  </a:lnTo>
                  <a:lnTo>
                    <a:pt x="281521" y="0"/>
                  </a:lnTo>
                  <a:lnTo>
                    <a:pt x="1435318" y="0"/>
                  </a:lnTo>
                  <a:lnTo>
                    <a:pt x="1480982" y="3684"/>
                  </a:lnTo>
                  <a:lnTo>
                    <a:pt x="1524300" y="14352"/>
                  </a:lnTo>
                  <a:lnTo>
                    <a:pt x="1564693" y="31422"/>
                  </a:lnTo>
                  <a:lnTo>
                    <a:pt x="1601580" y="54317"/>
                  </a:lnTo>
                  <a:lnTo>
                    <a:pt x="1634383" y="82455"/>
                  </a:lnTo>
                  <a:lnTo>
                    <a:pt x="1662521" y="115258"/>
                  </a:lnTo>
                  <a:lnTo>
                    <a:pt x="1685416" y="152146"/>
                  </a:lnTo>
                  <a:lnTo>
                    <a:pt x="1702486" y="192538"/>
                  </a:lnTo>
                  <a:lnTo>
                    <a:pt x="1713154" y="235857"/>
                  </a:lnTo>
                  <a:lnTo>
                    <a:pt x="1716839" y="281521"/>
                  </a:lnTo>
                  <a:lnTo>
                    <a:pt x="1716839" y="1407577"/>
                  </a:lnTo>
                  <a:lnTo>
                    <a:pt x="1713154" y="1453241"/>
                  </a:lnTo>
                  <a:lnTo>
                    <a:pt x="1702486" y="1496559"/>
                  </a:lnTo>
                  <a:lnTo>
                    <a:pt x="1685416" y="1536952"/>
                  </a:lnTo>
                  <a:lnTo>
                    <a:pt x="1662521" y="1573839"/>
                  </a:lnTo>
                  <a:lnTo>
                    <a:pt x="1634383" y="1606642"/>
                  </a:lnTo>
                  <a:lnTo>
                    <a:pt x="1601580" y="1634780"/>
                  </a:lnTo>
                  <a:lnTo>
                    <a:pt x="1564693" y="1657675"/>
                  </a:lnTo>
                  <a:lnTo>
                    <a:pt x="1524300" y="1674745"/>
                  </a:lnTo>
                  <a:lnTo>
                    <a:pt x="1480982" y="1685413"/>
                  </a:lnTo>
                  <a:lnTo>
                    <a:pt x="1435318" y="1689098"/>
                  </a:lnTo>
                  <a:lnTo>
                    <a:pt x="281521" y="1689098"/>
                  </a:lnTo>
                  <a:lnTo>
                    <a:pt x="235856" y="1685413"/>
                  </a:lnTo>
                  <a:lnTo>
                    <a:pt x="192538" y="1674745"/>
                  </a:lnTo>
                  <a:lnTo>
                    <a:pt x="152145" y="1657675"/>
                  </a:lnTo>
                  <a:lnTo>
                    <a:pt x="115258" y="1634780"/>
                  </a:lnTo>
                  <a:lnTo>
                    <a:pt x="82455" y="1606642"/>
                  </a:lnTo>
                  <a:lnTo>
                    <a:pt x="54317" y="1573839"/>
                  </a:lnTo>
                  <a:lnTo>
                    <a:pt x="31422" y="1536952"/>
                  </a:lnTo>
                  <a:lnTo>
                    <a:pt x="14352" y="1496559"/>
                  </a:lnTo>
                  <a:lnTo>
                    <a:pt x="3684" y="1453241"/>
                  </a:lnTo>
                  <a:lnTo>
                    <a:pt x="0" y="1407577"/>
                  </a:lnTo>
                  <a:lnTo>
                    <a:pt x="0" y="281521"/>
                  </a:lnTo>
                  <a:close/>
                </a:path>
              </a:pathLst>
            </a:custGeom>
            <a:ln w="285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241117" y="2010812"/>
            <a:ext cx="1745614" cy="1717675"/>
            <a:chOff x="6717117" y="2010811"/>
            <a:chExt cx="1745614" cy="171767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1586" y="2194585"/>
              <a:ext cx="1332258" cy="13212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31405" y="2025098"/>
              <a:ext cx="1717039" cy="1689100"/>
            </a:xfrm>
            <a:custGeom>
              <a:avLst/>
              <a:gdLst/>
              <a:ahLst/>
              <a:cxnLst/>
              <a:rect l="l" t="t" r="r" b="b"/>
              <a:pathLst>
                <a:path w="1717040" h="1689100">
                  <a:moveTo>
                    <a:pt x="0" y="281521"/>
                  </a:moveTo>
                  <a:lnTo>
                    <a:pt x="3684" y="235857"/>
                  </a:lnTo>
                  <a:lnTo>
                    <a:pt x="14352" y="192538"/>
                  </a:lnTo>
                  <a:lnTo>
                    <a:pt x="31422" y="152146"/>
                  </a:lnTo>
                  <a:lnTo>
                    <a:pt x="54317" y="115258"/>
                  </a:lnTo>
                  <a:lnTo>
                    <a:pt x="82455" y="82455"/>
                  </a:lnTo>
                  <a:lnTo>
                    <a:pt x="115258" y="54317"/>
                  </a:lnTo>
                  <a:lnTo>
                    <a:pt x="152145" y="31422"/>
                  </a:lnTo>
                  <a:lnTo>
                    <a:pt x="192538" y="14352"/>
                  </a:lnTo>
                  <a:lnTo>
                    <a:pt x="235856" y="3684"/>
                  </a:lnTo>
                  <a:lnTo>
                    <a:pt x="281521" y="0"/>
                  </a:lnTo>
                  <a:lnTo>
                    <a:pt x="1435318" y="0"/>
                  </a:lnTo>
                  <a:lnTo>
                    <a:pt x="1480982" y="3684"/>
                  </a:lnTo>
                  <a:lnTo>
                    <a:pt x="1524300" y="14352"/>
                  </a:lnTo>
                  <a:lnTo>
                    <a:pt x="1564693" y="31422"/>
                  </a:lnTo>
                  <a:lnTo>
                    <a:pt x="1601580" y="54317"/>
                  </a:lnTo>
                  <a:lnTo>
                    <a:pt x="1634383" y="82455"/>
                  </a:lnTo>
                  <a:lnTo>
                    <a:pt x="1662521" y="115258"/>
                  </a:lnTo>
                  <a:lnTo>
                    <a:pt x="1685416" y="152146"/>
                  </a:lnTo>
                  <a:lnTo>
                    <a:pt x="1702486" y="192538"/>
                  </a:lnTo>
                  <a:lnTo>
                    <a:pt x="1713154" y="235857"/>
                  </a:lnTo>
                  <a:lnTo>
                    <a:pt x="1716839" y="281521"/>
                  </a:lnTo>
                  <a:lnTo>
                    <a:pt x="1716839" y="1407577"/>
                  </a:lnTo>
                  <a:lnTo>
                    <a:pt x="1713154" y="1453241"/>
                  </a:lnTo>
                  <a:lnTo>
                    <a:pt x="1702486" y="1496559"/>
                  </a:lnTo>
                  <a:lnTo>
                    <a:pt x="1685416" y="1536952"/>
                  </a:lnTo>
                  <a:lnTo>
                    <a:pt x="1662521" y="1573839"/>
                  </a:lnTo>
                  <a:lnTo>
                    <a:pt x="1634383" y="1606642"/>
                  </a:lnTo>
                  <a:lnTo>
                    <a:pt x="1601580" y="1634780"/>
                  </a:lnTo>
                  <a:lnTo>
                    <a:pt x="1564693" y="1657675"/>
                  </a:lnTo>
                  <a:lnTo>
                    <a:pt x="1524300" y="1674745"/>
                  </a:lnTo>
                  <a:lnTo>
                    <a:pt x="1480982" y="1685413"/>
                  </a:lnTo>
                  <a:lnTo>
                    <a:pt x="1435318" y="1689098"/>
                  </a:lnTo>
                  <a:lnTo>
                    <a:pt x="281521" y="1689098"/>
                  </a:lnTo>
                  <a:lnTo>
                    <a:pt x="235856" y="1685413"/>
                  </a:lnTo>
                  <a:lnTo>
                    <a:pt x="192538" y="1674745"/>
                  </a:lnTo>
                  <a:lnTo>
                    <a:pt x="152145" y="1657675"/>
                  </a:lnTo>
                  <a:lnTo>
                    <a:pt x="115258" y="1634780"/>
                  </a:lnTo>
                  <a:lnTo>
                    <a:pt x="82455" y="1606642"/>
                  </a:lnTo>
                  <a:lnTo>
                    <a:pt x="54317" y="1573839"/>
                  </a:lnTo>
                  <a:lnTo>
                    <a:pt x="31422" y="1536952"/>
                  </a:lnTo>
                  <a:lnTo>
                    <a:pt x="14352" y="1496559"/>
                  </a:lnTo>
                  <a:lnTo>
                    <a:pt x="3684" y="1453241"/>
                  </a:lnTo>
                  <a:lnTo>
                    <a:pt x="0" y="1407577"/>
                  </a:lnTo>
                  <a:lnTo>
                    <a:pt x="0" y="281521"/>
                  </a:lnTo>
                  <a:close/>
                </a:path>
              </a:pathLst>
            </a:custGeom>
            <a:ln w="285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66559" y="2821940"/>
            <a:ext cx="4292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0" spc="-195" dirty="0">
                <a:solidFill>
                  <a:prstClr val="black"/>
                </a:solidFill>
                <a:latin typeface="Cambria"/>
                <a:cs typeface="Cambria"/>
              </a:rPr>
              <a:t>C</a:t>
            </a:r>
            <a:endParaRPr sz="600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2675" y="5802884"/>
            <a:ext cx="4768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0" spc="-420" dirty="0">
                <a:solidFill>
                  <a:prstClr val="black"/>
                </a:solidFill>
                <a:latin typeface="Cambria"/>
                <a:cs typeface="Cambria"/>
              </a:rPr>
              <a:t>D</a:t>
            </a:r>
            <a:endParaRPr sz="600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29167" y="4806232"/>
            <a:ext cx="1870075" cy="1898650"/>
            <a:chOff x="505166" y="4806232"/>
            <a:chExt cx="1870075" cy="1898650"/>
          </a:xfrm>
        </p:grpSpPr>
        <p:sp>
          <p:nvSpPr>
            <p:cNvPr id="22" name="object 22"/>
            <p:cNvSpPr/>
            <p:nvPr/>
          </p:nvSpPr>
          <p:spPr>
            <a:xfrm>
              <a:off x="613884" y="5000908"/>
              <a:ext cx="1717039" cy="1689100"/>
            </a:xfrm>
            <a:custGeom>
              <a:avLst/>
              <a:gdLst/>
              <a:ahLst/>
              <a:cxnLst/>
              <a:rect l="l" t="t" r="r" b="b"/>
              <a:pathLst>
                <a:path w="1717039" h="1689100">
                  <a:moveTo>
                    <a:pt x="0" y="281521"/>
                  </a:moveTo>
                  <a:lnTo>
                    <a:pt x="3684" y="235857"/>
                  </a:lnTo>
                  <a:lnTo>
                    <a:pt x="14352" y="192538"/>
                  </a:lnTo>
                  <a:lnTo>
                    <a:pt x="31422" y="152146"/>
                  </a:lnTo>
                  <a:lnTo>
                    <a:pt x="54317" y="115258"/>
                  </a:lnTo>
                  <a:lnTo>
                    <a:pt x="82455" y="82455"/>
                  </a:lnTo>
                  <a:lnTo>
                    <a:pt x="115258" y="54317"/>
                  </a:lnTo>
                  <a:lnTo>
                    <a:pt x="152145" y="31422"/>
                  </a:lnTo>
                  <a:lnTo>
                    <a:pt x="192538" y="14352"/>
                  </a:lnTo>
                  <a:lnTo>
                    <a:pt x="235856" y="3684"/>
                  </a:lnTo>
                  <a:lnTo>
                    <a:pt x="281521" y="0"/>
                  </a:lnTo>
                  <a:lnTo>
                    <a:pt x="1435318" y="0"/>
                  </a:lnTo>
                  <a:lnTo>
                    <a:pt x="1480982" y="3684"/>
                  </a:lnTo>
                  <a:lnTo>
                    <a:pt x="1524300" y="14352"/>
                  </a:lnTo>
                  <a:lnTo>
                    <a:pt x="1564693" y="31422"/>
                  </a:lnTo>
                  <a:lnTo>
                    <a:pt x="1601580" y="54317"/>
                  </a:lnTo>
                  <a:lnTo>
                    <a:pt x="1634383" y="82455"/>
                  </a:lnTo>
                  <a:lnTo>
                    <a:pt x="1662521" y="115258"/>
                  </a:lnTo>
                  <a:lnTo>
                    <a:pt x="1685416" y="152146"/>
                  </a:lnTo>
                  <a:lnTo>
                    <a:pt x="1702486" y="192538"/>
                  </a:lnTo>
                  <a:lnTo>
                    <a:pt x="1713154" y="235857"/>
                  </a:lnTo>
                  <a:lnTo>
                    <a:pt x="1716839" y="281521"/>
                  </a:lnTo>
                  <a:lnTo>
                    <a:pt x="1716839" y="1407577"/>
                  </a:lnTo>
                  <a:lnTo>
                    <a:pt x="1713154" y="1453241"/>
                  </a:lnTo>
                  <a:lnTo>
                    <a:pt x="1702486" y="1496559"/>
                  </a:lnTo>
                  <a:lnTo>
                    <a:pt x="1685416" y="1536952"/>
                  </a:lnTo>
                  <a:lnTo>
                    <a:pt x="1662521" y="1573839"/>
                  </a:lnTo>
                  <a:lnTo>
                    <a:pt x="1634383" y="1606642"/>
                  </a:lnTo>
                  <a:lnTo>
                    <a:pt x="1601580" y="1634780"/>
                  </a:lnTo>
                  <a:lnTo>
                    <a:pt x="1564693" y="1657675"/>
                  </a:lnTo>
                  <a:lnTo>
                    <a:pt x="1524300" y="1674745"/>
                  </a:lnTo>
                  <a:lnTo>
                    <a:pt x="1480982" y="1685413"/>
                  </a:lnTo>
                  <a:lnTo>
                    <a:pt x="1435318" y="1689098"/>
                  </a:lnTo>
                  <a:lnTo>
                    <a:pt x="281521" y="1689098"/>
                  </a:lnTo>
                  <a:lnTo>
                    <a:pt x="235856" y="1685413"/>
                  </a:lnTo>
                  <a:lnTo>
                    <a:pt x="192538" y="1674745"/>
                  </a:lnTo>
                  <a:lnTo>
                    <a:pt x="152145" y="1657675"/>
                  </a:lnTo>
                  <a:lnTo>
                    <a:pt x="115258" y="1634780"/>
                  </a:lnTo>
                  <a:lnTo>
                    <a:pt x="82455" y="1606642"/>
                  </a:lnTo>
                  <a:lnTo>
                    <a:pt x="54317" y="1573839"/>
                  </a:lnTo>
                  <a:lnTo>
                    <a:pt x="31422" y="1536952"/>
                  </a:lnTo>
                  <a:lnTo>
                    <a:pt x="14352" y="1496559"/>
                  </a:lnTo>
                  <a:lnTo>
                    <a:pt x="3684" y="1453241"/>
                  </a:lnTo>
                  <a:lnTo>
                    <a:pt x="0" y="1407577"/>
                  </a:lnTo>
                  <a:lnTo>
                    <a:pt x="0" y="281521"/>
                  </a:lnTo>
                  <a:close/>
                </a:path>
              </a:pathLst>
            </a:custGeom>
            <a:ln w="285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166" y="4806232"/>
              <a:ext cx="1869648" cy="186964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613922" y="5866891"/>
            <a:ext cx="527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lang="es-MX" sz="6000" spc="1220" dirty="0">
                <a:solidFill>
                  <a:prstClr val="black"/>
                </a:solidFill>
                <a:latin typeface="Cambria"/>
                <a:cs typeface="Cambria"/>
              </a:rPr>
              <a:t>E</a:t>
            </a:r>
            <a:endParaRPr sz="60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8300" y="5014161"/>
            <a:ext cx="1794240" cy="179424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694009" y="5933947"/>
            <a:ext cx="524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lang="es-MX" sz="6000" spc="2260" dirty="0">
                <a:solidFill>
                  <a:prstClr val="black"/>
                </a:solidFill>
                <a:latin typeface="Cambria"/>
                <a:cs typeface="Cambria"/>
              </a:rPr>
              <a:t>F</a:t>
            </a:r>
            <a:endParaRPr sz="60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71240" y="4995288"/>
            <a:ext cx="1859280" cy="1859280"/>
            <a:chOff x="6647240" y="4995288"/>
            <a:chExt cx="1859280" cy="1859280"/>
          </a:xfrm>
        </p:grpSpPr>
        <p:sp>
          <p:nvSpPr>
            <p:cNvPr id="30" name="object 30"/>
            <p:cNvSpPr/>
            <p:nvPr/>
          </p:nvSpPr>
          <p:spPr>
            <a:xfrm>
              <a:off x="6705161" y="5047245"/>
              <a:ext cx="1717039" cy="1689100"/>
            </a:xfrm>
            <a:custGeom>
              <a:avLst/>
              <a:gdLst/>
              <a:ahLst/>
              <a:cxnLst/>
              <a:rect l="l" t="t" r="r" b="b"/>
              <a:pathLst>
                <a:path w="1717040" h="1689100">
                  <a:moveTo>
                    <a:pt x="0" y="281521"/>
                  </a:moveTo>
                  <a:lnTo>
                    <a:pt x="3684" y="235857"/>
                  </a:lnTo>
                  <a:lnTo>
                    <a:pt x="14352" y="192538"/>
                  </a:lnTo>
                  <a:lnTo>
                    <a:pt x="31422" y="152146"/>
                  </a:lnTo>
                  <a:lnTo>
                    <a:pt x="54317" y="115258"/>
                  </a:lnTo>
                  <a:lnTo>
                    <a:pt x="82455" y="82455"/>
                  </a:lnTo>
                  <a:lnTo>
                    <a:pt x="115258" y="54317"/>
                  </a:lnTo>
                  <a:lnTo>
                    <a:pt x="152145" y="31422"/>
                  </a:lnTo>
                  <a:lnTo>
                    <a:pt x="192538" y="14352"/>
                  </a:lnTo>
                  <a:lnTo>
                    <a:pt x="235856" y="3684"/>
                  </a:lnTo>
                  <a:lnTo>
                    <a:pt x="281521" y="0"/>
                  </a:lnTo>
                  <a:lnTo>
                    <a:pt x="1435318" y="0"/>
                  </a:lnTo>
                  <a:lnTo>
                    <a:pt x="1480982" y="3684"/>
                  </a:lnTo>
                  <a:lnTo>
                    <a:pt x="1524300" y="14352"/>
                  </a:lnTo>
                  <a:lnTo>
                    <a:pt x="1564693" y="31422"/>
                  </a:lnTo>
                  <a:lnTo>
                    <a:pt x="1601580" y="54317"/>
                  </a:lnTo>
                  <a:lnTo>
                    <a:pt x="1634383" y="82455"/>
                  </a:lnTo>
                  <a:lnTo>
                    <a:pt x="1662521" y="115258"/>
                  </a:lnTo>
                  <a:lnTo>
                    <a:pt x="1685416" y="152146"/>
                  </a:lnTo>
                  <a:lnTo>
                    <a:pt x="1702486" y="192538"/>
                  </a:lnTo>
                  <a:lnTo>
                    <a:pt x="1713154" y="235857"/>
                  </a:lnTo>
                  <a:lnTo>
                    <a:pt x="1716839" y="281521"/>
                  </a:lnTo>
                  <a:lnTo>
                    <a:pt x="1716839" y="1407577"/>
                  </a:lnTo>
                  <a:lnTo>
                    <a:pt x="1713154" y="1453241"/>
                  </a:lnTo>
                  <a:lnTo>
                    <a:pt x="1702486" y="1496559"/>
                  </a:lnTo>
                  <a:lnTo>
                    <a:pt x="1685416" y="1536952"/>
                  </a:lnTo>
                  <a:lnTo>
                    <a:pt x="1662521" y="1573839"/>
                  </a:lnTo>
                  <a:lnTo>
                    <a:pt x="1634383" y="1606642"/>
                  </a:lnTo>
                  <a:lnTo>
                    <a:pt x="1601580" y="1634780"/>
                  </a:lnTo>
                  <a:lnTo>
                    <a:pt x="1564693" y="1657675"/>
                  </a:lnTo>
                  <a:lnTo>
                    <a:pt x="1524300" y="1674745"/>
                  </a:lnTo>
                  <a:lnTo>
                    <a:pt x="1480982" y="1685413"/>
                  </a:lnTo>
                  <a:lnTo>
                    <a:pt x="1435318" y="1689098"/>
                  </a:lnTo>
                  <a:lnTo>
                    <a:pt x="281521" y="1689098"/>
                  </a:lnTo>
                  <a:lnTo>
                    <a:pt x="235856" y="1685413"/>
                  </a:lnTo>
                  <a:lnTo>
                    <a:pt x="192538" y="1674745"/>
                  </a:lnTo>
                  <a:lnTo>
                    <a:pt x="152145" y="1657675"/>
                  </a:lnTo>
                  <a:lnTo>
                    <a:pt x="115258" y="1634780"/>
                  </a:lnTo>
                  <a:lnTo>
                    <a:pt x="82455" y="1606642"/>
                  </a:lnTo>
                  <a:lnTo>
                    <a:pt x="54317" y="1573839"/>
                  </a:lnTo>
                  <a:lnTo>
                    <a:pt x="31422" y="1536952"/>
                  </a:lnTo>
                  <a:lnTo>
                    <a:pt x="14352" y="1496559"/>
                  </a:lnTo>
                  <a:lnTo>
                    <a:pt x="3684" y="1453241"/>
                  </a:lnTo>
                  <a:lnTo>
                    <a:pt x="0" y="1407577"/>
                  </a:lnTo>
                  <a:lnTo>
                    <a:pt x="0" y="281521"/>
                  </a:lnTo>
                  <a:close/>
                </a:path>
              </a:pathLst>
            </a:custGeom>
            <a:ln w="28575">
              <a:solidFill>
                <a:srgbClr val="008F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7240" y="4995288"/>
              <a:ext cx="1859183" cy="1859183"/>
            </a:xfrm>
            <a:prstGeom prst="rect">
              <a:avLst/>
            </a:prstGeom>
          </p:spPr>
        </p:pic>
      </p:grpSp>
      <p:sp>
        <p:nvSpPr>
          <p:cNvPr id="34" name="Rectángulo 33"/>
          <p:cNvSpPr/>
          <p:nvPr/>
        </p:nvSpPr>
        <p:spPr>
          <a:xfrm>
            <a:off x="1602674" y="1053945"/>
            <a:ext cx="2784303" cy="9633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C00000"/>
                </a:solidFill>
              </a:rPr>
              <a:t>IGLESIA</a:t>
            </a:r>
            <a:r>
              <a:rPr lang="es-MX" dirty="0"/>
              <a:t> QUE ANUNCIE Y COSTRUYA LA DIGNIDAD HUMANA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831892" y="1053945"/>
            <a:ext cx="271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</a:rPr>
              <a:t>IGLESIA </a:t>
            </a:r>
            <a:r>
              <a:rPr lang="es-MX" dirty="0"/>
              <a:t>COMPROMETIDA CON LA PAZ Y LAS CAUSAS SOCIALES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95818" y="1053945"/>
            <a:ext cx="21263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IGLESIA</a:t>
            </a:r>
            <a:r>
              <a:rPr lang="es-MX" dirty="0"/>
              <a:t> QUE SEA PUEBLO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831396" y="3880611"/>
            <a:ext cx="24130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IGLESIA</a:t>
            </a:r>
            <a:r>
              <a:rPr lang="es-MX" dirty="0"/>
              <a:t> MISIONERA Y EVANGELIZADORA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945923" y="3880611"/>
            <a:ext cx="2565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IGLESIA</a:t>
            </a:r>
            <a:r>
              <a:rPr lang="es-MX" dirty="0"/>
              <a:t> COMPASIVA Y TESTIGO DE LA REDENCIÓN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694009" y="3870023"/>
            <a:ext cx="29739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IGLESIA </a:t>
            </a:r>
            <a:r>
              <a:rPr lang="es-MX" dirty="0"/>
              <a:t>QUE COMPARTE CON ADOLESCENTES Y JÓVENES LA TAREA DE HACER UN MEJOR PAÍS</a:t>
            </a:r>
          </a:p>
        </p:txBody>
      </p:sp>
    </p:spTree>
    <p:extLst>
      <p:ext uri="{BB962C8B-B14F-4D97-AF65-F5344CB8AC3E}">
        <p14:creationId xmlns:p14="http://schemas.microsoft.com/office/powerpoint/2010/main" val="369871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573" y="422337"/>
            <a:ext cx="3863975" cy="1816100"/>
          </a:xfrm>
          <a:custGeom>
            <a:avLst/>
            <a:gdLst/>
            <a:ahLst/>
            <a:cxnLst/>
            <a:rect l="l" t="t" r="r" b="b"/>
            <a:pathLst>
              <a:path w="3863975" h="1816100">
                <a:moveTo>
                  <a:pt x="3863371" y="0"/>
                </a:moveTo>
                <a:lnTo>
                  <a:pt x="0" y="0"/>
                </a:lnTo>
                <a:lnTo>
                  <a:pt x="0" y="1815882"/>
                </a:lnTo>
                <a:lnTo>
                  <a:pt x="3863371" y="1815882"/>
                </a:lnTo>
                <a:lnTo>
                  <a:pt x="3863371" y="0"/>
                </a:lnTo>
                <a:close/>
              </a:path>
            </a:pathLst>
          </a:custGeom>
          <a:solidFill>
            <a:srgbClr val="5E8A82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4915" y="422337"/>
            <a:ext cx="2955290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 defTabSz="914400">
              <a:lnSpc>
                <a:spcPct val="100200"/>
              </a:lnSpc>
              <a:spcBef>
                <a:spcPts val="90"/>
              </a:spcBef>
            </a:pPr>
            <a:r>
              <a:rPr sz="2800" b="1" spc="-100" dirty="0">
                <a:solidFill>
                  <a:prstClr val="black"/>
                </a:solidFill>
                <a:latin typeface="Arial"/>
                <a:cs typeface="Arial"/>
              </a:rPr>
              <a:t>¿Qué</a:t>
            </a:r>
            <a:r>
              <a:rPr sz="28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800" b="1" spc="9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800" b="1" spc="30" dirty="0">
                <a:solidFill>
                  <a:prstClr val="black"/>
                </a:solidFill>
                <a:latin typeface="Arial"/>
                <a:cs typeface="Arial"/>
              </a:rPr>
              <a:t>í</a:t>
            </a:r>
            <a:r>
              <a:rPr sz="2800" b="1" spc="-3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800" b="1" spc="-6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800" b="1" spc="-80" dirty="0">
                <a:solidFill>
                  <a:prstClr val="black"/>
                </a:solidFill>
                <a:latin typeface="Arial"/>
                <a:cs typeface="Arial"/>
              </a:rPr>
              <a:t>os  </a:t>
            </a:r>
            <a:r>
              <a:rPr sz="2800" b="1" spc="85" dirty="0">
                <a:solidFill>
                  <a:prstClr val="black"/>
                </a:solidFill>
                <a:latin typeface="Arial"/>
                <a:cs typeface="Arial"/>
              </a:rPr>
              <a:t>releer </a:t>
            </a:r>
            <a:r>
              <a:rPr sz="2800" b="1" spc="50" dirty="0">
                <a:solidFill>
                  <a:prstClr val="black"/>
                </a:solidFill>
                <a:latin typeface="Arial"/>
                <a:cs typeface="Arial"/>
              </a:rPr>
              <a:t>del </a:t>
            </a:r>
            <a:r>
              <a:rPr sz="2800" b="1" spc="-120" dirty="0">
                <a:solidFill>
                  <a:prstClr val="black"/>
                </a:solidFill>
                <a:latin typeface="Arial"/>
                <a:cs typeface="Arial"/>
              </a:rPr>
              <a:t>PGP </a:t>
            </a:r>
            <a:r>
              <a:rPr sz="2800" b="1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prstClr val="black"/>
                </a:solidFill>
                <a:latin typeface="Arial"/>
                <a:cs typeface="Arial"/>
              </a:rPr>
              <a:t>desde</a:t>
            </a:r>
            <a:r>
              <a:rPr sz="2800" b="1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2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prstClr val="black"/>
                </a:solidFill>
                <a:latin typeface="Arial"/>
                <a:cs typeface="Arial"/>
              </a:rPr>
              <a:t>Pastoral </a:t>
            </a:r>
            <a:r>
              <a:rPr sz="2800" b="1" spc="-7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prstClr val="black"/>
                </a:solidFill>
                <a:latin typeface="Arial"/>
                <a:cs typeface="Arial"/>
              </a:rPr>
              <a:t>Profética?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0573" y="2761557"/>
            <a:ext cx="3863975" cy="3970654"/>
          </a:xfrm>
          <a:custGeom>
            <a:avLst/>
            <a:gdLst/>
            <a:ahLst/>
            <a:cxnLst/>
            <a:rect l="l" t="t" r="r" b="b"/>
            <a:pathLst>
              <a:path w="3863975" h="3970654">
                <a:moveTo>
                  <a:pt x="3863371" y="0"/>
                </a:moveTo>
                <a:lnTo>
                  <a:pt x="0" y="0"/>
                </a:lnTo>
                <a:lnTo>
                  <a:pt x="0" y="3970317"/>
                </a:lnTo>
                <a:lnTo>
                  <a:pt x="3863371" y="3970317"/>
                </a:lnTo>
                <a:lnTo>
                  <a:pt x="38633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2727" y="2794508"/>
            <a:ext cx="2659380" cy="3863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6370" marR="158750" indent="308610" algn="just" defTabSz="914400">
              <a:lnSpc>
                <a:spcPts val="4300"/>
              </a:lnSpc>
              <a:spcBef>
                <a:spcPts val="260"/>
              </a:spcBef>
            </a:pPr>
            <a:r>
              <a:rPr sz="3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Caminar </a:t>
            </a:r>
            <a:r>
              <a:rPr sz="3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y </a:t>
            </a:r>
            <a:r>
              <a:rPr sz="3600" spc="75" dirty="0">
                <a:solidFill>
                  <a:prstClr val="black"/>
                </a:solidFill>
                <a:latin typeface="Microsoft Sans Serif"/>
                <a:cs typeface="Microsoft Sans Serif"/>
              </a:rPr>
              <a:t>trabajar </a:t>
            </a:r>
            <a:r>
              <a:rPr sz="36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95" dirty="0">
                <a:solidFill>
                  <a:prstClr val="black"/>
                </a:solidFill>
                <a:latin typeface="Microsoft Sans Serif"/>
                <a:cs typeface="Microsoft Sans Serif"/>
              </a:rPr>
              <a:t>juntos</a:t>
            </a:r>
            <a:r>
              <a:rPr sz="3600" spc="-2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para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indent="463550" algn="just" defTabSz="914400">
              <a:lnSpc>
                <a:spcPts val="4300"/>
              </a:lnSpc>
              <a:spcBef>
                <a:spcPts val="105"/>
              </a:spcBef>
            </a:pPr>
            <a:r>
              <a:rPr sz="36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alcanzar </a:t>
            </a:r>
            <a:r>
              <a:rPr sz="3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el</a:t>
            </a:r>
            <a:r>
              <a:rPr sz="36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sueño</a:t>
            </a:r>
            <a:r>
              <a:rPr sz="3600" spc="-1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que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defTabSz="914400">
              <a:lnSpc>
                <a:spcPts val="4140"/>
              </a:lnSpc>
            </a:pPr>
            <a:r>
              <a:rPr sz="3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nos</a:t>
            </a:r>
            <a:r>
              <a:rPr sz="36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80" dirty="0">
                <a:solidFill>
                  <a:prstClr val="black"/>
                </a:solidFill>
                <a:latin typeface="Microsoft Sans Serif"/>
                <a:cs typeface="Microsoft Sans Serif"/>
              </a:rPr>
              <a:t>pide</a:t>
            </a:r>
            <a:r>
              <a:rPr sz="3600" spc="-1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prstClr val="black"/>
                </a:solidFill>
                <a:latin typeface="Microsoft Sans Serif"/>
                <a:cs typeface="Microsoft Sans Serif"/>
              </a:rPr>
              <a:t>el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defTabSz="914400">
              <a:lnSpc>
                <a:spcPts val="4310"/>
              </a:lnSpc>
            </a:pPr>
            <a:r>
              <a:rPr sz="3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Espíritu</a:t>
            </a:r>
            <a:endParaRPr sz="3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4175" y="126123"/>
            <a:ext cx="4410044" cy="66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9895" y="163782"/>
            <a:ext cx="9143979" cy="33573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206" y="3521122"/>
            <a:ext cx="10998925" cy="29609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 defTabSz="914400">
              <a:spcBef>
                <a:spcPts val="385"/>
              </a:spcBef>
            </a:pPr>
            <a:r>
              <a:rPr sz="2800" spc="135" dirty="0">
                <a:solidFill>
                  <a:prstClr val="black"/>
                </a:solidFill>
                <a:latin typeface="Tahoma"/>
                <a:cs typeface="Tahoma"/>
              </a:rPr>
              <a:t>PGP</a:t>
            </a:r>
            <a:r>
              <a:rPr sz="2800" spc="-18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prstClr val="black"/>
                </a:solidFill>
                <a:latin typeface="Tahoma"/>
                <a:cs typeface="Tahoma"/>
              </a:rPr>
              <a:t>138.</a:t>
            </a:r>
            <a:r>
              <a:rPr lang="es-ES" sz="2800" spc="20" dirty="0">
                <a:solidFill>
                  <a:prstClr val="black"/>
                </a:solidFill>
                <a:latin typeface="Tahoma"/>
                <a:cs typeface="Tahoma"/>
              </a:rPr>
              <a:t> (IGLESIA MISIONERA)</a:t>
            </a:r>
            <a:endParaRPr sz="28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 algn="just" defTabSz="914400">
              <a:lnSpc>
                <a:spcPct val="89700"/>
              </a:lnSpc>
              <a:spcBef>
                <a:spcPts val="610"/>
              </a:spcBef>
            </a:pPr>
            <a:r>
              <a:rPr sz="2800" dirty="0">
                <a:solidFill>
                  <a:prstClr val="black"/>
                </a:solidFill>
                <a:latin typeface="Tahoma"/>
                <a:cs typeface="Tahoma"/>
              </a:rPr>
              <a:t>Somos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prstClr val="black"/>
                </a:solidFill>
                <a:latin typeface="Tahoma"/>
                <a:cs typeface="Tahoma"/>
              </a:rPr>
              <a:t>conscientes</a:t>
            </a:r>
            <a:r>
              <a:rPr sz="2800" spc="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de</a:t>
            </a:r>
            <a:r>
              <a:rPr sz="28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Tahoma"/>
                <a:cs typeface="Tahoma"/>
              </a:rPr>
              <a:t>que,</a:t>
            </a:r>
            <a:r>
              <a:rPr sz="2800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al</a:t>
            </a:r>
            <a:r>
              <a:rPr sz="280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Tahoma"/>
                <a:cs typeface="Tahoma"/>
              </a:rPr>
              <a:t>caminar</a:t>
            </a:r>
            <a:r>
              <a:rPr sz="2800" spc="-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prstClr val="black"/>
                </a:solidFill>
                <a:latin typeface="Tahoma"/>
                <a:cs typeface="Tahoma"/>
              </a:rPr>
              <a:t>en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la</a:t>
            </a:r>
            <a:r>
              <a:rPr sz="280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Tahoma"/>
                <a:cs typeface="Tahoma"/>
              </a:rPr>
              <a:t>historia, </a:t>
            </a:r>
            <a:r>
              <a:rPr sz="2800" spc="-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necesitamos </a:t>
            </a:r>
            <a:r>
              <a:rPr sz="2800" spc="-20" dirty="0">
                <a:solidFill>
                  <a:prstClr val="black"/>
                </a:solidFill>
                <a:latin typeface="Tahoma"/>
                <a:cs typeface="Tahoma"/>
              </a:rPr>
              <a:t>dialogar </a:t>
            </a:r>
            <a:r>
              <a:rPr sz="2800" spc="30" dirty="0">
                <a:solidFill>
                  <a:prstClr val="black"/>
                </a:solidFill>
                <a:latin typeface="Tahoma"/>
                <a:cs typeface="Tahoma"/>
              </a:rPr>
              <a:t>con </a:t>
            </a:r>
            <a:r>
              <a:rPr sz="2800" spc="10" dirty="0">
                <a:solidFill>
                  <a:prstClr val="black"/>
                </a:solidFill>
                <a:latin typeface="Tahoma"/>
                <a:cs typeface="Tahoma"/>
              </a:rPr>
              <a:t>el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mundo </a:t>
            </a:r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para </a:t>
            </a:r>
            <a:r>
              <a:rPr sz="2800" spc="-10" dirty="0">
                <a:solidFill>
                  <a:prstClr val="black"/>
                </a:solidFill>
                <a:latin typeface="Tahoma"/>
                <a:cs typeface="Tahoma"/>
              </a:rPr>
              <a:t>realizar </a:t>
            </a:r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la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misión </a:t>
            </a:r>
            <a:r>
              <a:rPr sz="28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de</a:t>
            </a:r>
            <a:r>
              <a:rPr sz="2800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proclamar</a:t>
            </a:r>
            <a:r>
              <a:rPr sz="2800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75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2800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prstClr val="black"/>
                </a:solidFill>
                <a:latin typeface="Tahoma"/>
                <a:cs typeface="Tahoma"/>
              </a:rPr>
              <a:t>Jesucristo</a:t>
            </a:r>
            <a:r>
              <a:rPr sz="2800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ahoma"/>
                <a:cs typeface="Tahoma"/>
              </a:rPr>
              <a:t>Redentor.</a:t>
            </a:r>
            <a:r>
              <a:rPr sz="2800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endParaRPr lang="es-MX" sz="2800" spc="-4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080" algn="just" defTabSz="914400">
              <a:lnSpc>
                <a:spcPct val="89700"/>
              </a:lnSpc>
              <a:spcBef>
                <a:spcPts val="610"/>
              </a:spcBef>
            </a:pPr>
            <a:r>
              <a:rPr sz="2800" dirty="0" err="1">
                <a:solidFill>
                  <a:prstClr val="black"/>
                </a:solidFill>
                <a:latin typeface="Tahoma"/>
                <a:cs typeface="Tahoma"/>
              </a:rPr>
              <a:t>Caminar</a:t>
            </a:r>
            <a:r>
              <a:rPr sz="2800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prstClr val="black"/>
                </a:solidFill>
                <a:latin typeface="Tahoma"/>
                <a:cs typeface="Tahoma"/>
              </a:rPr>
              <a:t>en</a:t>
            </a:r>
            <a:r>
              <a:rPr sz="2800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la</a:t>
            </a:r>
            <a:r>
              <a:rPr sz="2800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historia </a:t>
            </a:r>
            <a:r>
              <a:rPr sz="2800" spc="-8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prstClr val="black"/>
                </a:solidFill>
                <a:latin typeface="Tahoma"/>
                <a:cs typeface="Tahoma"/>
              </a:rPr>
              <a:t>como</a:t>
            </a:r>
            <a:r>
              <a:rPr sz="2800" spc="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prstClr val="black"/>
                </a:solidFill>
                <a:latin typeface="Tahoma"/>
                <a:cs typeface="Tahoma"/>
              </a:rPr>
              <a:t>pueblo</a:t>
            </a:r>
            <a:r>
              <a:rPr sz="2800" spc="2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Tahoma"/>
                <a:cs typeface="Tahoma"/>
              </a:rPr>
              <a:t>de</a:t>
            </a:r>
            <a:r>
              <a:rPr sz="28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prstClr val="black"/>
                </a:solidFill>
                <a:latin typeface="Tahoma"/>
                <a:cs typeface="Tahoma"/>
              </a:rPr>
              <a:t>Dios</a:t>
            </a:r>
            <a:r>
              <a:rPr sz="2800" spc="7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175" dirty="0">
                <a:solidFill>
                  <a:srgbClr val="C00000"/>
                </a:solidFill>
                <a:latin typeface="Tahoma"/>
                <a:cs typeface="Tahoma"/>
              </a:rPr>
              <a:t>nos</a:t>
            </a:r>
            <a:r>
              <a:rPr sz="2800" spc="-1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C00000"/>
                </a:solidFill>
                <a:latin typeface="Tahoma"/>
                <a:cs typeface="Tahoma"/>
              </a:rPr>
              <a:t>exige</a:t>
            </a:r>
            <a:r>
              <a:rPr sz="2800" spc="-18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C00000"/>
                </a:solidFill>
                <a:latin typeface="Tahoma"/>
                <a:cs typeface="Tahoma"/>
              </a:rPr>
              <a:t>“salir”,</a:t>
            </a:r>
            <a:r>
              <a:rPr sz="2800" spc="-19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C00000"/>
                </a:solidFill>
                <a:latin typeface="Tahoma"/>
                <a:cs typeface="Tahoma"/>
              </a:rPr>
              <a:t>superar </a:t>
            </a:r>
            <a:r>
              <a:rPr sz="2800" spc="-180" dirty="0">
                <a:solidFill>
                  <a:srgbClr val="C00000"/>
                </a:solidFill>
                <a:latin typeface="Tahoma"/>
                <a:cs typeface="Tahoma"/>
              </a:rPr>
              <a:t> inmovilismos, </a:t>
            </a:r>
            <a:r>
              <a:rPr sz="2800" spc="-185" dirty="0">
                <a:solidFill>
                  <a:srgbClr val="C00000"/>
                </a:solidFill>
                <a:latin typeface="Tahoma"/>
                <a:cs typeface="Tahoma"/>
              </a:rPr>
              <a:t>buscar </a:t>
            </a:r>
            <a:r>
              <a:rPr sz="2800" spc="-160" dirty="0">
                <a:solidFill>
                  <a:srgbClr val="C00000"/>
                </a:solidFill>
                <a:latin typeface="Tahoma"/>
                <a:cs typeface="Tahoma"/>
              </a:rPr>
              <a:t>actitudes </a:t>
            </a:r>
            <a:r>
              <a:rPr sz="2800" spc="-195" dirty="0">
                <a:solidFill>
                  <a:srgbClr val="C00000"/>
                </a:solidFill>
                <a:latin typeface="Tahoma"/>
                <a:cs typeface="Tahoma"/>
              </a:rPr>
              <a:t>nuevas,</a:t>
            </a:r>
            <a:r>
              <a:rPr sz="2800" spc="3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60" dirty="0">
                <a:solidFill>
                  <a:srgbClr val="C00000"/>
                </a:solidFill>
                <a:latin typeface="Tahoma"/>
                <a:cs typeface="Tahoma"/>
              </a:rPr>
              <a:t>actitudes </a:t>
            </a:r>
            <a:r>
              <a:rPr sz="2800" spc="-175" dirty="0">
                <a:solidFill>
                  <a:srgbClr val="C00000"/>
                </a:solidFill>
                <a:latin typeface="Tahoma"/>
                <a:cs typeface="Tahoma"/>
              </a:rPr>
              <a:t>abiertas </a:t>
            </a:r>
            <a:r>
              <a:rPr sz="2800" spc="-1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30" dirty="0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sz="28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80" dirty="0">
                <a:solidFill>
                  <a:srgbClr val="C00000"/>
                </a:solidFill>
                <a:latin typeface="Tahoma"/>
                <a:cs typeface="Tahoma"/>
              </a:rPr>
              <a:t>capaces</a:t>
            </a:r>
            <a:r>
              <a:rPr sz="2800" spc="-1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C00000"/>
                </a:solidFill>
                <a:latin typeface="Tahoma"/>
                <a:cs typeface="Tahoma"/>
              </a:rPr>
              <a:t>de</a:t>
            </a:r>
            <a:r>
              <a:rPr sz="2800" spc="-160" dirty="0">
                <a:solidFill>
                  <a:srgbClr val="C00000"/>
                </a:solidFill>
                <a:latin typeface="Tahoma"/>
                <a:cs typeface="Tahoma"/>
              </a:rPr>
              <a:t> proponer</a:t>
            </a:r>
            <a:r>
              <a:rPr sz="2800" spc="-1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50" dirty="0">
                <a:solidFill>
                  <a:srgbClr val="C00000"/>
                </a:solidFill>
                <a:latin typeface="Tahoma"/>
                <a:cs typeface="Tahoma"/>
              </a:rPr>
              <a:t>el</a:t>
            </a:r>
            <a:r>
              <a:rPr sz="2800" spc="-1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65" dirty="0">
                <a:solidFill>
                  <a:srgbClr val="C00000"/>
                </a:solidFill>
                <a:latin typeface="Tahoma"/>
                <a:cs typeface="Tahoma"/>
              </a:rPr>
              <a:t>Evangelio</a:t>
            </a:r>
            <a:r>
              <a:rPr sz="2800" spc="-1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24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800" spc="-2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45" dirty="0">
                <a:solidFill>
                  <a:srgbClr val="C00000"/>
                </a:solidFill>
                <a:latin typeface="Tahoma"/>
                <a:cs typeface="Tahoma"/>
              </a:rPr>
              <a:t>todos</a:t>
            </a:r>
            <a:r>
              <a:rPr sz="2800" spc="-1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200" dirty="0">
                <a:solidFill>
                  <a:srgbClr val="C00000"/>
                </a:solidFill>
                <a:latin typeface="Tahoma"/>
                <a:cs typeface="Tahoma"/>
              </a:rPr>
              <a:t>para</a:t>
            </a:r>
            <a:r>
              <a:rPr sz="2800" spc="-19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90" dirty="0">
                <a:solidFill>
                  <a:srgbClr val="C00000"/>
                </a:solidFill>
                <a:latin typeface="Tahoma"/>
                <a:cs typeface="Tahoma"/>
              </a:rPr>
              <a:t>la </a:t>
            </a:r>
            <a:r>
              <a:rPr sz="2800" spc="-1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14" dirty="0">
                <a:solidFill>
                  <a:srgbClr val="C00000"/>
                </a:solidFill>
                <a:latin typeface="Tahoma"/>
                <a:cs typeface="Tahoma"/>
              </a:rPr>
              <a:t>c</a:t>
            </a:r>
            <a:r>
              <a:rPr sz="2800" spc="-135" dirty="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2800" spc="-225" dirty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2800" spc="-190" dirty="0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2800" spc="-125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2800" spc="-160" dirty="0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2800" spc="-165" dirty="0">
                <a:solidFill>
                  <a:srgbClr val="C00000"/>
                </a:solidFill>
                <a:latin typeface="Tahoma"/>
                <a:cs typeface="Tahoma"/>
              </a:rPr>
              <a:t>ucc</a:t>
            </a:r>
            <a:r>
              <a:rPr sz="2800" spc="-85" dirty="0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800" spc="-125" dirty="0">
                <a:solidFill>
                  <a:srgbClr val="C00000"/>
                </a:solidFill>
                <a:latin typeface="Tahoma"/>
                <a:cs typeface="Tahoma"/>
              </a:rPr>
              <a:t>ó</a:t>
            </a:r>
            <a:r>
              <a:rPr sz="2800" spc="-200" dirty="0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28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190" dirty="0">
                <a:solidFill>
                  <a:srgbClr val="C00000"/>
                </a:solidFill>
                <a:latin typeface="Tahoma"/>
                <a:cs typeface="Tahoma"/>
              </a:rPr>
              <a:t>de</a:t>
            </a:r>
            <a:r>
              <a:rPr sz="2800" spc="-90" dirty="0">
                <a:solidFill>
                  <a:srgbClr val="C00000"/>
                </a:solidFill>
                <a:latin typeface="Tahoma"/>
                <a:cs typeface="Tahoma"/>
              </a:rPr>
              <a:t>l</a:t>
            </a:r>
            <a:r>
              <a:rPr sz="28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204" dirty="0" err="1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2800" spc="-175" dirty="0" err="1">
                <a:solidFill>
                  <a:srgbClr val="C00000"/>
                </a:solidFill>
                <a:latin typeface="Tahoma"/>
                <a:cs typeface="Tahoma"/>
              </a:rPr>
              <a:t>e</a:t>
            </a:r>
            <a:r>
              <a:rPr sz="2800" spc="-105" dirty="0" err="1">
                <a:solidFill>
                  <a:srgbClr val="C00000"/>
                </a:solidFill>
                <a:latin typeface="Tahoma"/>
                <a:cs typeface="Tahoma"/>
              </a:rPr>
              <a:t>i</a:t>
            </a:r>
            <a:r>
              <a:rPr sz="2800" spc="-225" dirty="0" err="1">
                <a:solidFill>
                  <a:srgbClr val="C00000"/>
                </a:solidFill>
                <a:latin typeface="Tahoma"/>
                <a:cs typeface="Tahoma"/>
              </a:rPr>
              <a:t>n</a:t>
            </a:r>
            <a:r>
              <a:rPr sz="2800" spc="-125" dirty="0" err="1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lang="es-MX" sz="2800" spc="-195" dirty="0">
                <a:solidFill>
                  <a:srgbClr val="C00000"/>
                </a:solidFill>
                <a:latin typeface="Tahoma"/>
                <a:cs typeface="Tahoma"/>
              </a:rPr>
              <a:t>. </a:t>
            </a:r>
            <a:endParaRPr sz="2800" i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4321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70" y="2664513"/>
            <a:ext cx="9576262" cy="18833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es-ES" sz="8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3) </a:t>
            </a:r>
            <a:r>
              <a:rPr lang="es-ES" sz="5800" dirty="0"/>
              <a:t>¿qué nos aporta la doctrina sobre la </a:t>
            </a:r>
            <a:r>
              <a:rPr lang="es-ES" sz="5800" dirty="0" err="1"/>
              <a:t>sinodalidad</a:t>
            </a:r>
            <a:r>
              <a:rPr lang="es-ES" sz="5800" dirty="0"/>
              <a:t>?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566" y="256342"/>
            <a:ext cx="5882640" cy="6602095"/>
            <a:chOff x="2118566" y="256341"/>
            <a:chExt cx="5882640" cy="6602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566" y="529573"/>
              <a:ext cx="5882433" cy="63284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578" y="256341"/>
              <a:ext cx="4732842" cy="1182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29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 Referencias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468880"/>
            <a:ext cx="10058400" cy="35661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s-MX" sz="3200" dirty="0"/>
              <a:t>El VI plan Diocesano de Pastoral.</a:t>
            </a:r>
          </a:p>
          <a:p>
            <a:pPr marL="342900" indent="-342900">
              <a:buFont typeface="+mj-lt"/>
              <a:buAutoNum type="arabicParenR"/>
            </a:pPr>
            <a:r>
              <a:rPr lang="es-MX" sz="3200" dirty="0"/>
              <a:t>El Proyecto Global de Pastoral.</a:t>
            </a:r>
          </a:p>
          <a:p>
            <a:pPr marL="342900" indent="-342900">
              <a:buFont typeface="+mj-lt"/>
              <a:buAutoNum type="arabicParenR"/>
            </a:pPr>
            <a:r>
              <a:rPr lang="es-MX" sz="3200" dirty="0"/>
              <a:t>La </a:t>
            </a:r>
            <a:r>
              <a:rPr lang="es-MX" sz="3200" dirty="0" err="1"/>
              <a:t>Sinodalidad</a:t>
            </a:r>
            <a:r>
              <a:rPr lang="es-MX" sz="3200" dirty="0"/>
              <a:t> y el Concilio Vaticano II.</a:t>
            </a:r>
          </a:p>
          <a:p>
            <a:pPr marL="342900" indent="-342900">
              <a:buFont typeface="+mj-lt"/>
              <a:buAutoNum type="arabicParenR"/>
            </a:pPr>
            <a:r>
              <a:rPr lang="es-MX" sz="3200" dirty="0"/>
              <a:t>La Iniciación a la Vida Cristiana.</a:t>
            </a:r>
          </a:p>
        </p:txBody>
      </p:sp>
    </p:spTree>
    <p:extLst>
      <p:ext uri="{BB962C8B-B14F-4D97-AF65-F5344CB8AC3E}">
        <p14:creationId xmlns:p14="http://schemas.microsoft.com/office/powerpoint/2010/main" val="91665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5078" y="822596"/>
            <a:ext cx="4501843" cy="11251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25768" y="1947767"/>
            <a:ext cx="8693239" cy="4496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698500" marR="691515" indent="1337310" defTabSz="914400">
              <a:spcBef>
                <a:spcPts val="100"/>
              </a:spcBef>
            </a:pPr>
            <a:endParaRPr lang="es-MX" sz="3600" i="1" spc="-35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698500" marR="691515" indent="1337310" defTabSz="914400">
              <a:spcBef>
                <a:spcPts val="100"/>
              </a:spcBef>
            </a:pPr>
            <a:r>
              <a:rPr sz="3600" i="1" spc="-35" dirty="0" err="1">
                <a:solidFill>
                  <a:prstClr val="black"/>
                </a:solidFill>
                <a:latin typeface="Georgia"/>
                <a:cs typeface="Georgia"/>
              </a:rPr>
              <a:t>Queremos</a:t>
            </a:r>
            <a:r>
              <a:rPr sz="3600" i="1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100" dirty="0">
                <a:solidFill>
                  <a:prstClr val="black"/>
                </a:solidFill>
                <a:latin typeface="Georgia"/>
                <a:cs typeface="Georgia"/>
              </a:rPr>
              <a:t>buscar </a:t>
            </a:r>
            <a:r>
              <a:rPr sz="3600" i="1" spc="-9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50" dirty="0">
                <a:solidFill>
                  <a:prstClr val="black"/>
                </a:solidFill>
                <a:latin typeface="Georgia"/>
                <a:cs typeface="Georgia"/>
              </a:rPr>
              <a:t>nuevos</a:t>
            </a:r>
            <a:r>
              <a:rPr sz="3600" i="1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90" dirty="0">
                <a:solidFill>
                  <a:prstClr val="black"/>
                </a:solidFill>
                <a:latin typeface="Georgia"/>
                <a:cs typeface="Georgia"/>
              </a:rPr>
              <a:t>caminos</a:t>
            </a:r>
            <a:r>
              <a:rPr sz="3600" i="1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35" dirty="0">
                <a:solidFill>
                  <a:prstClr val="black"/>
                </a:solidFill>
                <a:latin typeface="Georgia"/>
                <a:cs typeface="Georgia"/>
              </a:rPr>
              <a:t>de</a:t>
            </a:r>
            <a:r>
              <a:rPr sz="3600" i="1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95" dirty="0">
                <a:solidFill>
                  <a:prstClr val="black"/>
                </a:solidFill>
                <a:latin typeface="Georgia"/>
                <a:cs typeface="Georgia"/>
              </a:rPr>
              <a:t>sinodalidad</a:t>
            </a:r>
            <a:endParaRPr sz="36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ctr" defTabSz="914400">
              <a:lnSpc>
                <a:spcPts val="4295"/>
              </a:lnSpc>
            </a:pPr>
            <a:r>
              <a:rPr sz="3600" i="1" spc="-16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para</a:t>
            </a:r>
            <a:r>
              <a:rPr sz="3600" i="1" spc="-4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8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responder</a:t>
            </a:r>
            <a:r>
              <a:rPr sz="3600" i="1" spc="-4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10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</a:t>
            </a:r>
            <a:r>
              <a:rPr sz="3600" i="1" spc="-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los</a:t>
            </a:r>
            <a:r>
              <a:rPr sz="3600" i="1" spc="-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9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grandes</a:t>
            </a:r>
            <a:r>
              <a:rPr sz="3600" i="1" spc="-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desafíos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Georgia"/>
              <a:cs typeface="Georgia"/>
            </a:endParaRPr>
          </a:p>
          <a:p>
            <a:pPr marL="450215" marR="442595" indent="-1270" algn="ctr" defTabSz="914400">
              <a:lnSpc>
                <a:spcPts val="4300"/>
              </a:lnSpc>
              <a:spcBef>
                <a:spcPts val="180"/>
              </a:spcBef>
            </a:pPr>
            <a:r>
              <a:rPr sz="3600" i="1" spc="-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emergentes </a:t>
            </a:r>
            <a:r>
              <a:rPr sz="3600" i="1" spc="3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 </a:t>
            </a:r>
            <a:r>
              <a:rPr sz="3600" i="1" spc="-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nuestra </a:t>
            </a:r>
            <a:r>
              <a:rPr sz="3600" i="1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realidad </a:t>
            </a:r>
            <a:r>
              <a:rPr sz="3600" i="1" spc="-95" dirty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sz="3600" i="1" spc="7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ec</a:t>
            </a:r>
            <a:r>
              <a:rPr sz="3600" i="1" spc="-4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</a:t>
            </a:r>
            <a:r>
              <a:rPr sz="3600" i="1" spc="4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</a:t>
            </a:r>
            <a:r>
              <a:rPr sz="3600" i="1" spc="5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</a:t>
            </a:r>
            <a:r>
              <a:rPr sz="3600" i="1" spc="-17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</a:t>
            </a:r>
            <a:r>
              <a:rPr sz="3600" i="1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</a:t>
            </a:r>
            <a:r>
              <a:rPr sz="3600" i="1" spc="-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</a:t>
            </a:r>
            <a:r>
              <a:rPr sz="3600" i="1" spc="-4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29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y</a:t>
            </a:r>
            <a:r>
              <a:rPr sz="3600" i="1" spc="-3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600" i="1" spc="-1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</a:t>
            </a:r>
            <a:r>
              <a:rPr sz="3600" i="1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</a:t>
            </a:r>
            <a:r>
              <a:rPr sz="3600" i="1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</a:t>
            </a:r>
            <a:r>
              <a:rPr sz="3600" i="1" spc="-17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</a:t>
            </a:r>
            <a:r>
              <a:rPr sz="3600" i="1" spc="6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</a:t>
            </a:r>
            <a:r>
              <a:rPr sz="3600" i="1" spc="-13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</a:t>
            </a:r>
            <a:r>
              <a:rPr sz="3600" i="1" spc="-10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</a:t>
            </a:r>
            <a:r>
              <a:rPr sz="3600" i="1" spc="-4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</a:t>
            </a:r>
            <a:r>
              <a:rPr sz="3600" i="1" spc="-8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,</a:t>
            </a:r>
            <a:r>
              <a:rPr sz="3600" i="1" spc="-40" dirty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sz="3600" i="1" spc="-120" dirty="0">
                <a:solidFill>
                  <a:prstClr val="black"/>
                </a:solidFill>
                <a:latin typeface="Georgia"/>
                <a:cs typeface="Georgia"/>
              </a:rPr>
              <a:t>ins</a:t>
            </a:r>
            <a:r>
              <a:rPr sz="3600" i="1" spc="-160" dirty="0">
                <a:solidFill>
                  <a:prstClr val="black"/>
                </a:solidFill>
                <a:latin typeface="Georgia"/>
                <a:cs typeface="Georgia"/>
              </a:rPr>
              <a:t>p</a:t>
            </a:r>
            <a:r>
              <a:rPr sz="3600" i="1" spc="-195" dirty="0">
                <a:solidFill>
                  <a:prstClr val="black"/>
                </a:solidFill>
                <a:latin typeface="Georgia"/>
                <a:cs typeface="Georgia"/>
              </a:rPr>
              <a:t>i</a:t>
            </a:r>
            <a:r>
              <a:rPr sz="3600" i="1" spc="-310" dirty="0">
                <a:solidFill>
                  <a:prstClr val="black"/>
                </a:solidFill>
                <a:latin typeface="Georgia"/>
                <a:cs typeface="Georgia"/>
              </a:rPr>
              <a:t>r</a:t>
            </a:r>
            <a:r>
              <a:rPr sz="3600" i="1" spc="-105" dirty="0">
                <a:solidFill>
                  <a:prstClr val="black"/>
                </a:solidFill>
                <a:latin typeface="Georgia"/>
                <a:cs typeface="Georgia"/>
              </a:rPr>
              <a:t>a</a:t>
            </a:r>
            <a:r>
              <a:rPr sz="3600" i="1" spc="-100" dirty="0">
                <a:solidFill>
                  <a:prstClr val="black"/>
                </a:solidFill>
                <a:latin typeface="Georgia"/>
                <a:cs typeface="Georgia"/>
              </a:rPr>
              <a:t>d</a:t>
            </a:r>
            <a:r>
              <a:rPr sz="3600" i="1" spc="-5" dirty="0">
                <a:solidFill>
                  <a:prstClr val="black"/>
                </a:solidFill>
                <a:latin typeface="Georgia"/>
                <a:cs typeface="Georgia"/>
              </a:rPr>
              <a:t>os</a:t>
            </a:r>
            <a:r>
              <a:rPr sz="3600" i="1"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125" dirty="0">
                <a:solidFill>
                  <a:prstClr val="black"/>
                </a:solidFill>
                <a:latin typeface="Georgia"/>
                <a:cs typeface="Georgia"/>
              </a:rPr>
              <a:t>p</a:t>
            </a:r>
            <a:r>
              <a:rPr sz="3600" i="1" spc="-100" dirty="0">
                <a:solidFill>
                  <a:prstClr val="black"/>
                </a:solidFill>
                <a:latin typeface="Georgia"/>
                <a:cs typeface="Georgia"/>
              </a:rPr>
              <a:t>or  </a:t>
            </a:r>
            <a:r>
              <a:rPr sz="3600" i="1" spc="60" dirty="0">
                <a:solidFill>
                  <a:prstClr val="black"/>
                </a:solidFill>
                <a:latin typeface="Georgia"/>
                <a:cs typeface="Georgia"/>
              </a:rPr>
              <a:t>el</a:t>
            </a:r>
            <a:r>
              <a:rPr sz="3600" i="1" spc="-4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35" dirty="0">
                <a:solidFill>
                  <a:prstClr val="black"/>
                </a:solidFill>
                <a:latin typeface="Georgia"/>
                <a:cs typeface="Georgia"/>
              </a:rPr>
              <a:t>Proyecto</a:t>
            </a:r>
            <a:r>
              <a:rPr sz="3600" i="1" spc="-4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65" dirty="0">
                <a:solidFill>
                  <a:prstClr val="black"/>
                </a:solidFill>
                <a:latin typeface="Georgia"/>
                <a:cs typeface="Georgia"/>
              </a:rPr>
              <a:t>Global</a:t>
            </a:r>
            <a:r>
              <a:rPr sz="3600" i="1" spc="-4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30" dirty="0">
                <a:solidFill>
                  <a:prstClr val="black"/>
                </a:solidFill>
                <a:latin typeface="Georgia"/>
                <a:cs typeface="Georgia"/>
              </a:rPr>
              <a:t>de</a:t>
            </a:r>
            <a:r>
              <a:rPr sz="3600" i="1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3600" i="1" spc="-70" dirty="0">
                <a:solidFill>
                  <a:prstClr val="black"/>
                </a:solidFill>
                <a:latin typeface="Georgia"/>
                <a:cs typeface="Georgia"/>
              </a:rPr>
              <a:t>Pastoral.</a:t>
            </a:r>
            <a:endParaRPr lang="es-MX" sz="3600" i="1" spc="-7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450215" marR="442595" indent="-1270" algn="ctr" defTabSz="914400">
              <a:lnSpc>
                <a:spcPts val="4300"/>
              </a:lnSpc>
              <a:spcBef>
                <a:spcPts val="180"/>
              </a:spcBef>
            </a:pPr>
            <a:endParaRPr sz="36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9254" y="93449"/>
            <a:ext cx="8953500" cy="301625"/>
            <a:chOff x="95254" y="93448"/>
            <a:chExt cx="8953500" cy="301625"/>
          </a:xfrm>
        </p:grpSpPr>
        <p:sp>
          <p:nvSpPr>
            <p:cNvPr id="5" name="object 5"/>
            <p:cNvSpPr/>
            <p:nvPr/>
          </p:nvSpPr>
          <p:spPr>
            <a:xfrm>
              <a:off x="663879" y="104275"/>
              <a:ext cx="603885" cy="280035"/>
            </a:xfrm>
            <a:custGeom>
              <a:avLst/>
              <a:gdLst/>
              <a:ahLst/>
              <a:cxnLst/>
              <a:rect l="l" t="t" r="r" b="b"/>
              <a:pathLst>
                <a:path w="603885" h="280035">
                  <a:moveTo>
                    <a:pt x="289306" y="167120"/>
                  </a:moveTo>
                  <a:lnTo>
                    <a:pt x="346626" y="168348"/>
                  </a:lnTo>
                  <a:lnTo>
                    <a:pt x="425920" y="56677"/>
                  </a:lnTo>
                  <a:lnTo>
                    <a:pt x="252614" y="53663"/>
                  </a:lnTo>
                  <a:lnTo>
                    <a:pt x="87223" y="275470"/>
                  </a:lnTo>
                  <a:lnTo>
                    <a:pt x="418312" y="279932"/>
                  </a:lnTo>
                  <a:lnTo>
                    <a:pt x="603264" y="8061"/>
                  </a:lnTo>
                </a:path>
                <a:path w="603885" h="280035">
                  <a:moveTo>
                    <a:pt x="324227" y="118079"/>
                  </a:moveTo>
                  <a:lnTo>
                    <a:pt x="272116" y="116967"/>
                  </a:lnTo>
                  <a:lnTo>
                    <a:pt x="202156" y="220271"/>
                  </a:lnTo>
                  <a:lnTo>
                    <a:pt x="368907" y="223841"/>
                  </a:lnTo>
                  <a:lnTo>
                    <a:pt x="525345" y="8061"/>
                  </a:lnTo>
                  <a:lnTo>
                    <a:pt x="208256" y="0"/>
                  </a:lnTo>
                  <a:lnTo>
                    <a:pt x="0" y="276860"/>
                  </a:lnTo>
                </a:path>
              </a:pathLst>
            </a:custGeom>
            <a:ln w="21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5620" y="104336"/>
              <a:ext cx="1720214" cy="280035"/>
            </a:xfrm>
            <a:custGeom>
              <a:avLst/>
              <a:gdLst/>
              <a:ahLst/>
              <a:cxnLst/>
              <a:rect l="l" t="t" r="r" b="b"/>
              <a:pathLst>
                <a:path w="1720214" h="280035">
                  <a:moveTo>
                    <a:pt x="288457" y="167046"/>
                  </a:moveTo>
                  <a:lnTo>
                    <a:pt x="345616" y="168275"/>
                  </a:lnTo>
                  <a:lnTo>
                    <a:pt x="424662" y="56647"/>
                  </a:lnTo>
                  <a:lnTo>
                    <a:pt x="251868" y="53634"/>
                  </a:lnTo>
                  <a:lnTo>
                    <a:pt x="86974" y="275353"/>
                  </a:lnTo>
                  <a:lnTo>
                    <a:pt x="417083" y="279815"/>
                  </a:lnTo>
                  <a:lnTo>
                    <a:pt x="601493" y="8046"/>
                  </a:lnTo>
                </a:path>
                <a:path w="1720214" h="280035">
                  <a:moveTo>
                    <a:pt x="323276" y="118035"/>
                  </a:moveTo>
                  <a:lnTo>
                    <a:pt x="271326" y="116909"/>
                  </a:lnTo>
                  <a:lnTo>
                    <a:pt x="201570" y="220183"/>
                  </a:lnTo>
                  <a:lnTo>
                    <a:pt x="367839" y="223753"/>
                  </a:lnTo>
                  <a:lnTo>
                    <a:pt x="523794" y="8046"/>
                  </a:lnTo>
                  <a:lnTo>
                    <a:pt x="207642" y="0"/>
                  </a:lnTo>
                  <a:lnTo>
                    <a:pt x="0" y="276743"/>
                  </a:lnTo>
                </a:path>
                <a:path w="1720214" h="280035">
                  <a:moveTo>
                    <a:pt x="1406738" y="167046"/>
                  </a:moveTo>
                  <a:lnTo>
                    <a:pt x="1463897" y="168275"/>
                  </a:lnTo>
                  <a:lnTo>
                    <a:pt x="1542957" y="56647"/>
                  </a:lnTo>
                  <a:lnTo>
                    <a:pt x="1370163" y="53634"/>
                  </a:lnTo>
                  <a:lnTo>
                    <a:pt x="1205255" y="275353"/>
                  </a:lnTo>
                  <a:lnTo>
                    <a:pt x="1535364" y="279815"/>
                  </a:lnTo>
                  <a:lnTo>
                    <a:pt x="1719789" y="8046"/>
                  </a:lnTo>
                </a:path>
                <a:path w="1720214" h="280035">
                  <a:moveTo>
                    <a:pt x="1441572" y="118035"/>
                  </a:moveTo>
                  <a:lnTo>
                    <a:pt x="1389606" y="116909"/>
                  </a:lnTo>
                  <a:lnTo>
                    <a:pt x="1319851" y="220183"/>
                  </a:lnTo>
                  <a:lnTo>
                    <a:pt x="1486120" y="223753"/>
                  </a:lnTo>
                  <a:lnTo>
                    <a:pt x="1642089" y="8046"/>
                  </a:lnTo>
                  <a:lnTo>
                    <a:pt x="1325922" y="0"/>
                  </a:lnTo>
                  <a:lnTo>
                    <a:pt x="1118280" y="276743"/>
                  </a:lnTo>
                </a:path>
              </a:pathLst>
            </a:custGeom>
            <a:ln w="20730">
              <a:solidFill>
                <a:srgbClr val="599405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80503" y="104275"/>
              <a:ext cx="1704975" cy="280035"/>
            </a:xfrm>
            <a:custGeom>
              <a:avLst/>
              <a:gdLst/>
              <a:ahLst/>
              <a:cxnLst/>
              <a:rect l="l" t="t" r="r" b="b"/>
              <a:pathLst>
                <a:path w="1704975" h="280035">
                  <a:moveTo>
                    <a:pt x="288487" y="167120"/>
                  </a:moveTo>
                  <a:lnTo>
                    <a:pt x="345646" y="168348"/>
                  </a:lnTo>
                  <a:lnTo>
                    <a:pt x="424706" y="56677"/>
                  </a:lnTo>
                  <a:lnTo>
                    <a:pt x="251897" y="53663"/>
                  </a:lnTo>
                  <a:lnTo>
                    <a:pt x="86974" y="275470"/>
                  </a:lnTo>
                  <a:lnTo>
                    <a:pt x="417113" y="279932"/>
                  </a:lnTo>
                  <a:lnTo>
                    <a:pt x="601552" y="8061"/>
                  </a:lnTo>
                </a:path>
                <a:path w="1704975" h="280035">
                  <a:moveTo>
                    <a:pt x="323306" y="118079"/>
                  </a:moveTo>
                  <a:lnTo>
                    <a:pt x="271355" y="116967"/>
                  </a:lnTo>
                  <a:lnTo>
                    <a:pt x="201585" y="220271"/>
                  </a:lnTo>
                  <a:lnTo>
                    <a:pt x="367868" y="223841"/>
                  </a:lnTo>
                  <a:lnTo>
                    <a:pt x="523852" y="8061"/>
                  </a:lnTo>
                  <a:lnTo>
                    <a:pt x="207656" y="0"/>
                  </a:lnTo>
                  <a:lnTo>
                    <a:pt x="0" y="276860"/>
                  </a:lnTo>
                </a:path>
                <a:path w="1704975" h="280035">
                  <a:moveTo>
                    <a:pt x="1391625" y="167120"/>
                  </a:moveTo>
                  <a:lnTo>
                    <a:pt x="1448784" y="168348"/>
                  </a:lnTo>
                  <a:lnTo>
                    <a:pt x="1527844" y="56677"/>
                  </a:lnTo>
                  <a:lnTo>
                    <a:pt x="1355036" y="53663"/>
                  </a:lnTo>
                  <a:lnTo>
                    <a:pt x="1190128" y="275470"/>
                  </a:lnTo>
                  <a:lnTo>
                    <a:pt x="1520266" y="279932"/>
                  </a:lnTo>
                  <a:lnTo>
                    <a:pt x="1704691" y="8061"/>
                  </a:lnTo>
                </a:path>
                <a:path w="1704975" h="280035">
                  <a:moveTo>
                    <a:pt x="1426459" y="118079"/>
                  </a:moveTo>
                  <a:lnTo>
                    <a:pt x="1374494" y="116967"/>
                  </a:lnTo>
                  <a:lnTo>
                    <a:pt x="1304724" y="220271"/>
                  </a:lnTo>
                  <a:lnTo>
                    <a:pt x="1471007" y="223841"/>
                  </a:lnTo>
                  <a:lnTo>
                    <a:pt x="1626991" y="8061"/>
                  </a:lnTo>
                  <a:lnTo>
                    <a:pt x="1310810" y="0"/>
                  </a:lnTo>
                  <a:lnTo>
                    <a:pt x="1103138" y="276860"/>
                  </a:lnTo>
                </a:path>
              </a:pathLst>
            </a:custGeom>
            <a:ln w="21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23669" y="104336"/>
              <a:ext cx="1720214" cy="280035"/>
            </a:xfrm>
            <a:custGeom>
              <a:avLst/>
              <a:gdLst/>
              <a:ahLst/>
              <a:cxnLst/>
              <a:rect l="l" t="t" r="r" b="b"/>
              <a:pathLst>
                <a:path w="1720214" h="280035">
                  <a:moveTo>
                    <a:pt x="288457" y="167046"/>
                  </a:moveTo>
                  <a:lnTo>
                    <a:pt x="345616" y="168275"/>
                  </a:lnTo>
                  <a:lnTo>
                    <a:pt x="424662" y="56647"/>
                  </a:lnTo>
                  <a:lnTo>
                    <a:pt x="251868" y="53634"/>
                  </a:lnTo>
                  <a:lnTo>
                    <a:pt x="86974" y="275353"/>
                  </a:lnTo>
                  <a:lnTo>
                    <a:pt x="417083" y="279815"/>
                  </a:lnTo>
                  <a:lnTo>
                    <a:pt x="601493" y="8046"/>
                  </a:lnTo>
                </a:path>
                <a:path w="1720214" h="280035">
                  <a:moveTo>
                    <a:pt x="323276" y="118035"/>
                  </a:moveTo>
                  <a:lnTo>
                    <a:pt x="271326" y="116909"/>
                  </a:lnTo>
                  <a:lnTo>
                    <a:pt x="201570" y="220183"/>
                  </a:lnTo>
                  <a:lnTo>
                    <a:pt x="367825" y="223753"/>
                  </a:lnTo>
                  <a:lnTo>
                    <a:pt x="523794" y="8046"/>
                  </a:lnTo>
                  <a:lnTo>
                    <a:pt x="207642" y="0"/>
                  </a:lnTo>
                  <a:lnTo>
                    <a:pt x="0" y="276743"/>
                  </a:lnTo>
                </a:path>
                <a:path w="1720214" h="280035">
                  <a:moveTo>
                    <a:pt x="1406738" y="167046"/>
                  </a:moveTo>
                  <a:lnTo>
                    <a:pt x="1463897" y="168275"/>
                  </a:lnTo>
                  <a:lnTo>
                    <a:pt x="1542957" y="56647"/>
                  </a:lnTo>
                  <a:lnTo>
                    <a:pt x="1370163" y="53634"/>
                  </a:lnTo>
                  <a:lnTo>
                    <a:pt x="1205255" y="275353"/>
                  </a:lnTo>
                  <a:lnTo>
                    <a:pt x="1535364" y="279815"/>
                  </a:lnTo>
                  <a:lnTo>
                    <a:pt x="1719789" y="8046"/>
                  </a:lnTo>
                </a:path>
                <a:path w="1720214" h="280035">
                  <a:moveTo>
                    <a:pt x="1441572" y="118035"/>
                  </a:moveTo>
                  <a:lnTo>
                    <a:pt x="1389606" y="116909"/>
                  </a:lnTo>
                  <a:lnTo>
                    <a:pt x="1319851" y="220183"/>
                  </a:lnTo>
                  <a:lnTo>
                    <a:pt x="1486120" y="223753"/>
                  </a:lnTo>
                  <a:lnTo>
                    <a:pt x="1642089" y="8046"/>
                  </a:lnTo>
                  <a:lnTo>
                    <a:pt x="1325922" y="0"/>
                  </a:lnTo>
                  <a:lnTo>
                    <a:pt x="1118280" y="276743"/>
                  </a:lnTo>
                </a:path>
              </a:pathLst>
            </a:custGeom>
            <a:ln w="20730">
              <a:solidFill>
                <a:srgbClr val="599405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998551" y="104275"/>
              <a:ext cx="1704975" cy="280035"/>
            </a:xfrm>
            <a:custGeom>
              <a:avLst/>
              <a:gdLst/>
              <a:ahLst/>
              <a:cxnLst/>
              <a:rect l="l" t="t" r="r" b="b"/>
              <a:pathLst>
                <a:path w="1704975" h="280035">
                  <a:moveTo>
                    <a:pt x="288487" y="167120"/>
                  </a:moveTo>
                  <a:lnTo>
                    <a:pt x="345646" y="168348"/>
                  </a:lnTo>
                  <a:lnTo>
                    <a:pt x="424706" y="56677"/>
                  </a:lnTo>
                  <a:lnTo>
                    <a:pt x="251897" y="53663"/>
                  </a:lnTo>
                  <a:lnTo>
                    <a:pt x="86974" y="275470"/>
                  </a:lnTo>
                  <a:lnTo>
                    <a:pt x="417113" y="279932"/>
                  </a:lnTo>
                  <a:lnTo>
                    <a:pt x="601552" y="8061"/>
                  </a:lnTo>
                </a:path>
                <a:path w="1704975" h="280035">
                  <a:moveTo>
                    <a:pt x="323306" y="118079"/>
                  </a:moveTo>
                  <a:lnTo>
                    <a:pt x="271355" y="116967"/>
                  </a:lnTo>
                  <a:lnTo>
                    <a:pt x="201585" y="220271"/>
                  </a:lnTo>
                  <a:lnTo>
                    <a:pt x="367868" y="223841"/>
                  </a:lnTo>
                  <a:lnTo>
                    <a:pt x="523852" y="8061"/>
                  </a:lnTo>
                  <a:lnTo>
                    <a:pt x="207656" y="0"/>
                  </a:lnTo>
                  <a:lnTo>
                    <a:pt x="0" y="276860"/>
                  </a:lnTo>
                </a:path>
                <a:path w="1704975" h="280035">
                  <a:moveTo>
                    <a:pt x="1391625" y="167120"/>
                  </a:moveTo>
                  <a:lnTo>
                    <a:pt x="1448784" y="168348"/>
                  </a:lnTo>
                  <a:lnTo>
                    <a:pt x="1527844" y="56677"/>
                  </a:lnTo>
                  <a:lnTo>
                    <a:pt x="1355036" y="53663"/>
                  </a:lnTo>
                  <a:lnTo>
                    <a:pt x="1190128" y="275470"/>
                  </a:lnTo>
                  <a:lnTo>
                    <a:pt x="1520266" y="279932"/>
                  </a:lnTo>
                  <a:lnTo>
                    <a:pt x="1704691" y="8061"/>
                  </a:lnTo>
                </a:path>
                <a:path w="1704975" h="280035">
                  <a:moveTo>
                    <a:pt x="1426459" y="118079"/>
                  </a:moveTo>
                  <a:lnTo>
                    <a:pt x="1374494" y="116967"/>
                  </a:lnTo>
                  <a:lnTo>
                    <a:pt x="1304724" y="220271"/>
                  </a:lnTo>
                  <a:lnTo>
                    <a:pt x="1471007" y="223841"/>
                  </a:lnTo>
                  <a:lnTo>
                    <a:pt x="1626991" y="8061"/>
                  </a:lnTo>
                  <a:lnTo>
                    <a:pt x="1310810" y="0"/>
                  </a:lnTo>
                  <a:lnTo>
                    <a:pt x="1103138" y="276860"/>
                  </a:lnTo>
                </a:path>
              </a:pathLst>
            </a:custGeom>
            <a:ln w="21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541717" y="104336"/>
              <a:ext cx="1720214" cy="280035"/>
            </a:xfrm>
            <a:custGeom>
              <a:avLst/>
              <a:gdLst/>
              <a:ahLst/>
              <a:cxnLst/>
              <a:rect l="l" t="t" r="r" b="b"/>
              <a:pathLst>
                <a:path w="1720214" h="280035">
                  <a:moveTo>
                    <a:pt x="288457" y="167046"/>
                  </a:moveTo>
                  <a:lnTo>
                    <a:pt x="345616" y="168275"/>
                  </a:lnTo>
                  <a:lnTo>
                    <a:pt x="424662" y="56647"/>
                  </a:lnTo>
                  <a:lnTo>
                    <a:pt x="251868" y="53634"/>
                  </a:lnTo>
                  <a:lnTo>
                    <a:pt x="86974" y="275353"/>
                  </a:lnTo>
                  <a:lnTo>
                    <a:pt x="417083" y="279815"/>
                  </a:lnTo>
                  <a:lnTo>
                    <a:pt x="601493" y="8046"/>
                  </a:lnTo>
                </a:path>
                <a:path w="1720214" h="280035">
                  <a:moveTo>
                    <a:pt x="323276" y="118035"/>
                  </a:moveTo>
                  <a:lnTo>
                    <a:pt x="271326" y="116909"/>
                  </a:lnTo>
                  <a:lnTo>
                    <a:pt x="201570" y="220183"/>
                  </a:lnTo>
                  <a:lnTo>
                    <a:pt x="367825" y="223753"/>
                  </a:lnTo>
                  <a:lnTo>
                    <a:pt x="523794" y="8046"/>
                  </a:lnTo>
                  <a:lnTo>
                    <a:pt x="207642" y="0"/>
                  </a:lnTo>
                  <a:lnTo>
                    <a:pt x="0" y="276743"/>
                  </a:lnTo>
                </a:path>
                <a:path w="1720214" h="280035">
                  <a:moveTo>
                    <a:pt x="1406738" y="167046"/>
                  </a:moveTo>
                  <a:lnTo>
                    <a:pt x="1463897" y="168275"/>
                  </a:lnTo>
                  <a:lnTo>
                    <a:pt x="1542957" y="56647"/>
                  </a:lnTo>
                  <a:lnTo>
                    <a:pt x="1370149" y="53634"/>
                  </a:lnTo>
                  <a:lnTo>
                    <a:pt x="1205255" y="275353"/>
                  </a:lnTo>
                  <a:lnTo>
                    <a:pt x="1535364" y="279815"/>
                  </a:lnTo>
                  <a:lnTo>
                    <a:pt x="1719789" y="8046"/>
                  </a:lnTo>
                </a:path>
                <a:path w="1720214" h="280035">
                  <a:moveTo>
                    <a:pt x="1441572" y="118035"/>
                  </a:moveTo>
                  <a:lnTo>
                    <a:pt x="1389606" y="116909"/>
                  </a:lnTo>
                  <a:lnTo>
                    <a:pt x="1319851" y="220183"/>
                  </a:lnTo>
                  <a:lnTo>
                    <a:pt x="1486120" y="223753"/>
                  </a:lnTo>
                  <a:lnTo>
                    <a:pt x="1642089" y="8046"/>
                  </a:lnTo>
                  <a:lnTo>
                    <a:pt x="1325922" y="0"/>
                  </a:lnTo>
                  <a:lnTo>
                    <a:pt x="1118280" y="276743"/>
                  </a:lnTo>
                </a:path>
              </a:pathLst>
            </a:custGeom>
            <a:ln w="20730">
              <a:solidFill>
                <a:srgbClr val="599405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216597" y="104275"/>
              <a:ext cx="1704975" cy="280035"/>
            </a:xfrm>
            <a:custGeom>
              <a:avLst/>
              <a:gdLst/>
              <a:ahLst/>
              <a:cxnLst/>
              <a:rect l="l" t="t" r="r" b="b"/>
              <a:pathLst>
                <a:path w="1704975" h="280035">
                  <a:moveTo>
                    <a:pt x="288487" y="167120"/>
                  </a:moveTo>
                  <a:lnTo>
                    <a:pt x="345646" y="168348"/>
                  </a:lnTo>
                  <a:lnTo>
                    <a:pt x="424706" y="56677"/>
                  </a:lnTo>
                  <a:lnTo>
                    <a:pt x="251897" y="53663"/>
                  </a:lnTo>
                  <a:lnTo>
                    <a:pt x="86989" y="275470"/>
                  </a:lnTo>
                  <a:lnTo>
                    <a:pt x="417113" y="279932"/>
                  </a:lnTo>
                  <a:lnTo>
                    <a:pt x="601552" y="8061"/>
                  </a:lnTo>
                </a:path>
                <a:path w="1704975" h="280035">
                  <a:moveTo>
                    <a:pt x="323306" y="118079"/>
                  </a:moveTo>
                  <a:lnTo>
                    <a:pt x="271355" y="116967"/>
                  </a:lnTo>
                  <a:lnTo>
                    <a:pt x="201585" y="220271"/>
                  </a:lnTo>
                  <a:lnTo>
                    <a:pt x="367868" y="223841"/>
                  </a:lnTo>
                  <a:lnTo>
                    <a:pt x="523838" y="8061"/>
                  </a:lnTo>
                  <a:lnTo>
                    <a:pt x="207656" y="0"/>
                  </a:lnTo>
                  <a:lnTo>
                    <a:pt x="0" y="276860"/>
                  </a:lnTo>
                </a:path>
                <a:path w="1704975" h="280035">
                  <a:moveTo>
                    <a:pt x="1391625" y="167120"/>
                  </a:moveTo>
                  <a:lnTo>
                    <a:pt x="1448784" y="168348"/>
                  </a:lnTo>
                  <a:lnTo>
                    <a:pt x="1527844" y="56677"/>
                  </a:lnTo>
                  <a:lnTo>
                    <a:pt x="1355036" y="53663"/>
                  </a:lnTo>
                  <a:lnTo>
                    <a:pt x="1190128" y="275470"/>
                  </a:lnTo>
                  <a:lnTo>
                    <a:pt x="1520266" y="279932"/>
                  </a:lnTo>
                  <a:lnTo>
                    <a:pt x="1704691" y="8061"/>
                  </a:lnTo>
                </a:path>
                <a:path w="1704975" h="280035">
                  <a:moveTo>
                    <a:pt x="1426459" y="118079"/>
                  </a:moveTo>
                  <a:lnTo>
                    <a:pt x="1374494" y="116967"/>
                  </a:lnTo>
                  <a:lnTo>
                    <a:pt x="1304738" y="220271"/>
                  </a:lnTo>
                  <a:lnTo>
                    <a:pt x="1471007" y="223841"/>
                  </a:lnTo>
                  <a:lnTo>
                    <a:pt x="1626991" y="8061"/>
                  </a:lnTo>
                  <a:lnTo>
                    <a:pt x="1310810" y="0"/>
                  </a:lnTo>
                  <a:lnTo>
                    <a:pt x="1103153" y="276860"/>
                  </a:lnTo>
                </a:path>
              </a:pathLst>
            </a:custGeom>
            <a:ln w="21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759766" y="104336"/>
              <a:ext cx="1720214" cy="280035"/>
            </a:xfrm>
            <a:custGeom>
              <a:avLst/>
              <a:gdLst/>
              <a:ahLst/>
              <a:cxnLst/>
              <a:rect l="l" t="t" r="r" b="b"/>
              <a:pathLst>
                <a:path w="1720215" h="280035">
                  <a:moveTo>
                    <a:pt x="288457" y="167046"/>
                  </a:moveTo>
                  <a:lnTo>
                    <a:pt x="345602" y="168275"/>
                  </a:lnTo>
                  <a:lnTo>
                    <a:pt x="424662" y="56647"/>
                  </a:lnTo>
                  <a:lnTo>
                    <a:pt x="251868" y="53634"/>
                  </a:lnTo>
                  <a:lnTo>
                    <a:pt x="86974" y="275353"/>
                  </a:lnTo>
                  <a:lnTo>
                    <a:pt x="417083" y="279815"/>
                  </a:lnTo>
                  <a:lnTo>
                    <a:pt x="601493" y="8046"/>
                  </a:lnTo>
                </a:path>
                <a:path w="1720215" h="280035">
                  <a:moveTo>
                    <a:pt x="323276" y="118035"/>
                  </a:moveTo>
                  <a:lnTo>
                    <a:pt x="271326" y="116909"/>
                  </a:lnTo>
                  <a:lnTo>
                    <a:pt x="201570" y="220183"/>
                  </a:lnTo>
                  <a:lnTo>
                    <a:pt x="367839" y="223753"/>
                  </a:lnTo>
                  <a:lnTo>
                    <a:pt x="523794" y="8046"/>
                  </a:lnTo>
                  <a:lnTo>
                    <a:pt x="207642" y="0"/>
                  </a:lnTo>
                  <a:lnTo>
                    <a:pt x="0" y="276743"/>
                  </a:lnTo>
                </a:path>
                <a:path w="1720215" h="280035">
                  <a:moveTo>
                    <a:pt x="1406738" y="167046"/>
                  </a:moveTo>
                  <a:lnTo>
                    <a:pt x="1463897" y="168275"/>
                  </a:lnTo>
                  <a:lnTo>
                    <a:pt x="1542957" y="56647"/>
                  </a:lnTo>
                  <a:lnTo>
                    <a:pt x="1370149" y="53634"/>
                  </a:lnTo>
                  <a:lnTo>
                    <a:pt x="1205255" y="275353"/>
                  </a:lnTo>
                  <a:lnTo>
                    <a:pt x="1535364" y="279815"/>
                  </a:lnTo>
                  <a:lnTo>
                    <a:pt x="1719789" y="8046"/>
                  </a:lnTo>
                </a:path>
                <a:path w="1720215" h="280035">
                  <a:moveTo>
                    <a:pt x="1441572" y="118035"/>
                  </a:moveTo>
                  <a:lnTo>
                    <a:pt x="1389606" y="116909"/>
                  </a:lnTo>
                  <a:lnTo>
                    <a:pt x="1319851" y="220183"/>
                  </a:lnTo>
                  <a:lnTo>
                    <a:pt x="1486120" y="223753"/>
                  </a:lnTo>
                  <a:lnTo>
                    <a:pt x="1642089" y="8046"/>
                  </a:lnTo>
                  <a:lnTo>
                    <a:pt x="1325922" y="0"/>
                  </a:lnTo>
                  <a:lnTo>
                    <a:pt x="1118280" y="276743"/>
                  </a:lnTo>
                </a:path>
              </a:pathLst>
            </a:custGeom>
            <a:ln w="20730">
              <a:solidFill>
                <a:srgbClr val="599405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434641" y="104275"/>
              <a:ext cx="603885" cy="280035"/>
            </a:xfrm>
            <a:custGeom>
              <a:avLst/>
              <a:gdLst/>
              <a:ahLst/>
              <a:cxnLst/>
              <a:rect l="l" t="t" r="r" b="b"/>
              <a:pathLst>
                <a:path w="603884" h="280035">
                  <a:moveTo>
                    <a:pt x="289320" y="167120"/>
                  </a:moveTo>
                  <a:lnTo>
                    <a:pt x="346640" y="168348"/>
                  </a:lnTo>
                  <a:lnTo>
                    <a:pt x="425920" y="56677"/>
                  </a:lnTo>
                  <a:lnTo>
                    <a:pt x="252614" y="53663"/>
                  </a:lnTo>
                  <a:lnTo>
                    <a:pt x="87238" y="275470"/>
                  </a:lnTo>
                  <a:lnTo>
                    <a:pt x="418312" y="279932"/>
                  </a:lnTo>
                  <a:lnTo>
                    <a:pt x="603278" y="8061"/>
                  </a:lnTo>
                </a:path>
                <a:path w="603884" h="280035">
                  <a:moveTo>
                    <a:pt x="324242" y="118079"/>
                  </a:moveTo>
                  <a:lnTo>
                    <a:pt x="272130" y="116967"/>
                  </a:lnTo>
                  <a:lnTo>
                    <a:pt x="202170" y="220271"/>
                  </a:lnTo>
                  <a:lnTo>
                    <a:pt x="368922" y="223841"/>
                  </a:lnTo>
                  <a:lnTo>
                    <a:pt x="525359" y="8061"/>
                  </a:lnTo>
                  <a:lnTo>
                    <a:pt x="208256" y="0"/>
                  </a:lnTo>
                  <a:lnTo>
                    <a:pt x="0" y="276860"/>
                  </a:lnTo>
                </a:path>
              </a:pathLst>
            </a:custGeom>
            <a:ln w="21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1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834" y="1199529"/>
            <a:ext cx="3775230" cy="51434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1652" y="627063"/>
            <a:ext cx="6795063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ES" sz="3600" dirty="0">
                <a:latin typeface="Arial"/>
                <a:cs typeface="Arial"/>
              </a:rPr>
              <a:t>La </a:t>
            </a:r>
            <a:r>
              <a:rPr lang="es-ES" sz="3600" dirty="0" err="1">
                <a:latin typeface="Arial"/>
                <a:cs typeface="Arial"/>
              </a:rPr>
              <a:t>Sinodalidad</a:t>
            </a:r>
            <a:r>
              <a:rPr lang="es-ES" sz="3600" dirty="0">
                <a:latin typeface="Arial"/>
                <a:cs typeface="Arial"/>
              </a:rPr>
              <a:t> no es el capítulo de un tratado de eclesiología, y menos aún una moda, un eslogan o el nuevo término a utilizar o manipular en nuestras reuniones. ¡No! La </a:t>
            </a:r>
            <a:r>
              <a:rPr lang="es-ES" sz="3600" dirty="0" err="1">
                <a:latin typeface="Arial"/>
                <a:cs typeface="Arial"/>
              </a:rPr>
              <a:t>sinodalidad</a:t>
            </a:r>
            <a:r>
              <a:rPr lang="es-ES" sz="3600" dirty="0">
                <a:latin typeface="Arial"/>
                <a:cs typeface="Arial"/>
              </a:rPr>
              <a:t> expresa la naturaleza de la Iglesia, su forma, su estilo, su misión </a:t>
            </a:r>
            <a:r>
              <a:rPr lang="es-ES" sz="3600" b="0" i="1" dirty="0">
                <a:latin typeface="Arial"/>
                <a:cs typeface="Arial"/>
              </a:rPr>
              <a:t>(Papa Francisco).</a:t>
            </a:r>
            <a:endParaRPr sz="3600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09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er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254"/>
            <a:ext cx="5472090" cy="31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15944" y="296213"/>
            <a:ext cx="57826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</a:rPr>
              <a:t>La palabra «sínodo» contiene todo lo que necesitamos entender: «caminar juntos» (…) Caminar juntos –Laicos, pastores, obispo- es un concepto fácil de expresar con palabras, pero no es tan fácil ponerlo en práctica (Papa Francisco).</a:t>
            </a:r>
            <a:endParaRPr lang="es-MX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189" y="4546241"/>
            <a:ext cx="9749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catequistas debe «tener oídos, escuchar, es el primer compromiso. Se trata de escuchar la voz de Dios, de captar su presencia, de interceptar su paso y su soplo de vida».</a:t>
            </a:r>
            <a:endParaRPr lang="es-MX" sz="3200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74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ODALIDAD EN LA IGLESIA - VOCES 89.4 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0" y="2382591"/>
            <a:ext cx="6286500" cy="42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06609"/>
              </p:ext>
            </p:extLst>
          </p:nvPr>
        </p:nvGraphicFramePr>
        <p:xfrm>
          <a:off x="2032000" y="397694"/>
          <a:ext cx="8128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/>
                        <a:t>La</a:t>
                      </a:r>
                      <a:r>
                        <a:rPr lang="es-ES" sz="3200" baseline="0" dirty="0"/>
                        <a:t> Iglesias avanza, camina junta, es sinodal. Pero siempre es el Espíritu el gran protagonista de la Iglesia, </a:t>
                      </a:r>
                      <a:r>
                        <a:rPr lang="es-ES" sz="3200" i="1" baseline="0" dirty="0"/>
                        <a:t>de la Evangelización </a:t>
                      </a:r>
                      <a:r>
                        <a:rPr lang="es-ES" sz="3200" baseline="0" dirty="0"/>
                        <a:t>(Papa Francisco).</a:t>
                      </a:r>
                      <a:endParaRPr lang="es-MX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52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47860" y="862884"/>
            <a:ext cx="3505200" cy="5499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Este camino cuenta la historia en la que caminan juntas la Palabra de Dios y las personas que dirigen su atención y su fe a esa Palabra. La Palabra de Dios camina con nosotros.</a:t>
            </a:r>
            <a:endParaRPr lang="es-MX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34130" y="660686"/>
            <a:ext cx="5821249" cy="564996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S" sz="2800" b="1" dirty="0">
                <a:solidFill>
                  <a:schemeClr val="accent3"/>
                </a:solidFill>
              </a:rPr>
              <a:t>Los pastores caminan con el pueblo, a veces delante, a veces en medio, a veces detrás. El buen pastor tiene que moverse así. Delante para guiar, en medio para animar y no olvidar el olor del rebaño, detrás porque el pueblo también tiene «instinto». Tiene un instinto para encontrar nuevos caminos hacia adelante, o para encontrar el camino perdido (Papa Francisco).</a:t>
            </a:r>
            <a:endParaRPr lang="es-MX" sz="28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IMÁGENES PARA DESCARGAR: PAPA FRANCISCO EN DIBUJO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29" y="2092481"/>
            <a:ext cx="14954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7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399"/>
                </a:lnTo>
                <a:lnTo>
                  <a:pt x="9144000" y="152399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3516" y="226059"/>
            <a:ext cx="54737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075" defTabSz="914400">
              <a:spcBef>
                <a:spcPts val="100"/>
              </a:spcBef>
            </a:pPr>
            <a:r>
              <a:rPr sz="4000" b="1" spc="-190" dirty="0">
                <a:solidFill>
                  <a:prstClr val="black"/>
                </a:solidFill>
                <a:latin typeface="Tahoma"/>
                <a:cs typeface="Tahoma"/>
              </a:rPr>
              <a:t>El</a:t>
            </a:r>
            <a:r>
              <a:rPr sz="4000" b="1" spc="-19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4000" b="1" spc="-409" dirty="0">
                <a:solidFill>
                  <a:prstClr val="black"/>
                </a:solidFill>
                <a:latin typeface="Tahoma"/>
                <a:cs typeface="Tahoma"/>
              </a:rPr>
              <a:t>g</a:t>
            </a:r>
            <a:r>
              <a:rPr sz="4000" b="1" spc="-250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4000" b="1" spc="-37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4000" b="1" spc="-305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sz="4000" b="1" spc="-20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s-MX" sz="4000" b="1" spc="-204" dirty="0">
                <a:solidFill>
                  <a:prstClr val="black"/>
                </a:solidFill>
                <a:latin typeface="Tahoma"/>
                <a:cs typeface="Tahoma"/>
              </a:rPr>
              <a:t>"</a:t>
            </a:r>
            <a:r>
              <a:rPr sz="4000" b="1" spc="-190" dirty="0" err="1">
                <a:solidFill>
                  <a:srgbClr val="C00000"/>
                </a:solidFill>
                <a:latin typeface="Tahoma"/>
                <a:cs typeface="Tahoma"/>
              </a:rPr>
              <a:t>c</a:t>
            </a:r>
            <a:r>
              <a:rPr sz="4000" b="1" spc="-320" dirty="0" err="1">
                <a:solidFill>
                  <a:srgbClr val="C00000"/>
                </a:solidFill>
                <a:latin typeface="Tahoma"/>
                <a:cs typeface="Tahoma"/>
              </a:rPr>
              <a:t>óm</a:t>
            </a:r>
            <a:r>
              <a:rPr sz="4000" b="1" spc="-175" dirty="0" err="1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lang="es-MX" sz="4000" b="1" spc="-175" dirty="0">
                <a:solidFill>
                  <a:srgbClr val="C00000"/>
                </a:solidFill>
                <a:latin typeface="Tahoma"/>
                <a:cs typeface="Tahoma"/>
              </a:rPr>
              <a:t>"</a:t>
            </a:r>
            <a:r>
              <a:rPr sz="4000" b="1" spc="-19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4000" b="1" spc="-250" dirty="0">
                <a:solidFill>
                  <a:srgbClr val="C00000"/>
                </a:solidFill>
                <a:latin typeface="Tahoma"/>
                <a:cs typeface="Tahoma"/>
              </a:rPr>
              <a:t>p</a:t>
            </a:r>
            <a:r>
              <a:rPr sz="4000" b="1" spc="-37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4000" b="1" spc="-305" dirty="0">
                <a:solidFill>
                  <a:srgbClr val="C00000"/>
                </a:solidFill>
                <a:latin typeface="Tahoma"/>
                <a:cs typeface="Tahoma"/>
              </a:rPr>
              <a:t>s</a:t>
            </a:r>
            <a:r>
              <a:rPr sz="4000" b="1" spc="-18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sz="4000" b="1" spc="-245" dirty="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4000" b="1" spc="-180" dirty="0">
                <a:solidFill>
                  <a:srgbClr val="C00000"/>
                </a:solidFill>
                <a:latin typeface="Tahoma"/>
                <a:cs typeface="Tahoma"/>
              </a:rPr>
              <a:t>r</a:t>
            </a:r>
            <a:r>
              <a:rPr sz="4000" b="1" spc="-370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4000" b="1" spc="-210" dirty="0">
                <a:solidFill>
                  <a:srgbClr val="C00000"/>
                </a:solidFill>
                <a:latin typeface="Tahoma"/>
                <a:cs typeface="Tahoma"/>
              </a:rPr>
              <a:t>l</a:t>
            </a:r>
            <a:r>
              <a:rPr sz="4000" b="1" spc="-30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4000" b="1" spc="-250" dirty="0">
                <a:solidFill>
                  <a:prstClr val="black"/>
                </a:solidFill>
                <a:latin typeface="Tahoma"/>
                <a:cs typeface="Tahoma"/>
              </a:rPr>
              <a:t>s</a:t>
            </a:r>
            <a:r>
              <a:rPr sz="4000" b="1" spc="-290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4000" b="1" spc="-19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4000" b="1" spc="-200" dirty="0">
                <a:solidFill>
                  <a:prstClr val="black"/>
                </a:solidFill>
                <a:latin typeface="Tahoma"/>
                <a:cs typeface="Tahoma"/>
              </a:rPr>
              <a:t>ll</a:t>
            </a:r>
            <a:r>
              <a:rPr sz="4000" b="1" spc="-40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4000" b="1" spc="-465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4000" b="1" spc="-365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4000" b="1" spc="-204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4000" b="1" spc="-545" dirty="0">
                <a:solidFill>
                  <a:prstClr val="black"/>
                </a:solidFill>
                <a:latin typeface="Tahoma"/>
                <a:cs typeface="Tahoma"/>
              </a:rPr>
              <a:t>SI</a:t>
            </a:r>
            <a:r>
              <a:rPr sz="4000" b="1" spc="75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sz="4000" b="1" spc="80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4000" b="1" spc="5" dirty="0">
                <a:solidFill>
                  <a:prstClr val="black"/>
                </a:solidFill>
                <a:latin typeface="Tahoma"/>
                <a:cs typeface="Tahoma"/>
              </a:rPr>
              <a:t>D</a:t>
            </a:r>
            <a:r>
              <a:rPr sz="4000" b="1" spc="3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4000" b="1" spc="-220" dirty="0">
                <a:solidFill>
                  <a:prstClr val="black"/>
                </a:solidFill>
                <a:latin typeface="Tahoma"/>
                <a:cs typeface="Tahoma"/>
              </a:rPr>
              <a:t>L</a:t>
            </a:r>
            <a:r>
              <a:rPr sz="4000" b="1" spc="-750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z="4000" b="1" spc="5" dirty="0">
                <a:solidFill>
                  <a:prstClr val="black"/>
                </a:solidFill>
                <a:latin typeface="Tahoma"/>
                <a:cs typeface="Tahoma"/>
              </a:rPr>
              <a:t>D</a:t>
            </a:r>
            <a:r>
              <a:rPr sz="4000" b="1" spc="30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4000" b="1" spc="10" dirty="0">
                <a:solidFill>
                  <a:prstClr val="black"/>
                </a:solidFill>
                <a:latin typeface="Tahoma"/>
                <a:cs typeface="Tahoma"/>
              </a:rPr>
              <a:t>D</a:t>
            </a:r>
            <a:endParaRPr sz="4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90739" y="1544318"/>
            <a:ext cx="10959253" cy="2155975"/>
          </a:xfrm>
          <a:prstGeom prst="rect">
            <a:avLst/>
          </a:prstGeom>
        </p:spPr>
        <p:txBody>
          <a:bodyPr vert="horz" wrap="square" lIns="0" tIns="672084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4800" spc="-260" dirty="0">
                <a:solidFill>
                  <a:srgbClr val="000000"/>
                </a:solidFill>
              </a:rPr>
              <a:t>¿</a:t>
            </a:r>
            <a:r>
              <a:rPr sz="4800" spc="-310" dirty="0">
                <a:solidFill>
                  <a:srgbClr val="000000"/>
                </a:solidFill>
              </a:rPr>
              <a:t>C</a:t>
            </a:r>
            <a:r>
              <a:rPr sz="4800" spc="-345" dirty="0">
                <a:solidFill>
                  <a:srgbClr val="000000"/>
                </a:solidFill>
              </a:rPr>
              <a:t>óm</a:t>
            </a:r>
            <a:r>
              <a:rPr sz="4800" spc="-275" dirty="0">
                <a:solidFill>
                  <a:srgbClr val="000000"/>
                </a:solidFill>
              </a:rPr>
              <a:t>o</a:t>
            </a:r>
            <a:r>
              <a:rPr sz="4800" spc="-240" dirty="0">
                <a:solidFill>
                  <a:srgbClr val="000000"/>
                </a:solidFill>
              </a:rPr>
              <a:t> </a:t>
            </a:r>
            <a:r>
              <a:rPr sz="4800" spc="-415" dirty="0">
                <a:solidFill>
                  <a:srgbClr val="000000"/>
                </a:solidFill>
              </a:rPr>
              <a:t>h</a:t>
            </a:r>
            <a:r>
              <a:rPr sz="4800" spc="-395" dirty="0">
                <a:solidFill>
                  <a:srgbClr val="000000"/>
                </a:solidFill>
              </a:rPr>
              <a:t>a</a:t>
            </a:r>
            <a:r>
              <a:rPr sz="4800" spc="-225" dirty="0">
                <a:solidFill>
                  <a:srgbClr val="000000"/>
                </a:solidFill>
              </a:rPr>
              <a:t>c</a:t>
            </a:r>
            <a:r>
              <a:rPr sz="4800" spc="-295" dirty="0">
                <a:solidFill>
                  <a:srgbClr val="000000"/>
                </a:solidFill>
              </a:rPr>
              <a:t>er</a:t>
            </a:r>
            <a:r>
              <a:rPr sz="4800" spc="-250" dirty="0">
                <a:solidFill>
                  <a:srgbClr val="000000"/>
                </a:solidFill>
              </a:rPr>
              <a:t> </a:t>
            </a:r>
            <a:r>
              <a:rPr sz="4800" spc="-300" dirty="0">
                <a:solidFill>
                  <a:srgbClr val="000000"/>
                </a:solidFill>
              </a:rPr>
              <a:t>p</a:t>
            </a:r>
            <a:r>
              <a:rPr sz="4800" spc="-440" dirty="0">
                <a:solidFill>
                  <a:srgbClr val="000000"/>
                </a:solidFill>
              </a:rPr>
              <a:t>a</a:t>
            </a:r>
            <a:r>
              <a:rPr sz="4800" spc="-365" dirty="0">
                <a:solidFill>
                  <a:srgbClr val="000000"/>
                </a:solidFill>
              </a:rPr>
              <a:t>s</a:t>
            </a:r>
            <a:r>
              <a:rPr sz="4800" spc="-250" dirty="0">
                <a:solidFill>
                  <a:srgbClr val="000000"/>
                </a:solidFill>
              </a:rPr>
              <a:t>to</a:t>
            </a:r>
            <a:r>
              <a:rPr sz="4800" spc="-215" dirty="0">
                <a:solidFill>
                  <a:srgbClr val="000000"/>
                </a:solidFill>
              </a:rPr>
              <a:t>r</a:t>
            </a:r>
            <a:r>
              <a:rPr sz="4800" spc="-440" dirty="0">
                <a:solidFill>
                  <a:srgbClr val="000000"/>
                </a:solidFill>
              </a:rPr>
              <a:t>a</a:t>
            </a:r>
            <a:r>
              <a:rPr sz="4800" spc="-265" dirty="0">
                <a:solidFill>
                  <a:srgbClr val="000000"/>
                </a:solidFill>
              </a:rPr>
              <a:t>l</a:t>
            </a:r>
            <a:r>
              <a:rPr sz="4800" spc="-515" dirty="0">
                <a:solidFill>
                  <a:srgbClr val="000000"/>
                </a:solidFill>
              </a:rPr>
              <a:t>?</a:t>
            </a:r>
            <a:endParaRPr sz="4800" dirty="0"/>
          </a:p>
          <a:p>
            <a:pPr marL="1905" algn="ctr">
              <a:spcBef>
                <a:spcPts val="20"/>
              </a:spcBef>
            </a:pPr>
            <a:r>
              <a:rPr sz="4800" b="0" spc="30" dirty="0"/>
              <a:t>Dialogando</a:t>
            </a:r>
            <a:endParaRPr sz="4800" dirty="0"/>
          </a:p>
        </p:txBody>
      </p:sp>
      <p:sp>
        <p:nvSpPr>
          <p:cNvPr id="6" name="object 6"/>
          <p:cNvSpPr txBox="1"/>
          <p:nvPr/>
        </p:nvSpPr>
        <p:spPr>
          <a:xfrm>
            <a:off x="3496437" y="4256532"/>
            <a:ext cx="5197475" cy="216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 defTabSz="914400">
              <a:spcBef>
                <a:spcPts val="100"/>
              </a:spcBef>
            </a:pPr>
            <a:r>
              <a:rPr sz="4400" spc="25" dirty="0">
                <a:solidFill>
                  <a:prstClr val="black"/>
                </a:solidFill>
                <a:latin typeface="Tahoma"/>
                <a:cs typeface="Tahoma"/>
              </a:rPr>
              <a:t>¿Cómo?</a:t>
            </a:r>
            <a:endParaRPr sz="4400">
              <a:solidFill>
                <a:prstClr val="black"/>
              </a:solidFill>
              <a:latin typeface="Tahoma"/>
              <a:cs typeface="Tahoma"/>
            </a:endParaRPr>
          </a:p>
          <a:p>
            <a:pPr marL="1270" algn="ctr" defTabSz="914400">
              <a:spcBef>
                <a:spcPts val="5"/>
              </a:spcBef>
            </a:pPr>
            <a:r>
              <a:rPr sz="4800" b="1" spc="-130" dirty="0">
                <a:solidFill>
                  <a:prstClr val="black"/>
                </a:solidFill>
                <a:latin typeface="Tahoma"/>
                <a:cs typeface="Tahoma"/>
              </a:rPr>
              <a:t>SINODALMENTE</a:t>
            </a:r>
            <a:endParaRPr sz="4800">
              <a:solidFill>
                <a:prstClr val="black"/>
              </a:solidFill>
              <a:latin typeface="Tahoma"/>
              <a:cs typeface="Tahoma"/>
            </a:endParaRPr>
          </a:p>
          <a:p>
            <a:pPr algn="ctr" defTabSz="914400">
              <a:spcBef>
                <a:spcPts val="50"/>
              </a:spcBef>
            </a:pPr>
            <a:r>
              <a:rPr sz="4800" spc="-40" dirty="0">
                <a:solidFill>
                  <a:prstClr val="black"/>
                </a:solidFill>
                <a:latin typeface="Tahoma"/>
                <a:cs typeface="Tahoma"/>
              </a:rPr>
              <a:t>(adverbio</a:t>
            </a:r>
            <a:r>
              <a:rPr sz="4800" spc="-31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4800" spc="20" dirty="0">
                <a:solidFill>
                  <a:prstClr val="black"/>
                </a:solidFill>
                <a:latin typeface="Tahoma"/>
                <a:cs typeface="Tahoma"/>
              </a:rPr>
              <a:t>de</a:t>
            </a:r>
            <a:r>
              <a:rPr sz="4800" spc="-3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4800" spc="-75" dirty="0">
                <a:solidFill>
                  <a:prstClr val="black"/>
                </a:solidFill>
                <a:latin typeface="Tahoma"/>
                <a:cs typeface="Tahoma"/>
              </a:rPr>
              <a:t>modo)</a:t>
            </a:r>
            <a:endParaRPr sz="48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197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2054" y="470915"/>
            <a:ext cx="72688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0" spc="135" dirty="0">
                <a:solidFill>
                  <a:srgbClr val="C00000"/>
                </a:solidFill>
                <a:latin typeface="Arial MT"/>
                <a:cs typeface="Arial MT"/>
              </a:rPr>
              <a:t>Claves</a:t>
            </a:r>
            <a:r>
              <a:rPr sz="4400" b="0" spc="-13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b="0" spc="225" dirty="0">
                <a:solidFill>
                  <a:srgbClr val="C00000"/>
                </a:solidFill>
                <a:latin typeface="Arial MT"/>
                <a:cs typeface="Arial MT"/>
              </a:rPr>
              <a:t>del</a:t>
            </a:r>
            <a:r>
              <a:rPr sz="4400" b="0" spc="-1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b="0" spc="250" dirty="0">
                <a:solidFill>
                  <a:srgbClr val="C00000"/>
                </a:solidFill>
                <a:latin typeface="Arial MT"/>
                <a:cs typeface="Arial MT"/>
              </a:rPr>
              <a:t>proceso</a:t>
            </a:r>
            <a:r>
              <a:rPr sz="4400" b="0" spc="-13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b="0" spc="210" dirty="0">
                <a:solidFill>
                  <a:srgbClr val="C00000"/>
                </a:solidFill>
                <a:latin typeface="Arial MT"/>
                <a:cs typeface="Arial MT"/>
              </a:rPr>
              <a:t>sinodal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175" y="1652795"/>
            <a:ext cx="6829425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4000" spc="229" dirty="0">
                <a:solidFill>
                  <a:prstClr val="black"/>
                </a:solidFill>
                <a:latin typeface="Arial MT"/>
                <a:cs typeface="Arial MT"/>
              </a:rPr>
              <a:t>“Si</a:t>
            </a:r>
            <a:r>
              <a:rPr sz="4000" spc="-1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900" b="1" spc="125" dirty="0">
                <a:solidFill>
                  <a:srgbClr val="ED7D31"/>
                </a:solidFill>
                <a:latin typeface="Arial"/>
                <a:cs typeface="Arial"/>
              </a:rPr>
              <a:t>escuchar</a:t>
            </a:r>
            <a:r>
              <a:rPr sz="3900" b="1" spc="-10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4000" spc="155" dirty="0">
                <a:solidFill>
                  <a:srgbClr val="ED7D31"/>
                </a:solidFill>
                <a:latin typeface="Arial MT"/>
                <a:cs typeface="Arial MT"/>
              </a:rPr>
              <a:t>es</a:t>
            </a:r>
            <a:r>
              <a:rPr sz="4000" spc="-140" dirty="0">
                <a:solidFill>
                  <a:srgbClr val="ED7D31"/>
                </a:solidFill>
                <a:latin typeface="Arial MT"/>
                <a:cs typeface="Arial MT"/>
              </a:rPr>
              <a:t> </a:t>
            </a:r>
            <a:r>
              <a:rPr sz="4000" spc="170" dirty="0">
                <a:solidFill>
                  <a:srgbClr val="ED7D31"/>
                </a:solidFill>
                <a:latin typeface="Arial MT"/>
                <a:cs typeface="Arial MT"/>
              </a:rPr>
              <a:t>el</a:t>
            </a:r>
            <a:r>
              <a:rPr sz="4000" spc="-125" dirty="0">
                <a:solidFill>
                  <a:srgbClr val="ED7D31"/>
                </a:solidFill>
                <a:latin typeface="Arial MT"/>
                <a:cs typeface="Arial MT"/>
              </a:rPr>
              <a:t> </a:t>
            </a:r>
            <a:r>
              <a:rPr sz="3900" b="1" spc="105" dirty="0">
                <a:solidFill>
                  <a:srgbClr val="ED7D31"/>
                </a:solidFill>
                <a:latin typeface="Arial"/>
                <a:cs typeface="Arial"/>
              </a:rPr>
              <a:t>MÉTODO</a:t>
            </a:r>
            <a:endParaRPr sz="3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/>
            <a:r>
              <a:rPr sz="4000" spc="204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sz="4000" spc="-1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4000" spc="185" dirty="0">
                <a:solidFill>
                  <a:prstClr val="black"/>
                </a:solidFill>
                <a:latin typeface="Arial MT"/>
                <a:cs typeface="Arial MT"/>
              </a:rPr>
              <a:t>Proceso</a:t>
            </a:r>
            <a:r>
              <a:rPr sz="4000" spc="-1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4000" spc="185" dirty="0">
                <a:solidFill>
                  <a:prstClr val="black"/>
                </a:solidFill>
                <a:latin typeface="Arial MT"/>
                <a:cs typeface="Arial MT"/>
              </a:rPr>
              <a:t>sinodal,</a:t>
            </a:r>
            <a:endParaRPr sz="40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 marR="5080" algn="ctr" defTabSz="914400">
              <a:lnSpc>
                <a:spcPct val="200000"/>
              </a:lnSpc>
            </a:pPr>
            <a:r>
              <a:rPr sz="4000" spc="165" dirty="0">
                <a:solidFill>
                  <a:prstClr val="black"/>
                </a:solidFill>
                <a:latin typeface="Arial MT"/>
                <a:cs typeface="Arial MT"/>
              </a:rPr>
              <a:t>y</a:t>
            </a:r>
            <a:r>
              <a:rPr sz="4000" spc="-1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900" b="1" spc="110" dirty="0">
                <a:solidFill>
                  <a:srgbClr val="00B050"/>
                </a:solidFill>
                <a:latin typeface="Arial"/>
                <a:cs typeface="Arial"/>
              </a:rPr>
              <a:t>discernir</a:t>
            </a:r>
            <a:r>
              <a:rPr sz="3900" b="1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4000" spc="155" dirty="0">
                <a:solidFill>
                  <a:srgbClr val="00B050"/>
                </a:solidFill>
                <a:latin typeface="Arial MT"/>
                <a:cs typeface="Arial MT"/>
              </a:rPr>
              <a:t>es</a:t>
            </a:r>
            <a:r>
              <a:rPr sz="4000" spc="-130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4000" spc="170" dirty="0">
                <a:solidFill>
                  <a:srgbClr val="00B050"/>
                </a:solidFill>
                <a:latin typeface="Arial MT"/>
                <a:cs typeface="Arial MT"/>
              </a:rPr>
              <a:t>el</a:t>
            </a:r>
            <a:r>
              <a:rPr sz="4000" spc="-120" dirty="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sz="3900" b="1" spc="114" dirty="0">
                <a:solidFill>
                  <a:srgbClr val="00B050"/>
                </a:solidFill>
                <a:latin typeface="Arial"/>
                <a:cs typeface="Arial"/>
              </a:rPr>
              <a:t>OBJETIVO</a:t>
            </a:r>
            <a:r>
              <a:rPr sz="4000" spc="114" dirty="0">
                <a:solidFill>
                  <a:prstClr val="black"/>
                </a:solidFill>
                <a:latin typeface="Arial MT"/>
                <a:cs typeface="Arial MT"/>
              </a:rPr>
              <a:t>, </a:t>
            </a:r>
            <a:r>
              <a:rPr sz="4000" spc="-10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4000" spc="210" dirty="0">
                <a:solidFill>
                  <a:srgbClr val="0070C0"/>
                </a:solidFill>
                <a:latin typeface="Arial MT"/>
                <a:cs typeface="Arial MT"/>
              </a:rPr>
              <a:t>entonces</a:t>
            </a:r>
            <a:r>
              <a:rPr sz="4000" spc="-13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900" b="1" spc="100" dirty="0">
                <a:solidFill>
                  <a:srgbClr val="0070C0"/>
                </a:solidFill>
                <a:latin typeface="Arial"/>
                <a:cs typeface="Arial"/>
              </a:rPr>
              <a:t>la</a:t>
            </a:r>
            <a:r>
              <a:rPr sz="3900" b="1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900" b="1" spc="114" dirty="0">
                <a:solidFill>
                  <a:srgbClr val="0070C0"/>
                </a:solidFill>
                <a:latin typeface="Arial"/>
                <a:cs typeface="Arial"/>
              </a:rPr>
              <a:t>participación</a:t>
            </a:r>
            <a:endParaRPr sz="3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 defTabSz="914400"/>
            <a:r>
              <a:rPr sz="4000" spc="155" dirty="0">
                <a:solidFill>
                  <a:srgbClr val="0070C0"/>
                </a:solidFill>
                <a:latin typeface="Arial MT"/>
                <a:cs typeface="Arial MT"/>
              </a:rPr>
              <a:t>es</a:t>
            </a:r>
            <a:r>
              <a:rPr sz="4000" spc="-14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4000" spc="170" dirty="0">
                <a:solidFill>
                  <a:srgbClr val="0070C0"/>
                </a:solidFill>
                <a:latin typeface="Arial MT"/>
                <a:cs typeface="Arial MT"/>
              </a:rPr>
              <a:t>el</a:t>
            </a:r>
            <a:r>
              <a:rPr sz="4000" spc="-13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900" b="1" spc="95" dirty="0">
                <a:solidFill>
                  <a:srgbClr val="0070C0"/>
                </a:solidFill>
                <a:latin typeface="Arial"/>
                <a:cs typeface="Arial"/>
              </a:rPr>
              <a:t>CAMINO”</a:t>
            </a:r>
            <a:endParaRPr sz="3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399"/>
                </a:lnTo>
                <a:lnTo>
                  <a:pt x="9144000" y="152399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37A3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3" y="2091263"/>
            <a:ext cx="9576262" cy="29640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es-ES" sz="8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4) </a:t>
            </a:r>
            <a:r>
              <a:rPr lang="es-ES" sz="5800" dirty="0"/>
              <a:t>¿qué nos aporta el concilio vaticano ii, en sus cuatro constituciones?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0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039" y="846336"/>
            <a:ext cx="10058400" cy="1371600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</a:rPr>
              <a:t>Dei Verbum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675" y="2586446"/>
            <a:ext cx="10495128" cy="2481943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La Dei Verbum, al presentar el gran tema de la Palabra de Dios, se convierte asimismo en una provocación para reflexionar sobre la propia misión de la Iglesia y del creyente: la evangelización.</a:t>
            </a:r>
          </a:p>
        </p:txBody>
      </p:sp>
    </p:spTree>
    <p:extLst>
      <p:ext uri="{BB962C8B-B14F-4D97-AF65-F5344CB8AC3E}">
        <p14:creationId xmlns:p14="http://schemas.microsoft.com/office/powerpoint/2010/main" val="358788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2926" y="1390918"/>
            <a:ext cx="10058400" cy="4252237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Tomar en serio el valor de la Palabra de Dios en la vida de la Iglesia. La Sagrada Escritura no puede ser el libro más vendido en el mundo y al mismo tiempo el que más polvo acumula en las estanterías de casa. No basta con tener la Biblia si esta no se convierte en una Palabra que impulsa cada día a los creyentes a dejarse plasmar en ella para orientar cristianamente su vida.</a:t>
            </a:r>
          </a:p>
        </p:txBody>
      </p:sp>
    </p:spTree>
    <p:extLst>
      <p:ext uri="{BB962C8B-B14F-4D97-AF65-F5344CB8AC3E}">
        <p14:creationId xmlns:p14="http://schemas.microsoft.com/office/powerpoint/2010/main" val="72133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9" y="1907810"/>
            <a:ext cx="9576262" cy="34781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rtl="0"/>
            <a:r>
              <a:rPr lang="es-ES" sz="8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1) </a:t>
            </a:r>
            <a:r>
              <a:rPr lang="es-ES" sz="5800" dirty="0"/>
              <a:t>¿Qué dice el vi plan diocesano de pastoral sobre la pastoral profética y sus dimensiones?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481070"/>
            <a:ext cx="10058400" cy="4553970"/>
          </a:xfrm>
        </p:spPr>
        <p:txBody>
          <a:bodyPr/>
          <a:lstStyle/>
          <a:p>
            <a:pPr algn="just"/>
            <a:r>
              <a:rPr lang="es-MX" sz="3200" dirty="0"/>
              <a:t>En un periodo como el nuestro, en el que emerge un fuerte deseo de verdad en medio de un confuso relativismo y un flujo permanente de </a:t>
            </a:r>
            <a:r>
              <a:rPr lang="es-MX" sz="3200" i="1" dirty="0" err="1"/>
              <a:t>fake</a:t>
            </a:r>
            <a:r>
              <a:rPr lang="es-MX" sz="3200" i="1" dirty="0"/>
              <a:t> </a:t>
            </a:r>
            <a:r>
              <a:rPr lang="es-MX" sz="3200" i="1" dirty="0" err="1"/>
              <a:t>news</a:t>
            </a:r>
            <a:r>
              <a:rPr lang="es-MX" sz="3200" i="1" dirty="0"/>
              <a:t> </a:t>
            </a:r>
            <a:r>
              <a:rPr lang="es-MX" sz="3200" dirty="0"/>
              <a:t>alimentadas indudablemente por poderes influyentes, no es para nada evidente ni inútil volver la mirada a la Palabra de Dios como palabra de verdad.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777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7446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</a:rPr>
              <a:t>Lumen Gentium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3457" y="1680039"/>
            <a:ext cx="10522423" cy="4394189"/>
          </a:xfrm>
        </p:spPr>
        <p:txBody>
          <a:bodyPr>
            <a:noAutofit/>
          </a:bodyPr>
          <a:lstStyle/>
          <a:p>
            <a:pPr algn="just"/>
            <a:r>
              <a:rPr lang="es-MX" sz="3000" dirty="0"/>
              <a:t>La primera afirmación del Concilio en este documento es presentar a la Iglesia como «sacramento». Esto quiere decir volver a poner a Cristo en el centro.</a:t>
            </a:r>
          </a:p>
          <a:p>
            <a:pPr algn="just"/>
            <a:r>
              <a:rPr lang="es-MX" sz="3000" dirty="0"/>
              <a:t>No menos importante, quizá lo es más todavía, el haber antepuesto el tema del «pueblo de Dios» (cap. II) al relativo a la «jerarquía» (cap. III). Dicho de otro modo, el bautismo, el ser miembros de la Iglesia precede y cuenta mucho más que las distinciones posteriores, aunque también sean necesarias. </a:t>
            </a:r>
          </a:p>
        </p:txBody>
      </p:sp>
    </p:spTree>
    <p:extLst>
      <p:ext uri="{BB962C8B-B14F-4D97-AF65-F5344CB8AC3E}">
        <p14:creationId xmlns:p14="http://schemas.microsoft.com/office/powerpoint/2010/main" val="27156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622738"/>
            <a:ext cx="10058400" cy="3341148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Toda la Iglesia, todos los bautizados forman el pueblo de Dios. Los ministros ordenados y los fieles solo bautizados pertenecen de pleno derecho al único pueblo de seguidores de Cristo; cada uno coopera por su parte a su crecimiento y desarrollo.</a:t>
            </a:r>
          </a:p>
        </p:txBody>
      </p:sp>
    </p:spTree>
    <p:extLst>
      <p:ext uri="{BB962C8B-B14F-4D97-AF65-F5344CB8AC3E}">
        <p14:creationId xmlns:p14="http://schemas.microsoft.com/office/powerpoint/2010/main" val="3381797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107583"/>
            <a:ext cx="10058400" cy="4572615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Igual de importante en la nueva comprensión del ser Iglesia, es haber hablado de una «llamada universal a la santidad» (cap. V) antes de entrar en el tema de la «vida religiosa» (cap. VI).</a:t>
            </a:r>
          </a:p>
          <a:p>
            <a:pPr algn="just"/>
            <a:r>
              <a:rPr lang="es-MX" sz="3200" dirty="0"/>
              <a:t>Otro nuevo elemento, en realidad antiguo, era el redescubrimiento del carácter peregrinante (cap. VII) que hoy llamamos «sinodal» de la Iglesia. Esta es «pueblo en camino».</a:t>
            </a:r>
          </a:p>
        </p:txBody>
      </p:sp>
    </p:spTree>
    <p:extLst>
      <p:ext uri="{BB962C8B-B14F-4D97-AF65-F5344CB8AC3E}">
        <p14:creationId xmlns:p14="http://schemas.microsoft.com/office/powerpoint/2010/main" val="275605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solidFill>
                  <a:srgbClr val="FFFF00"/>
                </a:solidFill>
              </a:rPr>
              <a:t>Sacrosanctum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 err="1">
                <a:solidFill>
                  <a:srgbClr val="FFFF00"/>
                </a:solidFill>
              </a:rPr>
              <a:t>Concilium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3422469"/>
          </a:xfrm>
        </p:spPr>
        <p:txBody>
          <a:bodyPr>
            <a:normAutofit/>
          </a:bodyPr>
          <a:lstStyle/>
          <a:p>
            <a:r>
              <a:rPr lang="es-MX" sz="3200" dirty="0"/>
              <a:t>Se deduce la vinculación entre la Pastoral Profética y la Pastoral Litúrgica.</a:t>
            </a:r>
          </a:p>
          <a:p>
            <a:r>
              <a:rPr lang="es-MX" sz="3200" dirty="0"/>
              <a:t>Se viene ya trabajando esta iniciativa con más fuerza.</a:t>
            </a:r>
          </a:p>
        </p:txBody>
      </p:sp>
    </p:spTree>
    <p:extLst>
      <p:ext uri="{BB962C8B-B14F-4D97-AF65-F5344CB8AC3E}">
        <p14:creationId xmlns:p14="http://schemas.microsoft.com/office/powerpoint/2010/main" val="3012958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982229"/>
            <a:ext cx="10058400" cy="1371600"/>
          </a:xfrm>
        </p:spPr>
        <p:txBody>
          <a:bodyPr/>
          <a:lstStyle/>
          <a:p>
            <a:r>
              <a:rPr lang="es-MX" dirty="0" err="1">
                <a:solidFill>
                  <a:srgbClr val="FFFF00"/>
                </a:solidFill>
              </a:rPr>
              <a:t>Gaudium</a:t>
            </a:r>
            <a:r>
              <a:rPr lang="es-MX" dirty="0">
                <a:solidFill>
                  <a:srgbClr val="FFFF00"/>
                </a:solidFill>
              </a:rPr>
              <a:t> et </a:t>
            </a:r>
            <a:r>
              <a:rPr lang="es-MX" dirty="0" err="1">
                <a:solidFill>
                  <a:srgbClr val="FFFF00"/>
                </a:solidFill>
              </a:rPr>
              <a:t>Spes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860766"/>
            <a:ext cx="10058400" cy="3174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/>
              <a:t>No trata específicamente algún punto relacionado con la Pastoral Profética: solo se deduce el compromiso social de la Pastoral Profética.</a:t>
            </a:r>
          </a:p>
        </p:txBody>
      </p:sp>
    </p:spTree>
    <p:extLst>
      <p:ext uri="{BB962C8B-B14F-4D97-AF65-F5344CB8AC3E}">
        <p14:creationId xmlns:p14="http://schemas.microsoft.com/office/powerpoint/2010/main" val="3216269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3" y="2091263"/>
            <a:ext cx="9576262" cy="2768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5) </a:t>
            </a:r>
            <a:r>
              <a:rPr lang="es-ES" sz="5400" dirty="0"/>
              <a:t>¿cómo asumimos la urgencia de la </a:t>
            </a:r>
            <a:r>
              <a:rPr lang="es-ES" sz="5400" dirty="0" err="1"/>
              <a:t>Ivc</a:t>
            </a:r>
            <a:r>
              <a:rPr lang="es-ES" sz="5400" dirty="0"/>
              <a:t>?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6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4619" y="3008316"/>
            <a:ext cx="11055985" cy="29602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just" defTabSz="914400">
              <a:lnSpc>
                <a:spcPct val="79800"/>
              </a:lnSpc>
              <a:spcBef>
                <a:spcPts val="1010"/>
              </a:spcBef>
            </a:pPr>
            <a:r>
              <a:rPr sz="2800" spc="15" dirty="0">
                <a:solidFill>
                  <a:prstClr val="black"/>
                </a:solidFill>
                <a:latin typeface="Verdana"/>
                <a:cs typeface="Verdana"/>
              </a:rPr>
              <a:t>Para </a:t>
            </a:r>
            <a:r>
              <a:rPr sz="2800" spc="40" dirty="0">
                <a:solidFill>
                  <a:prstClr val="black"/>
                </a:solidFill>
                <a:latin typeface="Verdana"/>
                <a:cs typeface="Verdana"/>
              </a:rPr>
              <a:t>poder </a:t>
            </a:r>
            <a:r>
              <a:rPr sz="2800" spc="-135" dirty="0">
                <a:solidFill>
                  <a:prstClr val="black"/>
                </a:solidFill>
                <a:latin typeface="Verdana"/>
                <a:cs typeface="Verdana"/>
              </a:rPr>
              <a:t>transmitir </a:t>
            </a:r>
            <a:r>
              <a:rPr sz="2800" spc="15" dirty="0">
                <a:solidFill>
                  <a:prstClr val="black"/>
                </a:solidFill>
                <a:latin typeface="Verdana"/>
                <a:cs typeface="Verdana"/>
              </a:rPr>
              <a:t>la fe </a:t>
            </a:r>
            <a:r>
              <a:rPr sz="2800" spc="-85" dirty="0">
                <a:solidFill>
                  <a:prstClr val="black"/>
                </a:solidFill>
                <a:latin typeface="Verdana"/>
                <a:cs typeface="Verdana"/>
              </a:rPr>
              <a:t>es </a:t>
            </a:r>
            <a:r>
              <a:rPr sz="2800" spc="-5" dirty="0">
                <a:solidFill>
                  <a:prstClr val="black"/>
                </a:solidFill>
                <a:latin typeface="Verdana"/>
                <a:cs typeface="Verdana"/>
              </a:rPr>
              <a:t>necesario </a:t>
            </a:r>
            <a:r>
              <a:rPr sz="2800" spc="-45" dirty="0">
                <a:solidFill>
                  <a:prstClr val="black"/>
                </a:solidFill>
                <a:latin typeface="Verdana"/>
                <a:cs typeface="Verdana"/>
              </a:rPr>
              <a:t>tener </a:t>
            </a:r>
            <a:r>
              <a:rPr sz="2800" spc="-60" dirty="0">
                <a:solidFill>
                  <a:prstClr val="black"/>
                </a:solidFill>
                <a:latin typeface="Verdana"/>
                <a:cs typeface="Verdana"/>
              </a:rPr>
              <a:t>primero </a:t>
            </a:r>
            <a:r>
              <a:rPr sz="2800" spc="15" dirty="0">
                <a:solidFill>
                  <a:prstClr val="black"/>
                </a:solidFill>
                <a:latin typeface="Verdana"/>
                <a:cs typeface="Verdana"/>
              </a:rPr>
              <a:t>una </a:t>
            </a:r>
            <a:r>
              <a:rPr sz="2800" spc="5" dirty="0">
                <a:solidFill>
                  <a:prstClr val="black"/>
                </a:solidFill>
                <a:latin typeface="Verdana"/>
                <a:cs typeface="Verdana"/>
              </a:rPr>
              <a:t>relación </a:t>
            </a:r>
            <a:r>
              <a:rPr sz="2800" spc="120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2800" spc="35" dirty="0">
                <a:solidFill>
                  <a:prstClr val="black"/>
                </a:solidFill>
                <a:latin typeface="Verdana"/>
                <a:cs typeface="Verdana"/>
              </a:rPr>
              <a:t>cercanía, </a:t>
            </a:r>
            <a:r>
              <a:rPr sz="2800" spc="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prstClr val="black"/>
                </a:solidFill>
                <a:latin typeface="Verdana"/>
                <a:cs typeface="Verdana"/>
              </a:rPr>
              <a:t>encuentro </a:t>
            </a:r>
            <a:r>
              <a:rPr sz="2800" spc="-120" dirty="0">
                <a:solidFill>
                  <a:prstClr val="black"/>
                </a:solidFill>
                <a:latin typeface="Verdana"/>
                <a:cs typeface="Verdana"/>
              </a:rPr>
              <a:t>y </a:t>
            </a:r>
            <a:r>
              <a:rPr sz="2800" spc="40" dirty="0" err="1">
                <a:solidFill>
                  <a:prstClr val="black"/>
                </a:solidFill>
                <a:latin typeface="Verdana"/>
                <a:cs typeface="Verdana"/>
              </a:rPr>
              <a:t>diálogo</a:t>
            </a:r>
            <a:r>
              <a:rPr lang="es-ES" sz="2800" spc="40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800" spc="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prstClr val="black"/>
                </a:solidFill>
                <a:latin typeface="Verdana"/>
                <a:cs typeface="Verdana"/>
              </a:rPr>
              <a:t>que 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suscita </a:t>
            </a:r>
            <a:r>
              <a:rPr sz="2800" spc="20" dirty="0" err="1">
                <a:solidFill>
                  <a:prstClr val="black"/>
                </a:solidFill>
                <a:latin typeface="Verdana"/>
                <a:cs typeface="Verdana"/>
              </a:rPr>
              <a:t>una</a:t>
            </a:r>
            <a:r>
              <a:rPr sz="2800" spc="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60" dirty="0" err="1">
                <a:solidFill>
                  <a:prstClr val="black"/>
                </a:solidFill>
                <a:latin typeface="Verdana"/>
                <a:cs typeface="Verdana"/>
              </a:rPr>
              <a:t>postura</a:t>
            </a:r>
            <a:r>
              <a:rPr lang="es-MX" sz="2800" spc="-60" dirty="0">
                <a:solidFill>
                  <a:prstClr val="black"/>
                </a:solidFill>
                <a:latin typeface="Verdana"/>
                <a:cs typeface="Verdana"/>
              </a:rPr>
              <a:t>: el encuentro con Cristo vivo</a:t>
            </a:r>
            <a:r>
              <a:rPr sz="2800" spc="-19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 indent="914400" algn="just" defTabSz="914400">
              <a:spcBef>
                <a:spcPts val="985"/>
              </a:spcBef>
            </a:pPr>
            <a:r>
              <a:rPr sz="2800" spc="-125" dirty="0">
                <a:solidFill>
                  <a:prstClr val="black"/>
                </a:solidFill>
                <a:latin typeface="Verdana"/>
                <a:cs typeface="Verdana"/>
              </a:rPr>
              <a:t>Este</a:t>
            </a:r>
            <a:r>
              <a:rPr sz="2800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20" dirty="0">
                <a:solidFill>
                  <a:prstClr val="black"/>
                </a:solidFill>
                <a:latin typeface="Verdana"/>
                <a:cs typeface="Verdana"/>
              </a:rPr>
              <a:t>proceso</a:t>
            </a:r>
            <a:r>
              <a:rPr sz="2800" spc="-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prstClr val="black"/>
                </a:solidFill>
                <a:latin typeface="Verdana"/>
                <a:cs typeface="Verdana"/>
              </a:rPr>
              <a:t>es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Verdana"/>
                <a:cs typeface="Verdana"/>
              </a:rPr>
              <a:t>prolongado;</a:t>
            </a:r>
            <a:r>
              <a:rPr sz="28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prstClr val="black"/>
                </a:solidFill>
                <a:latin typeface="Verdana"/>
                <a:cs typeface="Verdana"/>
              </a:rPr>
              <a:t>porque</a:t>
            </a:r>
            <a:r>
              <a:rPr sz="2800" spc="-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prstClr val="black"/>
                </a:solidFill>
                <a:latin typeface="Verdana"/>
                <a:cs typeface="Verdana"/>
              </a:rPr>
              <a:t>se</a:t>
            </a:r>
            <a:r>
              <a:rPr sz="2800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prstClr val="black"/>
                </a:solidFill>
                <a:latin typeface="Verdana"/>
                <a:cs typeface="Verdana"/>
              </a:rPr>
              <a:t>recibe</a:t>
            </a:r>
            <a:r>
              <a:rPr sz="2800" spc="-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sz="2800" spc="-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25" dirty="0" err="1">
                <a:solidFill>
                  <a:prstClr val="black"/>
                </a:solidFill>
                <a:latin typeface="Verdana"/>
                <a:cs typeface="Verdana"/>
              </a:rPr>
              <a:t>anuncio</a:t>
            </a:r>
            <a:r>
              <a:rPr lang="es-ES" sz="2800" spc="25" dirty="0">
                <a:solidFill>
                  <a:prstClr val="black"/>
                </a:solidFill>
                <a:latin typeface="Verdana"/>
                <a:cs typeface="Verdana"/>
              </a:rPr>
              <a:t>, y se </a:t>
            </a:r>
            <a:r>
              <a:rPr lang="es-ES" sz="2800" spc="25" dirty="0" err="1">
                <a:solidFill>
                  <a:prstClr val="black"/>
                </a:solidFill>
                <a:latin typeface="Verdana"/>
                <a:cs typeface="Verdana"/>
              </a:rPr>
              <a:t>incerta</a:t>
            </a:r>
            <a:r>
              <a:rPr lang="es-ES" sz="2800" spc="25" dirty="0">
                <a:solidFill>
                  <a:prstClr val="black"/>
                </a:solidFill>
                <a:latin typeface="Verdana"/>
                <a:cs typeface="Verdana"/>
              </a:rPr>
              <a:t> poco a poco en la comunidad cristiana y así propiciar una experiencia que cambia la vida de la persona de acuerdo al Evangelio.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455179" y="1725357"/>
            <a:ext cx="8969210" cy="553998"/>
          </a:xfrm>
        </p:spPr>
        <p:txBody>
          <a:bodyPr/>
          <a:lstStyle/>
          <a:p>
            <a:pPr marL="12700" defTabSz="914400">
              <a:spcBef>
                <a:spcPts val="580"/>
              </a:spcBef>
            </a:pPr>
            <a:r>
              <a:rPr lang="es-MX" sz="3600" b="1" spc="-22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lang="es-MX" sz="3600" b="1" spc="-105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“</a:t>
            </a:r>
            <a:r>
              <a:rPr lang="es-MX" sz="3600" b="1" spc="-85" dirty="0">
                <a:solidFill>
                  <a:srgbClr val="006FC0"/>
                </a:solidFill>
                <a:latin typeface="Tahoma"/>
                <a:cs typeface="Tahoma"/>
              </a:rPr>
              <a:t>QUÉ”</a:t>
            </a:r>
            <a:r>
              <a:rPr lang="es-MX"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75" dirty="0">
                <a:solidFill>
                  <a:srgbClr val="006FC0"/>
                </a:solidFill>
                <a:latin typeface="Tahoma"/>
                <a:cs typeface="Tahoma"/>
              </a:rPr>
              <a:t>D</a:t>
            </a:r>
            <a:r>
              <a:rPr lang="es-MX" sz="3600" b="1" spc="-14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80" dirty="0">
                <a:solidFill>
                  <a:srgbClr val="006FC0"/>
                </a:solidFill>
                <a:latin typeface="Tahoma"/>
                <a:cs typeface="Tahoma"/>
              </a:rPr>
              <a:t>LA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10" dirty="0">
                <a:solidFill>
                  <a:srgbClr val="006FC0"/>
                </a:solidFill>
                <a:latin typeface="Tahoma"/>
                <a:cs typeface="Tahoma"/>
              </a:rPr>
              <a:t>INICIACIÓN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50" dirty="0">
                <a:solidFill>
                  <a:srgbClr val="006FC0"/>
                </a:solidFill>
                <a:latin typeface="Tahoma"/>
                <a:cs typeface="Tahoma"/>
              </a:rPr>
              <a:t>CRISTIANA</a:t>
            </a:r>
            <a:endParaRPr lang="es-MX" sz="36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3621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377" y="2282388"/>
            <a:ext cx="11054715" cy="457561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algn="just" defTabSz="914400">
              <a:spcBef>
                <a:spcPts val="439"/>
              </a:spcBef>
            </a:pPr>
            <a:r>
              <a:rPr sz="3000" spc="-20" dirty="0" err="1">
                <a:solidFill>
                  <a:prstClr val="black"/>
                </a:solidFill>
                <a:latin typeface="Verdana"/>
                <a:cs typeface="Verdana"/>
              </a:rPr>
              <a:t>Principalmente</a:t>
            </a:r>
            <a:r>
              <a:rPr sz="3000" spc="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35" dirty="0">
                <a:solidFill>
                  <a:prstClr val="black"/>
                </a:solidFill>
                <a:latin typeface="Verdana"/>
                <a:cs typeface="Verdana"/>
              </a:rPr>
              <a:t>para</a:t>
            </a:r>
            <a:r>
              <a:rPr sz="3000" spc="2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-10" dirty="0" err="1">
                <a:solidFill>
                  <a:prstClr val="black"/>
                </a:solidFill>
                <a:latin typeface="Verdana"/>
                <a:cs typeface="Verdana"/>
              </a:rPr>
              <a:t>todos</a:t>
            </a:r>
            <a:r>
              <a:rPr sz="3000" spc="2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-15" dirty="0" err="1">
                <a:solidFill>
                  <a:prstClr val="black"/>
                </a:solidFill>
                <a:latin typeface="Verdana"/>
                <a:cs typeface="Verdana"/>
              </a:rPr>
              <a:t>aquellos</a:t>
            </a:r>
            <a:r>
              <a:rPr sz="3000" spc="2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45" dirty="0" err="1">
                <a:solidFill>
                  <a:prstClr val="black"/>
                </a:solidFill>
                <a:latin typeface="Verdana"/>
                <a:cs typeface="Verdana"/>
              </a:rPr>
              <a:t>que</a:t>
            </a:r>
            <a:r>
              <a:rPr sz="3000" spc="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prstClr val="black"/>
                </a:solidFill>
                <a:latin typeface="Verdana"/>
                <a:cs typeface="Verdana"/>
              </a:rPr>
              <a:t>no</a:t>
            </a:r>
            <a:r>
              <a:rPr sz="3000" spc="1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85" dirty="0" err="1">
                <a:solidFill>
                  <a:prstClr val="black"/>
                </a:solidFill>
                <a:latin typeface="Verdana"/>
                <a:cs typeface="Verdana"/>
              </a:rPr>
              <a:t>conocen</a:t>
            </a:r>
            <a:r>
              <a:rPr sz="3000" spc="1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14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3000" spc="1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-70" dirty="0">
                <a:solidFill>
                  <a:prstClr val="black"/>
                </a:solidFill>
                <a:latin typeface="Verdana"/>
                <a:cs typeface="Verdana"/>
              </a:rPr>
              <a:t>Cristo</a:t>
            </a:r>
            <a:r>
              <a:rPr sz="3000" spc="2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3000" spc="2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45" dirty="0" err="1">
                <a:solidFill>
                  <a:prstClr val="black"/>
                </a:solidFill>
                <a:latin typeface="Verdana"/>
                <a:cs typeface="Verdana"/>
              </a:rPr>
              <a:t>que</a:t>
            </a:r>
            <a:r>
              <a:rPr sz="3000" spc="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Verdana"/>
                <a:cs typeface="Verdana"/>
              </a:rPr>
              <a:t>se</a:t>
            </a:r>
            <a:r>
              <a:rPr sz="3000" spc="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15" dirty="0" err="1">
                <a:solidFill>
                  <a:prstClr val="black"/>
                </a:solidFill>
                <a:latin typeface="Verdana"/>
                <a:cs typeface="Verdana"/>
              </a:rPr>
              <a:t>han</a:t>
            </a:r>
            <a:r>
              <a:rPr sz="3000" spc="2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45" dirty="0" err="1">
                <a:solidFill>
                  <a:prstClr val="black"/>
                </a:solidFill>
                <a:latin typeface="Verdana"/>
                <a:cs typeface="Verdana"/>
              </a:rPr>
              <a:t>apartado</a:t>
            </a:r>
            <a:r>
              <a:rPr sz="3000" spc="2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3000" spc="1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spc="15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3000" spc="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000" dirty="0" err="1">
                <a:solidFill>
                  <a:prstClr val="black"/>
                </a:solidFill>
                <a:latin typeface="Verdana"/>
                <a:cs typeface="Verdana"/>
              </a:rPr>
              <a:t>fe</a:t>
            </a:r>
            <a:r>
              <a:rPr lang="es-MX" sz="30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3000" spc="-75" dirty="0">
                <a:solidFill>
                  <a:prstClr val="black"/>
                </a:solidFill>
                <a:latin typeface="Verdana"/>
                <a:cs typeface="Verdana"/>
              </a:rPr>
              <a:t>(adultos no bautizados o que sólo recibieron el bautismo o incluso para quienes recibieron los sacramentos).</a:t>
            </a:r>
          </a:p>
          <a:p>
            <a:pPr marL="12700" algn="just" defTabSz="914400">
              <a:spcBef>
                <a:spcPts val="439"/>
              </a:spcBef>
            </a:pPr>
            <a:r>
              <a:rPr lang="es-MX" sz="3000" spc="-75" dirty="0">
                <a:solidFill>
                  <a:prstClr val="black"/>
                </a:solidFill>
                <a:latin typeface="Verdana"/>
                <a:cs typeface="Verdana"/>
              </a:rPr>
              <a:t>Para este proceso se impulsa la misión y pastoral de una Iglesia en salida que llegue a las periferias geográficas y existenciales para hacer llegar el Kerigma a todos. En este sentido también debe haber una opción preferencial por los pobres.</a:t>
            </a:r>
            <a:endParaRPr lang="es-MX" sz="3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defTabSz="914400">
              <a:spcBef>
                <a:spcPts val="345"/>
              </a:spcBef>
            </a:pP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75712" y="582241"/>
            <a:ext cx="8220733" cy="1107996"/>
          </a:xfrm>
        </p:spPr>
        <p:txBody>
          <a:bodyPr/>
          <a:lstStyle/>
          <a:p>
            <a:pPr marL="12700" defTabSz="914400">
              <a:spcBef>
                <a:spcPts val="420"/>
              </a:spcBef>
            </a:pPr>
            <a:r>
              <a:rPr lang="es-MX" sz="3600" b="1" spc="-10" dirty="0">
                <a:solidFill>
                  <a:srgbClr val="006FC0"/>
                </a:solidFill>
                <a:latin typeface="Tahoma"/>
                <a:cs typeface="Tahoma"/>
              </a:rPr>
              <a:t>¿</a:t>
            </a:r>
            <a:r>
              <a:rPr lang="es-MX" sz="3600" b="1" spc="-165" dirty="0">
                <a:solidFill>
                  <a:srgbClr val="006FC0"/>
                </a:solidFill>
                <a:latin typeface="Tahoma"/>
                <a:cs typeface="Tahoma"/>
              </a:rPr>
              <a:t>P</a:t>
            </a:r>
            <a:r>
              <a:rPr lang="es-MX" sz="3600" b="1" spc="-25" dirty="0">
                <a:solidFill>
                  <a:srgbClr val="006FC0"/>
                </a:solidFill>
                <a:latin typeface="Tahoma"/>
                <a:cs typeface="Tahoma"/>
              </a:rPr>
              <a:t>ARA</a:t>
            </a:r>
            <a:r>
              <a:rPr lang="es-MX" sz="36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105" dirty="0">
                <a:solidFill>
                  <a:srgbClr val="006FC0"/>
                </a:solidFill>
                <a:latin typeface="Tahoma"/>
                <a:cs typeface="Tahoma"/>
              </a:rPr>
              <a:t>Q</a:t>
            </a:r>
            <a:r>
              <a:rPr lang="es-MX" sz="3600" b="1" spc="-180" dirty="0">
                <a:solidFill>
                  <a:srgbClr val="006FC0"/>
                </a:solidFill>
                <a:latin typeface="Tahoma"/>
                <a:cs typeface="Tahoma"/>
              </a:rPr>
              <a:t>U</a:t>
            </a:r>
            <a:r>
              <a:rPr lang="es-MX" sz="3600" b="1" spc="-190" dirty="0">
                <a:solidFill>
                  <a:srgbClr val="006FC0"/>
                </a:solidFill>
                <a:latin typeface="Tahoma"/>
                <a:cs typeface="Tahoma"/>
              </a:rPr>
              <a:t>IÉN</a:t>
            </a:r>
            <a:r>
              <a:rPr lang="es-MX" sz="3600" b="1" dirty="0">
                <a:solidFill>
                  <a:srgbClr val="006FC0"/>
                </a:solidFill>
                <a:latin typeface="Tahoma"/>
                <a:cs typeface="Tahoma"/>
              </a:rPr>
              <a:t> ES </a:t>
            </a:r>
            <a:r>
              <a:rPr lang="es-MX" sz="3600" b="1" spc="-235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lang="es-MX" sz="3600" b="1" spc="9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5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lang="es-MX" sz="3600" b="1" spc="-24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lang="es-MX" sz="3600" b="1" spc="-65" dirty="0">
                <a:solidFill>
                  <a:srgbClr val="006FC0"/>
                </a:solidFill>
                <a:latin typeface="Tahoma"/>
                <a:cs typeface="Tahoma"/>
              </a:rPr>
              <a:t>ICIACI</a:t>
            </a:r>
            <a:r>
              <a:rPr lang="es-MX" sz="3600" b="1" spc="-95" dirty="0">
                <a:solidFill>
                  <a:srgbClr val="006FC0"/>
                </a:solidFill>
                <a:latin typeface="Tahoma"/>
                <a:cs typeface="Tahoma"/>
              </a:rPr>
              <a:t>Ó</a:t>
            </a:r>
            <a:r>
              <a:rPr lang="es-MX" sz="3600" b="1" spc="-55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lang="es-MX" sz="3600" b="1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180" dirty="0">
                <a:solidFill>
                  <a:srgbClr val="006FC0"/>
                </a:solidFill>
                <a:latin typeface="Tahoma"/>
                <a:cs typeface="Tahoma"/>
              </a:rPr>
              <a:t>C</a:t>
            </a:r>
            <a:r>
              <a:rPr lang="es-MX" sz="3600" b="1" spc="-260" dirty="0">
                <a:solidFill>
                  <a:srgbClr val="006FC0"/>
                </a:solidFill>
                <a:latin typeface="Tahoma"/>
                <a:cs typeface="Tahoma"/>
              </a:rPr>
              <a:t>R</a:t>
            </a:r>
            <a:r>
              <a:rPr lang="es-MX" sz="3600" b="1" spc="-280" dirty="0">
                <a:solidFill>
                  <a:srgbClr val="006FC0"/>
                </a:solidFill>
                <a:latin typeface="Tahoma"/>
                <a:cs typeface="Tahoma"/>
              </a:rPr>
              <a:t>IS</a:t>
            </a:r>
            <a:r>
              <a:rPr lang="es-MX" sz="3600" b="1" spc="-305" dirty="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lang="es-MX" sz="3600" b="1" spc="-10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lang="es-MX" sz="3600" b="1" spc="-145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10" dirty="0">
                <a:solidFill>
                  <a:srgbClr val="006FC0"/>
                </a:solidFill>
                <a:latin typeface="Tahoma"/>
                <a:cs typeface="Tahoma"/>
              </a:rPr>
              <a:t>NA?</a:t>
            </a:r>
            <a:endParaRPr lang="es-MX" sz="36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1897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27289" y="592428"/>
            <a:ext cx="8951227" cy="5860066"/>
          </a:xfrm>
        </p:spPr>
        <p:txBody>
          <a:bodyPr/>
          <a:lstStyle/>
          <a:p>
            <a:pPr marL="12700" marR="5080" algn="just">
              <a:lnSpc>
                <a:spcPct val="70200"/>
              </a:lnSpc>
            </a:pPr>
            <a:r>
              <a:rPr lang="es-MX" sz="3200" b="1" i="0" spc="-15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El</a:t>
            </a:r>
            <a:r>
              <a:rPr lang="es-MX" sz="3200" b="1" i="0" spc="8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OBJETIVO</a:t>
            </a:r>
            <a:r>
              <a:rPr lang="es-MX" sz="3200" b="1" i="0" spc="9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7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de la</a:t>
            </a:r>
            <a:r>
              <a:rPr lang="es-MX" sz="3200" b="1" i="0" spc="9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2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catequesis,</a:t>
            </a:r>
            <a:r>
              <a:rPr lang="es-MX" sz="3200" b="1" i="0" spc="9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3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como de las demás dimensiones, es completar el proceso de </a:t>
            </a:r>
            <a:r>
              <a:rPr lang="es-MX" sz="3200" b="1" i="0" spc="-4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IVC</a:t>
            </a:r>
            <a:r>
              <a:rPr lang="es-MX" sz="3200" b="1" i="0" spc="8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6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recibiendo los sacramentos del Bautismo,</a:t>
            </a:r>
            <a:r>
              <a:rPr lang="es-MX" sz="3200" b="1" i="0" spc="8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1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la</a:t>
            </a:r>
            <a:r>
              <a:rPr lang="es-MX" sz="3200" b="1" i="0" spc="9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2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Confirmación</a:t>
            </a:r>
            <a:r>
              <a:rPr lang="es-MX" sz="3200" b="1" i="0" spc="9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y</a:t>
            </a:r>
            <a:r>
              <a:rPr lang="es-MX" sz="3200" b="1" i="0" spc="8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la</a:t>
            </a:r>
            <a:r>
              <a:rPr lang="es-MX" sz="3200" b="1" i="0" spc="85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5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Primera</a:t>
            </a:r>
            <a:r>
              <a:rPr lang="es-MX" sz="3200" b="1" i="0" spc="9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 </a:t>
            </a:r>
            <a:r>
              <a:rPr lang="es-MX" sz="3200" b="1" i="0" spc="-20" dirty="0">
                <a:solidFill>
                  <a:prstClr val="black"/>
                </a:solidFill>
                <a:latin typeface="Sitka Banner Semibold" pitchFamily="2" charset="0"/>
                <a:cs typeface="Tahoma"/>
              </a:rPr>
              <a:t>Comunión. Es necesario iniciar en la fe a la persona (niño o adulto), haciéndole descubrir su valor, belleza e importancia para alcanzar la vida plena a la que Jesucristo nos ha llamado, más que centrarse en la recepción de los sacramentos.</a:t>
            </a:r>
            <a:endParaRPr lang="es-MX" sz="3200" i="0" dirty="0">
              <a:solidFill>
                <a:prstClr val="black"/>
              </a:solidFill>
              <a:latin typeface="Sitka Banner Semibold" pitchFamily="2" charset="0"/>
              <a:cs typeface="Tahoma"/>
            </a:endParaRPr>
          </a:p>
          <a:p>
            <a:pPr marL="12700" marR="5080" algn="just" defTabSz="914400">
              <a:lnSpc>
                <a:spcPct val="70200"/>
              </a:lnSpc>
            </a:pPr>
            <a:endParaRPr lang="es-ES" sz="3200" b="1" spc="-170" dirty="0">
              <a:solidFill>
                <a:srgbClr val="D24717"/>
              </a:solidFill>
              <a:latin typeface="Tahoma"/>
              <a:cs typeface="Tahoma"/>
            </a:endParaRPr>
          </a:p>
          <a:p>
            <a:pPr marL="12700" marR="5080" algn="just" defTabSz="914400">
              <a:lnSpc>
                <a:spcPct val="70200"/>
              </a:lnSpc>
            </a:pPr>
            <a:endParaRPr lang="es-MX" sz="3200" b="1" spc="-170" dirty="0">
              <a:solidFill>
                <a:srgbClr val="D24717"/>
              </a:solidFill>
              <a:latin typeface="Tahoma"/>
              <a:cs typeface="Tahoma"/>
            </a:endParaRPr>
          </a:p>
          <a:p>
            <a:pPr marL="12700" marR="5080" algn="just" defTabSz="914400">
              <a:lnSpc>
                <a:spcPct val="70200"/>
              </a:lnSpc>
            </a:pPr>
            <a:r>
              <a:rPr lang="es-MX" sz="3200" b="1" spc="-170" dirty="0">
                <a:solidFill>
                  <a:srgbClr val="D24717"/>
                </a:solidFill>
                <a:latin typeface="Tahoma"/>
                <a:cs typeface="Tahoma"/>
              </a:rPr>
              <a:t>Es</a:t>
            </a:r>
            <a:r>
              <a:rPr lang="es-MX" sz="3200" b="1" spc="-114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155" dirty="0">
                <a:solidFill>
                  <a:srgbClr val="D24717"/>
                </a:solidFill>
                <a:latin typeface="Tahoma"/>
                <a:cs typeface="Tahoma"/>
              </a:rPr>
              <a:t>URGENTE</a:t>
            </a:r>
            <a:r>
              <a:rPr lang="es-MX" sz="3200" b="1" spc="-14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20" dirty="0">
                <a:solidFill>
                  <a:srgbClr val="D24717"/>
                </a:solidFill>
                <a:latin typeface="Tahoma"/>
                <a:cs typeface="Tahoma"/>
              </a:rPr>
              <a:t>que</a:t>
            </a:r>
            <a:r>
              <a:rPr lang="es-MX" sz="3200" b="1" spc="27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70" dirty="0">
                <a:solidFill>
                  <a:srgbClr val="D24717"/>
                </a:solidFill>
                <a:latin typeface="Tahoma"/>
                <a:cs typeface="Tahoma"/>
              </a:rPr>
              <a:t>exista</a:t>
            </a:r>
            <a:r>
              <a:rPr lang="es-MX" sz="3200" b="1" spc="27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80" dirty="0">
                <a:solidFill>
                  <a:srgbClr val="D24717"/>
                </a:solidFill>
                <a:latin typeface="Tahoma"/>
                <a:cs typeface="Tahoma"/>
              </a:rPr>
              <a:t>un</a:t>
            </a:r>
            <a:r>
              <a:rPr lang="es-MX" sz="3200" b="1" spc="26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90" dirty="0">
                <a:solidFill>
                  <a:srgbClr val="D24717"/>
                </a:solidFill>
                <a:latin typeface="Tahoma"/>
                <a:cs typeface="Tahoma"/>
              </a:rPr>
              <a:t>itinerario</a:t>
            </a:r>
            <a:r>
              <a:rPr lang="es-MX" sz="3200" b="1" spc="27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15" dirty="0">
                <a:solidFill>
                  <a:srgbClr val="D24717"/>
                </a:solidFill>
                <a:latin typeface="Tahoma"/>
                <a:cs typeface="Tahoma"/>
              </a:rPr>
              <a:t>que</a:t>
            </a:r>
            <a:r>
              <a:rPr lang="es-MX" sz="3200" b="1" spc="27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65" dirty="0">
                <a:solidFill>
                  <a:srgbClr val="D24717"/>
                </a:solidFill>
                <a:latin typeface="Tahoma"/>
                <a:cs typeface="Tahoma"/>
              </a:rPr>
              <a:t>forme</a:t>
            </a:r>
            <a:r>
              <a:rPr lang="es-MX" sz="3200" b="1" spc="26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40" dirty="0">
                <a:solidFill>
                  <a:srgbClr val="D24717"/>
                </a:solidFill>
                <a:latin typeface="Tahoma"/>
                <a:cs typeface="Tahoma"/>
              </a:rPr>
              <a:t>discípulos</a:t>
            </a:r>
            <a:r>
              <a:rPr lang="es-MX" sz="3200" b="1" spc="26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75" dirty="0">
                <a:solidFill>
                  <a:srgbClr val="D24717"/>
                </a:solidFill>
                <a:latin typeface="Tahoma"/>
                <a:cs typeface="Tahoma"/>
              </a:rPr>
              <a:t>de</a:t>
            </a:r>
            <a:r>
              <a:rPr lang="es-MX" sz="3200" b="1" spc="25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65" dirty="0">
                <a:solidFill>
                  <a:srgbClr val="D24717"/>
                </a:solidFill>
                <a:latin typeface="Tahoma"/>
                <a:cs typeface="Tahoma"/>
              </a:rPr>
              <a:t>Jesucristo y</a:t>
            </a:r>
            <a:r>
              <a:rPr lang="es-MX" sz="3200" b="1" spc="27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20" dirty="0">
                <a:solidFill>
                  <a:srgbClr val="D24717"/>
                </a:solidFill>
                <a:latin typeface="Tahoma"/>
                <a:cs typeface="Tahoma"/>
              </a:rPr>
              <a:t>que,</a:t>
            </a:r>
            <a:r>
              <a:rPr lang="es-MX" sz="3200" b="1" spc="25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dirty="0">
                <a:solidFill>
                  <a:srgbClr val="D24717"/>
                </a:solidFill>
                <a:latin typeface="Tahoma"/>
                <a:cs typeface="Tahoma"/>
              </a:rPr>
              <a:t>al</a:t>
            </a:r>
            <a:r>
              <a:rPr lang="es-MX" sz="3200" b="1" spc="25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momento</a:t>
            </a:r>
            <a:r>
              <a:rPr lang="es-MX" sz="3200" b="1" spc="27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75" dirty="0">
                <a:solidFill>
                  <a:srgbClr val="D24717"/>
                </a:solidFill>
                <a:latin typeface="Tahoma"/>
                <a:cs typeface="Tahoma"/>
              </a:rPr>
              <a:t>de </a:t>
            </a:r>
            <a:r>
              <a:rPr lang="es-MX" sz="3200" b="1" spc="-54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50" dirty="0">
                <a:solidFill>
                  <a:srgbClr val="D24717"/>
                </a:solidFill>
                <a:latin typeface="Tahoma"/>
                <a:cs typeface="Tahoma"/>
              </a:rPr>
              <a:t>recibir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75" dirty="0">
                <a:solidFill>
                  <a:srgbClr val="D24717"/>
                </a:solidFill>
                <a:latin typeface="Tahoma"/>
                <a:cs typeface="Tahoma"/>
              </a:rPr>
              <a:t>los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30" dirty="0">
                <a:solidFill>
                  <a:srgbClr val="D24717"/>
                </a:solidFill>
                <a:latin typeface="Tahoma"/>
                <a:cs typeface="Tahoma"/>
              </a:rPr>
              <a:t>sacramentos,</a:t>
            </a:r>
            <a:r>
              <a:rPr lang="es-MX" sz="3200" b="1" spc="-1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30" dirty="0">
                <a:solidFill>
                  <a:srgbClr val="D24717"/>
                </a:solidFill>
                <a:latin typeface="Tahoma"/>
                <a:cs typeface="Tahoma"/>
              </a:rPr>
              <a:t>se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65" dirty="0">
                <a:solidFill>
                  <a:srgbClr val="D24717"/>
                </a:solidFill>
                <a:latin typeface="Tahoma"/>
                <a:cs typeface="Tahoma"/>
              </a:rPr>
              <a:t>sientan</a:t>
            </a:r>
            <a:r>
              <a:rPr lang="es-MX" sz="3200" b="1" spc="-2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40" dirty="0">
                <a:solidFill>
                  <a:srgbClr val="D24717"/>
                </a:solidFill>
                <a:latin typeface="Tahoma"/>
                <a:cs typeface="Tahoma"/>
              </a:rPr>
              <a:t>fortalecidos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15" dirty="0">
                <a:solidFill>
                  <a:srgbClr val="D24717"/>
                </a:solidFill>
                <a:latin typeface="Tahoma"/>
                <a:cs typeface="Tahoma"/>
              </a:rPr>
              <a:t>para</a:t>
            </a:r>
            <a:r>
              <a:rPr lang="es-MX" sz="3200" b="1" spc="-3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50" dirty="0">
                <a:solidFill>
                  <a:srgbClr val="D24717"/>
                </a:solidFill>
                <a:latin typeface="Tahoma"/>
                <a:cs typeface="Tahoma"/>
              </a:rPr>
              <a:t>continuar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15" dirty="0">
                <a:solidFill>
                  <a:srgbClr val="D24717"/>
                </a:solidFill>
                <a:latin typeface="Tahoma"/>
                <a:cs typeface="Tahoma"/>
              </a:rPr>
              <a:t>el</a:t>
            </a:r>
            <a:r>
              <a:rPr lang="es-MX" sz="32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20" dirty="0">
                <a:solidFill>
                  <a:srgbClr val="D24717"/>
                </a:solidFill>
                <a:latin typeface="Tahoma"/>
                <a:cs typeface="Tahoma"/>
              </a:rPr>
              <a:t>camino</a:t>
            </a:r>
            <a:r>
              <a:rPr lang="es-MX" sz="3200" b="1" spc="-4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lang="es-MX" sz="3200" b="1" spc="-5" dirty="0">
                <a:solidFill>
                  <a:srgbClr val="D24717"/>
                </a:solidFill>
                <a:latin typeface="Tahoma"/>
                <a:cs typeface="Tahoma"/>
              </a:rPr>
              <a:t>iniciado.</a:t>
            </a:r>
            <a:endParaRPr lang="es-MX" sz="32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42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OBJETIVO DE LA PP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524258"/>
            <a:ext cx="10058400" cy="3510781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Desencadenar y fortalecer el proceso de la IC, desde nuestras dimensiones, para formar cristianos maduros y auténticas comunidades de discípulos misioneros de Jesucristo, dinamizadores de la vida eclesial y transformadores de nuestra realidad social.</a:t>
            </a:r>
          </a:p>
        </p:txBody>
      </p:sp>
    </p:spTree>
    <p:extLst>
      <p:ext uri="{BB962C8B-B14F-4D97-AF65-F5344CB8AC3E}">
        <p14:creationId xmlns:p14="http://schemas.microsoft.com/office/powerpoint/2010/main" val="294974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0352" y="1478300"/>
            <a:ext cx="114431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2800" spc="-114" dirty="0">
                <a:solidFill>
                  <a:prstClr val="black"/>
                </a:solidFill>
                <a:latin typeface="Verdana"/>
                <a:cs typeface="Verdana"/>
              </a:rPr>
              <a:t>Este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prstClr val="black"/>
                </a:solidFill>
                <a:latin typeface="Verdana"/>
                <a:cs typeface="Verdana"/>
              </a:rPr>
              <a:t>proceso</a:t>
            </a:r>
            <a:r>
              <a:rPr sz="2800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prstClr val="black"/>
                </a:solidFill>
                <a:latin typeface="Verdana"/>
                <a:cs typeface="Verdana"/>
              </a:rPr>
              <a:t>está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prstClr val="black"/>
                </a:solidFill>
                <a:latin typeface="Verdana"/>
                <a:cs typeface="Verdana"/>
              </a:rPr>
              <a:t>marcado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Verdana"/>
                <a:cs typeface="Verdana"/>
              </a:rPr>
              <a:t>por</a:t>
            </a:r>
            <a:r>
              <a:rPr sz="2800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spc="-50" dirty="0">
                <a:solidFill>
                  <a:prstClr val="black"/>
                </a:solidFill>
                <a:latin typeface="Tahoma"/>
                <a:cs typeface="Tahoma"/>
              </a:rPr>
              <a:t>tiempos</a:t>
            </a:r>
            <a:r>
              <a:rPr sz="2800" b="1" spc="5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prstClr val="black"/>
                </a:solidFill>
                <a:latin typeface="Tahoma"/>
                <a:cs typeface="Tahoma"/>
              </a:rPr>
              <a:t>y</a:t>
            </a:r>
            <a:r>
              <a:rPr sz="2800" b="1" spc="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prstClr val="black"/>
                </a:solidFill>
                <a:latin typeface="Tahoma"/>
                <a:cs typeface="Tahoma"/>
              </a:rPr>
              <a:t>etapas</a:t>
            </a:r>
            <a:r>
              <a:rPr sz="2800" spc="-25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8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Verdana"/>
                <a:cs typeface="Verdana"/>
              </a:rPr>
              <a:t>durante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prstClr val="black"/>
                </a:solidFill>
                <a:latin typeface="Verdana"/>
                <a:cs typeface="Verdana"/>
              </a:rPr>
              <a:t>este</a:t>
            </a:r>
            <a:r>
              <a:rPr sz="2800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prstClr val="black"/>
                </a:solidFill>
                <a:latin typeface="Verdana"/>
                <a:cs typeface="Verdana"/>
              </a:rPr>
              <a:t>proceso</a:t>
            </a:r>
            <a:r>
              <a:rPr sz="28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sz="2800" spc="-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spc="60" dirty="0" err="1">
                <a:solidFill>
                  <a:prstClr val="black"/>
                </a:solidFill>
                <a:latin typeface="Verdana"/>
                <a:cs typeface="Verdana"/>
              </a:rPr>
              <a:t>candidato</a:t>
            </a:r>
            <a:r>
              <a:rPr sz="2800" spc="-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2800" spc="-70" dirty="0">
                <a:solidFill>
                  <a:prstClr val="black"/>
                </a:solidFill>
                <a:latin typeface="Verdana"/>
                <a:cs typeface="Verdana"/>
              </a:rPr>
              <a:t>va </a:t>
            </a:r>
            <a:r>
              <a:rPr sz="2800" spc="35" dirty="0">
                <a:solidFill>
                  <a:prstClr val="black"/>
                </a:solidFill>
                <a:latin typeface="Verdana"/>
                <a:cs typeface="Verdana"/>
              </a:rPr>
              <a:t>ascend</a:t>
            </a:r>
            <a:r>
              <a:rPr lang="es-MX" sz="2800" spc="3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800" spc="3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lang="es-MX" sz="2800" spc="35" dirty="0" err="1">
                <a:solidFill>
                  <a:prstClr val="black"/>
                </a:solidFill>
                <a:latin typeface="Verdana"/>
                <a:cs typeface="Verdana"/>
              </a:rPr>
              <a:t>ndo</a:t>
            </a:r>
            <a:r>
              <a:rPr lang="es-MX" sz="2800" spc="35" dirty="0">
                <a:solidFill>
                  <a:prstClr val="black"/>
                </a:solidFill>
                <a:latin typeface="Verdana"/>
                <a:cs typeface="Verdana"/>
              </a:rPr>
              <a:t> gradualmente a medida que se inicia en la fe.</a:t>
            </a:r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023" y="2744734"/>
            <a:ext cx="3847713" cy="242438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27100" defTabSz="914400">
              <a:spcBef>
                <a:spcPts val="425"/>
              </a:spcBef>
            </a:pPr>
            <a:r>
              <a:rPr sz="2400" b="1" spc="-175" dirty="0">
                <a:solidFill>
                  <a:srgbClr val="FF0000"/>
                </a:solidFill>
                <a:latin typeface="Tahoma"/>
                <a:cs typeface="Tahoma"/>
              </a:rPr>
              <a:t>TIEMPOS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32740" indent="-320675" defTabSz="914400">
              <a:spcBef>
                <a:spcPts val="320"/>
              </a:spcBef>
              <a:buFontTx/>
              <a:buAutoNum type="alphaLcParenR"/>
              <a:tabLst>
                <a:tab pos="333375" algn="l"/>
              </a:tabLst>
            </a:pPr>
            <a:r>
              <a:rPr sz="2400" spc="-165" dirty="0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sz="2400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2400" spc="-5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eca</a:t>
            </a:r>
            <a:r>
              <a:rPr sz="2400" spc="60" dirty="0">
                <a:solidFill>
                  <a:prstClr val="black"/>
                </a:solidFill>
                <a:latin typeface="Verdana"/>
                <a:cs typeface="Verdana"/>
              </a:rPr>
              <a:t>tecumena</a:t>
            </a:r>
            <a:r>
              <a:rPr sz="2400" spc="95" dirty="0">
                <a:solidFill>
                  <a:prstClr val="black"/>
                </a:solidFill>
                <a:latin typeface="Verdana"/>
                <a:cs typeface="Verdana"/>
              </a:rPr>
              <a:t>do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32740" indent="-320675" defTabSz="914400">
              <a:spcBef>
                <a:spcPts val="320"/>
              </a:spcBef>
              <a:buFontTx/>
              <a:buAutoNum type="alphaLcParenR"/>
              <a:tabLst>
                <a:tab pos="333375" algn="l"/>
              </a:tabLst>
            </a:pPr>
            <a:r>
              <a:rPr sz="2400" spc="-165" dirty="0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sz="2400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22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90" dirty="0">
                <a:solidFill>
                  <a:prstClr val="black"/>
                </a:solidFill>
                <a:latin typeface="Verdana"/>
                <a:cs typeface="Verdana"/>
              </a:rPr>
              <a:t>ate</a:t>
            </a:r>
            <a:r>
              <a:rPr sz="2400" spc="8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5" dirty="0">
                <a:solidFill>
                  <a:prstClr val="black"/>
                </a:solidFill>
                <a:latin typeface="Verdana"/>
                <a:cs typeface="Verdana"/>
              </a:rPr>
              <a:t>um</a:t>
            </a:r>
            <a:r>
              <a:rPr sz="2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80" dirty="0">
                <a:solidFill>
                  <a:prstClr val="black"/>
                </a:solidFill>
                <a:latin typeface="Verdana"/>
                <a:cs typeface="Verdana"/>
              </a:rPr>
              <a:t>nado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25120" indent="-313055" defTabSz="914400">
              <a:spcBef>
                <a:spcPts val="305"/>
              </a:spcBef>
              <a:buFontTx/>
              <a:buAutoNum type="alphaLcParenR"/>
              <a:tabLst>
                <a:tab pos="325755" algn="l"/>
              </a:tabLst>
            </a:pPr>
            <a:r>
              <a:rPr sz="2400" spc="-15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2400" spc="35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prstClr val="black"/>
                </a:solidFill>
                <a:latin typeface="Verdana"/>
                <a:cs typeface="Verdana"/>
              </a:rPr>
              <a:t>fia</a:t>
            </a:r>
            <a:r>
              <a:rPr sz="2400" spc="22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35" dirty="0">
                <a:solidFill>
                  <a:prstClr val="black"/>
                </a:solidFill>
                <a:latin typeface="Verdana"/>
                <a:cs typeface="Verdana"/>
              </a:rPr>
              <a:t>ió</a:t>
            </a:r>
            <a:r>
              <a:rPr sz="2400" spc="-40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2400" spc="-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sz="2400" spc="-30" dirty="0">
                <a:solidFill>
                  <a:prstClr val="black"/>
                </a:solidFill>
                <a:latin typeface="Verdana"/>
                <a:cs typeface="Verdana"/>
              </a:rPr>
              <a:t>umina</a:t>
            </a:r>
            <a:r>
              <a:rPr sz="2400" spc="22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32740" indent="-320675" defTabSz="914400">
              <a:spcBef>
                <a:spcPts val="320"/>
              </a:spcBef>
              <a:buFontTx/>
              <a:buAutoNum type="alphaLcParenR"/>
              <a:tabLst>
                <a:tab pos="333375" algn="l"/>
              </a:tabLst>
            </a:pPr>
            <a:r>
              <a:rPr sz="2400" spc="-15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-15" dirty="0">
                <a:solidFill>
                  <a:prstClr val="black"/>
                </a:solidFill>
                <a:latin typeface="Verdana"/>
                <a:cs typeface="Verdana"/>
              </a:rPr>
              <a:t>stagog</a:t>
            </a:r>
            <a:r>
              <a:rPr sz="2400" spc="10" dirty="0">
                <a:solidFill>
                  <a:prstClr val="black"/>
                </a:solidFill>
                <a:latin typeface="Verdana"/>
                <a:cs typeface="Verdana"/>
              </a:rPr>
              <a:t>í</a:t>
            </a:r>
            <a:r>
              <a:rPr sz="2400" spc="15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2709" y="2688155"/>
            <a:ext cx="6492240" cy="26218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74800" defTabSz="914400">
              <a:spcBef>
                <a:spcPts val="425"/>
              </a:spcBef>
            </a:pPr>
            <a:r>
              <a:rPr sz="2400" b="1" spc="-130" dirty="0">
                <a:solidFill>
                  <a:srgbClr val="FF0000"/>
                </a:solidFill>
                <a:latin typeface="Tahoma"/>
                <a:cs typeface="Tahoma"/>
              </a:rPr>
              <a:t>ETAPAS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332740" indent="-320040" defTabSz="914400">
              <a:spcBef>
                <a:spcPts val="320"/>
              </a:spcBef>
              <a:buFontTx/>
              <a:buAutoNum type="alphaLcParenR"/>
              <a:tabLst>
                <a:tab pos="332740" algn="l"/>
              </a:tabLst>
            </a:pPr>
            <a:r>
              <a:rPr sz="2400" spc="70" dirty="0">
                <a:solidFill>
                  <a:prstClr val="black"/>
                </a:solidFill>
                <a:latin typeface="Verdana"/>
                <a:cs typeface="Verdana"/>
              </a:rPr>
              <a:t>Ce</a:t>
            </a:r>
            <a:r>
              <a:rPr sz="2400" spc="4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114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204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r>
              <a:rPr sz="2400" spc="-1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prstClr val="black"/>
                </a:solidFill>
                <a:latin typeface="Verdana"/>
                <a:cs typeface="Verdana"/>
              </a:rPr>
              <a:t>en</a:t>
            </a:r>
            <a:r>
              <a:rPr sz="2400" spc="-65" dirty="0">
                <a:solidFill>
                  <a:prstClr val="black"/>
                </a:solidFill>
                <a:latin typeface="Verdana"/>
                <a:cs typeface="Verdana"/>
              </a:rPr>
              <a:t>tra</a:t>
            </a:r>
            <a:r>
              <a:rPr sz="2400" spc="130" dirty="0">
                <a:solidFill>
                  <a:prstClr val="black"/>
                </a:solidFill>
                <a:latin typeface="Verdana"/>
                <a:cs typeface="Verdana"/>
              </a:rPr>
              <a:t>da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prstClr val="black"/>
                </a:solidFill>
                <a:latin typeface="Verdana"/>
                <a:cs typeface="Verdana"/>
              </a:rPr>
              <a:t>en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-1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22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90" dirty="0">
                <a:solidFill>
                  <a:prstClr val="black"/>
                </a:solidFill>
                <a:latin typeface="Verdana"/>
                <a:cs typeface="Verdana"/>
              </a:rPr>
              <a:t>ate</a:t>
            </a:r>
            <a:r>
              <a:rPr sz="2400" spc="8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5" dirty="0">
                <a:solidFill>
                  <a:prstClr val="black"/>
                </a:solidFill>
                <a:latin typeface="Verdana"/>
                <a:cs typeface="Verdana"/>
              </a:rPr>
              <a:t>um</a:t>
            </a:r>
            <a:r>
              <a:rPr sz="24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80" dirty="0">
                <a:solidFill>
                  <a:prstClr val="black"/>
                </a:solidFill>
                <a:latin typeface="Verdana"/>
                <a:cs typeface="Verdana"/>
              </a:rPr>
              <a:t>nado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32740" indent="-320040" defTabSz="914400">
              <a:spcBef>
                <a:spcPts val="320"/>
              </a:spcBef>
              <a:buFontTx/>
              <a:buAutoNum type="alphaLcParenR"/>
              <a:tabLst>
                <a:tab pos="332740" algn="l"/>
              </a:tabLst>
            </a:pPr>
            <a:r>
              <a:rPr sz="2400" spc="70" dirty="0">
                <a:solidFill>
                  <a:prstClr val="black"/>
                </a:solidFill>
                <a:latin typeface="Verdana"/>
                <a:cs typeface="Verdana"/>
              </a:rPr>
              <a:t>Ce</a:t>
            </a:r>
            <a:r>
              <a:rPr sz="2400" spc="4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114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204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r>
              <a:rPr sz="2400" spc="-1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-1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95" dirty="0">
                <a:solidFill>
                  <a:prstClr val="black"/>
                </a:solidFill>
                <a:latin typeface="Verdana"/>
                <a:cs typeface="Verdana"/>
              </a:rPr>
              <a:t>ec</a:t>
            </a:r>
            <a:r>
              <a:rPr sz="2400"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99720" marR="397510" indent="-287020" defTabSz="914400">
              <a:lnSpc>
                <a:spcPts val="2600"/>
              </a:lnSpc>
              <a:spcBef>
                <a:spcPts val="85"/>
              </a:spcBef>
              <a:buFontTx/>
              <a:buAutoNum type="alphaLcParenR"/>
              <a:tabLst>
                <a:tab pos="325120" algn="l"/>
              </a:tabLst>
            </a:pPr>
            <a:r>
              <a:rPr sz="2400" spc="70" dirty="0">
                <a:solidFill>
                  <a:prstClr val="black"/>
                </a:solidFill>
                <a:latin typeface="Verdana"/>
                <a:cs typeface="Verdana"/>
              </a:rPr>
              <a:t>Ce</a:t>
            </a:r>
            <a:r>
              <a:rPr sz="2400" spc="4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2400" spc="114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204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r>
              <a:rPr sz="2400" spc="-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-85" dirty="0">
                <a:solidFill>
                  <a:prstClr val="black"/>
                </a:solidFill>
                <a:latin typeface="Verdana"/>
                <a:cs typeface="Verdana"/>
              </a:rPr>
              <a:t>os</a:t>
            </a:r>
            <a:r>
              <a:rPr sz="2400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36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2400" spc="204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30" dirty="0">
                <a:solidFill>
                  <a:prstClr val="black"/>
                </a:solidFill>
                <a:latin typeface="Verdana"/>
                <a:cs typeface="Verdana"/>
              </a:rPr>
              <a:t>amen</a:t>
            </a:r>
            <a:r>
              <a:rPr sz="2400" spc="-10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2400" spc="-2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2400" spc="-254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24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prstClr val="black"/>
                </a:solidFill>
                <a:latin typeface="Verdana"/>
                <a:cs typeface="Verdana"/>
              </a:rPr>
              <a:t>del  </a:t>
            </a:r>
            <a:r>
              <a:rPr sz="2400" spc="-210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2400" spc="4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60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2400" spc="-9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-120" dirty="0">
                <a:solidFill>
                  <a:prstClr val="black"/>
                </a:solidFill>
                <a:latin typeface="Verdana"/>
                <a:cs typeface="Verdana"/>
              </a:rPr>
              <a:t>smo</a:t>
            </a:r>
            <a:r>
              <a:rPr sz="2400" spc="-60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400" spc="-1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-1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6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13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2400" spc="-105" dirty="0">
                <a:solidFill>
                  <a:prstClr val="black"/>
                </a:solidFill>
                <a:latin typeface="Verdana"/>
                <a:cs typeface="Verdana"/>
              </a:rPr>
              <a:t>nf</a:t>
            </a:r>
            <a:r>
              <a:rPr sz="2400" spc="-4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-2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120" dirty="0">
                <a:solidFill>
                  <a:prstClr val="black"/>
                </a:solidFill>
                <a:latin typeface="Verdana"/>
                <a:cs typeface="Verdana"/>
              </a:rPr>
              <a:t>ma</a:t>
            </a:r>
            <a:r>
              <a:rPr sz="2400" spc="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20" dirty="0">
                <a:solidFill>
                  <a:prstClr val="black"/>
                </a:solidFill>
                <a:latin typeface="Verdana"/>
                <a:cs typeface="Verdana"/>
              </a:rPr>
              <a:t>ón</a:t>
            </a:r>
            <a:r>
              <a:rPr sz="2400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2400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2400" spc="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-1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prstClr val="black"/>
                </a:solidFill>
                <a:latin typeface="Verdana"/>
                <a:cs typeface="Verdana"/>
              </a:rPr>
              <a:t>Eu</a:t>
            </a:r>
            <a:r>
              <a:rPr sz="2400" spc="22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2400" spc="-5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400" spc="-3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2400" spc="-1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2400" spc="-200" dirty="0">
                <a:solidFill>
                  <a:prstClr val="black"/>
                </a:solidFill>
                <a:latin typeface="Verdana"/>
                <a:cs typeface="Verdana"/>
              </a:rPr>
              <a:t>st</a:t>
            </a:r>
            <a:r>
              <a:rPr sz="2400" spc="-100" dirty="0">
                <a:solidFill>
                  <a:prstClr val="black"/>
                </a:solidFill>
                <a:latin typeface="Verdana"/>
                <a:cs typeface="Verdana"/>
              </a:rPr>
              <a:t>í</a:t>
            </a:r>
            <a:r>
              <a:rPr sz="2400" spc="15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586" y="5640251"/>
            <a:ext cx="94284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2800" b="1" i="1" spc="-30" dirty="0">
                <a:solidFill>
                  <a:prstClr val="black"/>
                </a:solidFill>
                <a:latin typeface="Verdana"/>
                <a:cs typeface="Verdana"/>
              </a:rPr>
              <a:t>Todo</a:t>
            </a:r>
            <a:r>
              <a:rPr sz="2800" b="1" i="1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-20" dirty="0">
                <a:solidFill>
                  <a:prstClr val="black"/>
                </a:solidFill>
                <a:latin typeface="Verdana"/>
                <a:cs typeface="Verdana"/>
              </a:rPr>
              <a:t>el</a:t>
            </a:r>
            <a:r>
              <a:rPr sz="2800" b="1" i="1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15" dirty="0">
                <a:solidFill>
                  <a:prstClr val="black"/>
                </a:solidFill>
                <a:latin typeface="Verdana"/>
                <a:cs typeface="Verdana"/>
              </a:rPr>
              <a:t>proceso</a:t>
            </a:r>
            <a:r>
              <a:rPr sz="2800" b="1" i="1" spc="-1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10" dirty="0">
                <a:solidFill>
                  <a:prstClr val="black"/>
                </a:solidFill>
                <a:latin typeface="Verdana"/>
                <a:cs typeface="Verdana"/>
              </a:rPr>
              <a:t>necesita</a:t>
            </a:r>
            <a:r>
              <a:rPr sz="2800" b="1" i="1" spc="-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20" dirty="0">
                <a:solidFill>
                  <a:prstClr val="black"/>
                </a:solidFill>
                <a:latin typeface="Verdana"/>
                <a:cs typeface="Verdana"/>
              </a:rPr>
              <a:t>adaptarse</a:t>
            </a:r>
            <a:r>
              <a:rPr sz="2800" b="1" i="1"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15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2800" b="1" i="1"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-45" dirty="0">
                <a:solidFill>
                  <a:prstClr val="black"/>
                </a:solidFill>
                <a:latin typeface="Verdana"/>
                <a:cs typeface="Verdana"/>
              </a:rPr>
              <a:t>diferentes</a:t>
            </a:r>
            <a:r>
              <a:rPr sz="2800" b="1" i="1" spc="-1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20" dirty="0">
                <a:solidFill>
                  <a:prstClr val="black"/>
                </a:solidFill>
                <a:latin typeface="Verdana"/>
                <a:cs typeface="Verdana"/>
              </a:rPr>
              <a:t>edades,</a:t>
            </a:r>
            <a:r>
              <a:rPr sz="2800" b="1" i="1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-50" dirty="0">
                <a:solidFill>
                  <a:prstClr val="black"/>
                </a:solidFill>
                <a:latin typeface="Verdana"/>
                <a:cs typeface="Verdana"/>
              </a:rPr>
              <a:t>entornos</a:t>
            </a:r>
            <a:r>
              <a:rPr sz="2800" b="1" i="1"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-105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2800" b="1" i="1" spc="-1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800" b="1" i="1" spc="-15" dirty="0">
                <a:solidFill>
                  <a:prstClr val="black"/>
                </a:solidFill>
                <a:latin typeface="Verdana"/>
                <a:cs typeface="Verdana"/>
              </a:rPr>
              <a:t>realidades.</a:t>
            </a:r>
            <a:endParaRPr sz="2800" b="1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910499" y="216074"/>
            <a:ext cx="8576016" cy="1107996"/>
          </a:xfrm>
        </p:spPr>
        <p:txBody>
          <a:bodyPr/>
          <a:lstStyle/>
          <a:p>
            <a:pPr marL="12700" defTabSz="914400">
              <a:spcBef>
                <a:spcPts val="100"/>
              </a:spcBef>
            </a:pPr>
            <a:r>
              <a:rPr lang="es-MX" sz="3600" b="1" spc="-100" dirty="0">
                <a:solidFill>
                  <a:srgbClr val="006FC0"/>
                </a:solidFill>
                <a:latin typeface="Tahoma"/>
                <a:cs typeface="Tahoma"/>
              </a:rPr>
              <a:t>¿</a:t>
            </a:r>
            <a:r>
              <a:rPr lang="es-MX" sz="3600" b="1" spc="-12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lang="es-MX" sz="3600" b="1" spc="-254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lang="es-MX" sz="3600" b="1" spc="-15" dirty="0">
                <a:solidFill>
                  <a:srgbClr val="006FC0"/>
                </a:solidFill>
                <a:latin typeface="Tahoma"/>
                <a:cs typeface="Tahoma"/>
              </a:rPr>
              <a:t> “</a:t>
            </a:r>
            <a:r>
              <a:rPr lang="es-MX" sz="3600" b="1" spc="110" dirty="0">
                <a:solidFill>
                  <a:srgbClr val="006FC0"/>
                </a:solidFill>
                <a:latin typeface="Tahoma"/>
                <a:cs typeface="Tahoma"/>
              </a:rPr>
              <a:t>CÓ</a:t>
            </a:r>
            <a:r>
              <a:rPr lang="es-MX" sz="3600" b="1" spc="125" dirty="0">
                <a:solidFill>
                  <a:srgbClr val="006FC0"/>
                </a:solidFill>
                <a:latin typeface="Tahoma"/>
                <a:cs typeface="Tahoma"/>
              </a:rPr>
              <a:t>M</a:t>
            </a:r>
            <a:r>
              <a:rPr lang="es-MX" sz="3600" b="1" spc="130" dirty="0">
                <a:solidFill>
                  <a:srgbClr val="006FC0"/>
                </a:solidFill>
                <a:latin typeface="Tahoma"/>
                <a:cs typeface="Tahoma"/>
              </a:rPr>
              <a:t>O”</a:t>
            </a:r>
            <a:r>
              <a:rPr lang="es-MX" sz="3600" b="1" spc="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05" dirty="0">
                <a:solidFill>
                  <a:srgbClr val="006FC0"/>
                </a:solidFill>
                <a:latin typeface="Tahoma"/>
                <a:cs typeface="Tahoma"/>
              </a:rPr>
              <a:t>D</a:t>
            </a:r>
            <a:r>
              <a:rPr lang="es-MX" sz="3600" b="1" spc="-185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75" dirty="0">
                <a:solidFill>
                  <a:srgbClr val="006FC0"/>
                </a:solidFill>
                <a:latin typeface="Tahoma"/>
                <a:cs typeface="Tahoma"/>
              </a:rPr>
              <a:t>LA</a:t>
            </a:r>
            <a:r>
              <a:rPr lang="es-MX" sz="36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38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lang="es-MX" sz="3600" b="1" spc="-7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lang="es-MX" sz="3600" b="1" spc="-385" dirty="0">
                <a:solidFill>
                  <a:srgbClr val="006FC0"/>
                </a:solidFill>
                <a:latin typeface="Tahoma"/>
                <a:cs typeface="Tahoma"/>
              </a:rPr>
              <a:t>I</a:t>
            </a:r>
            <a:r>
              <a:rPr lang="es-MX" sz="3600" b="1" spc="-90" dirty="0">
                <a:solidFill>
                  <a:srgbClr val="006FC0"/>
                </a:solidFill>
                <a:latin typeface="Tahoma"/>
                <a:cs typeface="Tahoma"/>
              </a:rPr>
              <a:t>CI</a:t>
            </a:r>
            <a:r>
              <a:rPr lang="es-MX" sz="3600" b="1" spc="9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-90" dirty="0">
                <a:solidFill>
                  <a:srgbClr val="006FC0"/>
                </a:solidFill>
                <a:latin typeface="Tahoma"/>
                <a:cs typeface="Tahoma"/>
              </a:rPr>
              <a:t>CI</a:t>
            </a:r>
            <a:r>
              <a:rPr lang="es-MX" sz="3600" b="1" spc="35" dirty="0">
                <a:solidFill>
                  <a:srgbClr val="006FC0"/>
                </a:solidFill>
                <a:latin typeface="Tahoma"/>
                <a:cs typeface="Tahoma"/>
              </a:rPr>
              <a:t>ÓN</a:t>
            </a:r>
            <a:r>
              <a:rPr lang="es-MX" sz="3600" b="1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240" dirty="0">
                <a:solidFill>
                  <a:srgbClr val="006FC0"/>
                </a:solidFill>
                <a:latin typeface="Tahoma"/>
                <a:cs typeface="Tahoma"/>
              </a:rPr>
              <a:t>CRISTI</a:t>
            </a:r>
            <a:r>
              <a:rPr lang="es-MX" sz="3600" b="1" spc="9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-7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lang="es-MX" sz="3600" b="1" spc="90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-15" dirty="0">
                <a:solidFill>
                  <a:srgbClr val="006FC0"/>
                </a:solidFill>
                <a:latin typeface="Tahoma"/>
                <a:cs typeface="Tahoma"/>
              </a:rPr>
              <a:t>?</a:t>
            </a:r>
            <a:endParaRPr lang="es-MX" sz="36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6172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0856" y="2278746"/>
            <a:ext cx="11058525" cy="422243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990"/>
              </a:spcBef>
            </a:pPr>
            <a:r>
              <a:rPr sz="2800" spc="-185" dirty="0">
                <a:latin typeface="Verdana"/>
                <a:cs typeface="Verdana"/>
              </a:rPr>
              <a:t>El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punto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de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partida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es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Kerigma </a:t>
            </a:r>
            <a:r>
              <a:rPr sz="2800" spc="60" dirty="0">
                <a:latin typeface="Verdana"/>
                <a:cs typeface="Verdana"/>
              </a:rPr>
              <a:t>que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tiene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lugar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en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los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lugares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donde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se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desarrolla </a:t>
            </a:r>
            <a:r>
              <a:rPr sz="2800" spc="-725" dirty="0">
                <a:latin typeface="Verdana"/>
                <a:cs typeface="Verdana"/>
              </a:rPr>
              <a:t> </a:t>
            </a:r>
            <a:r>
              <a:rPr sz="2800" spc="15" dirty="0">
                <a:latin typeface="Verdana"/>
                <a:cs typeface="Verdana"/>
              </a:rPr>
              <a:t>la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vida,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en</a:t>
            </a:r>
            <a:r>
              <a:rPr sz="2800" spc="-110" dirty="0">
                <a:latin typeface="Verdana"/>
                <a:cs typeface="Verdana"/>
              </a:rPr>
              <a:t> los</a:t>
            </a:r>
            <a:r>
              <a:rPr sz="2800" spc="-105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lugares</a:t>
            </a:r>
            <a:r>
              <a:rPr sz="2800" spc="-11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de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ocio,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trabajo,</a:t>
            </a:r>
            <a:r>
              <a:rPr sz="2800" spc="-12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cultura,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formación,</a:t>
            </a:r>
            <a:r>
              <a:rPr sz="2800" spc="-100" dirty="0">
                <a:latin typeface="Verdana"/>
                <a:cs typeface="Verdana"/>
              </a:rPr>
              <a:t> </a:t>
            </a:r>
            <a:r>
              <a:rPr sz="2800" spc="170" dirty="0">
                <a:latin typeface="Verdana"/>
                <a:cs typeface="Verdana"/>
              </a:rPr>
              <a:t>a</a:t>
            </a:r>
            <a:r>
              <a:rPr sz="2800" spc="-11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través</a:t>
            </a:r>
            <a:r>
              <a:rPr sz="2800" spc="-10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de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los</a:t>
            </a:r>
            <a:r>
              <a:rPr sz="2800" spc="-105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medios</a:t>
            </a:r>
            <a:r>
              <a:rPr sz="2800" spc="-114" dirty="0">
                <a:latin typeface="Verdana"/>
                <a:cs typeface="Verdana"/>
              </a:rPr>
              <a:t> </a:t>
            </a:r>
            <a:r>
              <a:rPr sz="2800" spc="100" dirty="0">
                <a:latin typeface="Verdana"/>
                <a:cs typeface="Verdana"/>
              </a:rPr>
              <a:t>de </a:t>
            </a:r>
            <a:r>
              <a:rPr sz="2800" spc="-725" dirty="0">
                <a:latin typeface="Verdana"/>
                <a:cs typeface="Verdana"/>
              </a:rPr>
              <a:t> </a:t>
            </a:r>
            <a:r>
              <a:rPr sz="2800" spc="35" dirty="0">
                <a:latin typeface="Verdana"/>
                <a:cs typeface="Verdana"/>
              </a:rPr>
              <a:t>comunicación, </a:t>
            </a:r>
            <a:r>
              <a:rPr sz="2800" spc="25" dirty="0">
                <a:latin typeface="Verdana"/>
                <a:cs typeface="Verdana"/>
              </a:rPr>
              <a:t>en </a:t>
            </a:r>
            <a:r>
              <a:rPr sz="2800" spc="-40" dirty="0">
                <a:latin typeface="Verdana"/>
                <a:cs typeface="Verdana"/>
              </a:rPr>
              <a:t>momentos </a:t>
            </a:r>
            <a:r>
              <a:rPr sz="2800" spc="120" dirty="0">
                <a:latin typeface="Verdana"/>
                <a:cs typeface="Verdana"/>
              </a:rPr>
              <a:t>de </a:t>
            </a:r>
            <a:r>
              <a:rPr sz="2800" spc="-20" dirty="0">
                <a:latin typeface="Verdana"/>
                <a:cs typeface="Verdana"/>
              </a:rPr>
              <a:t>dolor </a:t>
            </a:r>
            <a:r>
              <a:rPr sz="2800" spc="-120" dirty="0">
                <a:latin typeface="Verdana"/>
                <a:cs typeface="Verdana"/>
              </a:rPr>
              <a:t>y </a:t>
            </a:r>
            <a:r>
              <a:rPr sz="2800" spc="-45" dirty="0">
                <a:latin typeface="Verdana"/>
                <a:cs typeface="Verdana"/>
              </a:rPr>
              <a:t>angustia, </a:t>
            </a:r>
            <a:r>
              <a:rPr sz="2800" spc="25" dirty="0">
                <a:latin typeface="Verdana"/>
                <a:cs typeface="Verdana"/>
              </a:rPr>
              <a:t>en </a:t>
            </a:r>
            <a:r>
              <a:rPr sz="2800" spc="-85" dirty="0">
                <a:latin typeface="Verdana"/>
                <a:cs typeface="Verdana"/>
              </a:rPr>
              <a:t>las </a:t>
            </a:r>
            <a:r>
              <a:rPr sz="2800" spc="-40" dirty="0">
                <a:latin typeface="Verdana"/>
                <a:cs typeface="Verdana"/>
              </a:rPr>
              <a:t>situaciones </a:t>
            </a:r>
            <a:r>
              <a:rPr sz="2800" spc="25" dirty="0">
                <a:latin typeface="Verdana"/>
                <a:cs typeface="Verdana"/>
              </a:rPr>
              <a:t>en </a:t>
            </a:r>
            <a:r>
              <a:rPr sz="2800" spc="-90" dirty="0">
                <a:latin typeface="Verdana"/>
                <a:cs typeface="Verdana"/>
              </a:rPr>
              <a:t>las </a:t>
            </a:r>
            <a:r>
              <a:rPr sz="2800" spc="60" dirty="0">
                <a:latin typeface="Verdana"/>
                <a:cs typeface="Verdana"/>
              </a:rPr>
              <a:t>que </a:t>
            </a:r>
            <a:r>
              <a:rPr sz="2800" spc="20" dirty="0">
                <a:latin typeface="Verdana"/>
                <a:cs typeface="Verdana"/>
              </a:rPr>
              <a:t>la 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100" dirty="0">
                <a:latin typeface="Verdana"/>
                <a:cs typeface="Verdana"/>
              </a:rPr>
              <a:t>g</a:t>
            </a:r>
            <a:r>
              <a:rPr sz="2800" spc="15" dirty="0">
                <a:latin typeface="Verdana"/>
                <a:cs typeface="Verdana"/>
              </a:rPr>
              <a:t>ente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b</a:t>
            </a:r>
            <a:r>
              <a:rPr sz="2800" spc="-185" dirty="0">
                <a:latin typeface="Verdana"/>
                <a:cs typeface="Verdana"/>
              </a:rPr>
              <a:t>u</a:t>
            </a:r>
            <a:r>
              <a:rPr sz="2800" spc="-145" dirty="0">
                <a:latin typeface="Verdana"/>
                <a:cs typeface="Verdana"/>
              </a:rPr>
              <a:t>s</a:t>
            </a:r>
            <a:r>
              <a:rPr sz="2800" spc="215" dirty="0">
                <a:latin typeface="Verdana"/>
                <a:cs typeface="Verdana"/>
              </a:rPr>
              <a:t>ca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un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sen</a:t>
            </a:r>
            <a:r>
              <a:rPr sz="2800" spc="-65" dirty="0">
                <a:latin typeface="Verdana"/>
                <a:cs typeface="Verdana"/>
              </a:rPr>
              <a:t>t</a:t>
            </a:r>
            <a:r>
              <a:rPr sz="2800" spc="-145" dirty="0">
                <a:latin typeface="Verdana"/>
                <a:cs typeface="Verdana"/>
              </a:rPr>
              <a:t>i</a:t>
            </a:r>
            <a:r>
              <a:rPr sz="2800" spc="110" dirty="0">
                <a:latin typeface="Verdana"/>
                <a:cs typeface="Verdana"/>
              </a:rPr>
              <a:t>do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p</a:t>
            </a:r>
            <a:r>
              <a:rPr sz="2800" spc="-60" dirty="0">
                <a:latin typeface="Verdana"/>
                <a:cs typeface="Verdana"/>
              </a:rPr>
              <a:t>a</a:t>
            </a:r>
            <a:r>
              <a:rPr sz="2800" spc="-30" dirty="0">
                <a:latin typeface="Verdana"/>
                <a:cs typeface="Verdana"/>
              </a:rPr>
              <a:t>r</a:t>
            </a:r>
            <a:r>
              <a:rPr sz="2800" spc="170" dirty="0">
                <a:latin typeface="Verdana"/>
                <a:cs typeface="Verdana"/>
              </a:rPr>
              <a:t>a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lang="es-MX" sz="2800" spc="-70" dirty="0">
                <a:latin typeface="Verdana"/>
                <a:cs typeface="Verdana"/>
              </a:rPr>
              <a:t>su vida.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 dirty="0">
              <a:latin typeface="Verdana"/>
              <a:cs typeface="Verdana"/>
            </a:endParaRPr>
          </a:p>
          <a:p>
            <a:pPr marL="12700" marR="12065" algn="just">
              <a:lnSpc>
                <a:spcPct val="89700"/>
              </a:lnSpc>
            </a:pPr>
            <a:r>
              <a:rPr sz="2800" b="1" spc="-165" dirty="0">
                <a:solidFill>
                  <a:srgbClr val="D24717"/>
                </a:solidFill>
                <a:latin typeface="Tahoma"/>
                <a:cs typeface="Tahoma"/>
              </a:rPr>
              <a:t>El </a:t>
            </a:r>
            <a:r>
              <a:rPr sz="2800" b="1" spc="-30" dirty="0">
                <a:solidFill>
                  <a:srgbClr val="D24717"/>
                </a:solidFill>
                <a:latin typeface="Tahoma"/>
                <a:cs typeface="Tahoma"/>
              </a:rPr>
              <a:t>encuentro </a:t>
            </a:r>
            <a:r>
              <a:rPr sz="2800" b="1" spc="-35" dirty="0">
                <a:solidFill>
                  <a:srgbClr val="D24717"/>
                </a:solidFill>
                <a:latin typeface="Tahoma"/>
                <a:cs typeface="Tahoma"/>
              </a:rPr>
              <a:t>personal </a:t>
            </a:r>
            <a:r>
              <a:rPr sz="2800" b="1" spc="65" dirty="0">
                <a:solidFill>
                  <a:srgbClr val="D24717"/>
                </a:solidFill>
                <a:latin typeface="Tahoma"/>
                <a:cs typeface="Tahoma"/>
              </a:rPr>
              <a:t>con </a:t>
            </a:r>
            <a:r>
              <a:rPr sz="2800" b="1" spc="-75" dirty="0">
                <a:solidFill>
                  <a:srgbClr val="D24717"/>
                </a:solidFill>
                <a:latin typeface="Tahoma"/>
                <a:cs typeface="Tahoma"/>
              </a:rPr>
              <a:t>Jesús </a:t>
            </a:r>
            <a:r>
              <a:rPr sz="2800" b="1" spc="-25" dirty="0">
                <a:solidFill>
                  <a:srgbClr val="D24717"/>
                </a:solidFill>
                <a:latin typeface="Tahoma"/>
                <a:cs typeface="Tahoma"/>
              </a:rPr>
              <a:t>no </a:t>
            </a:r>
            <a:r>
              <a:rPr sz="2800" b="1" spc="45" dirty="0">
                <a:solidFill>
                  <a:srgbClr val="D24717"/>
                </a:solidFill>
                <a:latin typeface="Tahoma"/>
                <a:cs typeface="Tahoma"/>
              </a:rPr>
              <a:t>puede </a:t>
            </a:r>
            <a:r>
              <a:rPr sz="2800" b="1" spc="-35" dirty="0">
                <a:solidFill>
                  <a:srgbClr val="D24717"/>
                </a:solidFill>
                <a:latin typeface="Tahoma"/>
                <a:cs typeface="Tahoma"/>
              </a:rPr>
              <a:t>separarse </a:t>
            </a:r>
            <a:r>
              <a:rPr sz="2800" b="1" dirty="0">
                <a:solidFill>
                  <a:srgbClr val="D24717"/>
                </a:solidFill>
                <a:latin typeface="Tahoma"/>
                <a:cs typeface="Tahoma"/>
              </a:rPr>
              <a:t>del </a:t>
            </a:r>
            <a:r>
              <a:rPr sz="2800" b="1" spc="-35" dirty="0">
                <a:solidFill>
                  <a:srgbClr val="D24717"/>
                </a:solidFill>
                <a:latin typeface="Tahoma"/>
                <a:cs typeface="Tahoma"/>
              </a:rPr>
              <a:t>encuentro </a:t>
            </a:r>
            <a:r>
              <a:rPr sz="2800" b="1" spc="-50" dirty="0">
                <a:solidFill>
                  <a:srgbClr val="D24717"/>
                </a:solidFill>
                <a:latin typeface="Tahoma"/>
                <a:cs typeface="Tahoma"/>
              </a:rPr>
              <a:t>comunitario </a:t>
            </a:r>
            <a:r>
              <a:rPr sz="2800" b="1" spc="60" dirty="0">
                <a:solidFill>
                  <a:srgbClr val="D24717"/>
                </a:solidFill>
                <a:latin typeface="Tahoma"/>
                <a:cs typeface="Tahoma"/>
              </a:rPr>
              <a:t>con </a:t>
            </a:r>
            <a:r>
              <a:rPr sz="2800" b="1" spc="6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D24717"/>
                </a:solidFill>
                <a:latin typeface="Tahoma"/>
                <a:cs typeface="Tahoma"/>
              </a:rPr>
              <a:t>quienes</a:t>
            </a:r>
            <a:r>
              <a:rPr sz="2800" b="1" spc="-3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D24717"/>
                </a:solidFill>
                <a:latin typeface="Tahoma"/>
                <a:cs typeface="Tahoma"/>
              </a:rPr>
              <a:t>recorren</a:t>
            </a:r>
            <a:r>
              <a:rPr sz="2800" b="1" spc="-3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D24717"/>
                </a:solidFill>
                <a:latin typeface="Tahoma"/>
                <a:cs typeface="Tahoma"/>
              </a:rPr>
              <a:t>el</a:t>
            </a:r>
            <a:r>
              <a:rPr sz="2800" b="1" spc="-1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D24717"/>
                </a:solidFill>
                <a:latin typeface="Tahoma"/>
                <a:cs typeface="Tahoma"/>
              </a:rPr>
              <a:t>mismo</a:t>
            </a:r>
            <a:r>
              <a:rPr sz="2800" b="1" spc="-5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D24717"/>
                </a:solidFill>
                <a:latin typeface="Tahoma"/>
                <a:cs typeface="Tahoma"/>
              </a:rPr>
              <a:t>camino.</a:t>
            </a:r>
            <a:r>
              <a:rPr sz="2800" b="1" spc="1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D24717"/>
                </a:solidFill>
                <a:latin typeface="Tahoma"/>
                <a:cs typeface="Tahoma"/>
              </a:rPr>
              <a:t>No</a:t>
            </a:r>
            <a:r>
              <a:rPr sz="2800" b="1" spc="-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D24717"/>
                </a:solidFill>
                <a:latin typeface="Tahoma"/>
                <a:cs typeface="Tahoma"/>
              </a:rPr>
              <a:t>hay</a:t>
            </a:r>
            <a:r>
              <a:rPr sz="2800" b="1" spc="1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55" dirty="0">
                <a:solidFill>
                  <a:srgbClr val="D24717"/>
                </a:solidFill>
                <a:latin typeface="Tahoma"/>
                <a:cs typeface="Tahoma"/>
              </a:rPr>
              <a:t>fe</a:t>
            </a:r>
            <a:r>
              <a:rPr sz="2800" b="1" spc="-5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25" dirty="0">
                <a:solidFill>
                  <a:srgbClr val="D24717"/>
                </a:solidFill>
                <a:latin typeface="Tahoma"/>
                <a:cs typeface="Tahoma"/>
              </a:rPr>
              <a:t>que</a:t>
            </a:r>
            <a:r>
              <a:rPr sz="2800" b="1" spc="3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D24717"/>
                </a:solidFill>
                <a:latin typeface="Tahoma"/>
                <a:cs typeface="Tahoma"/>
              </a:rPr>
              <a:t>no</a:t>
            </a:r>
            <a:r>
              <a:rPr sz="2800" b="1" spc="-2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D24717"/>
                </a:solidFill>
                <a:latin typeface="Tahoma"/>
                <a:cs typeface="Tahoma"/>
              </a:rPr>
              <a:t>se</a:t>
            </a:r>
            <a:r>
              <a:rPr sz="2800" b="1" spc="-2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D24717"/>
                </a:solidFill>
                <a:latin typeface="Tahoma"/>
                <a:cs typeface="Tahoma"/>
              </a:rPr>
              <a:t>viva</a:t>
            </a:r>
            <a:r>
              <a:rPr sz="2800" b="1" spc="-20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D24717"/>
                </a:solidFill>
                <a:latin typeface="Tahoma"/>
                <a:cs typeface="Tahoma"/>
              </a:rPr>
              <a:t>en</a:t>
            </a:r>
            <a:r>
              <a:rPr sz="2800" b="1" spc="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D24717"/>
                </a:solidFill>
                <a:latin typeface="Tahoma"/>
                <a:cs typeface="Tahoma"/>
              </a:rPr>
              <a:t>Iglesia,</a:t>
            </a:r>
            <a:r>
              <a:rPr sz="2800" b="1" spc="-7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D24717"/>
                </a:solidFill>
                <a:latin typeface="Tahoma"/>
                <a:cs typeface="Tahoma"/>
              </a:rPr>
              <a:t>en </a:t>
            </a:r>
            <a:r>
              <a:rPr sz="2800" b="1" spc="5" dirty="0">
                <a:solidFill>
                  <a:srgbClr val="D24717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D24717"/>
                </a:solidFill>
                <a:latin typeface="Tahoma"/>
                <a:cs typeface="Tahoma"/>
              </a:rPr>
              <a:t>comunidad.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06973" y="529782"/>
            <a:ext cx="8480041" cy="110799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lang="es-MX" sz="3600" b="1" spc="-165" dirty="0">
                <a:solidFill>
                  <a:srgbClr val="006FC0"/>
                </a:solidFill>
                <a:latin typeface="Tahoma"/>
                <a:cs typeface="Tahoma"/>
              </a:rPr>
              <a:t>¿E</a:t>
            </a:r>
            <a:r>
              <a:rPr lang="es-MX" sz="3600" b="1" spc="-155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“</a:t>
            </a:r>
            <a:r>
              <a:rPr lang="es-MX" sz="3600" b="1" spc="-75" dirty="0">
                <a:solidFill>
                  <a:srgbClr val="006FC0"/>
                </a:solidFill>
                <a:latin typeface="Tahoma"/>
                <a:cs typeface="Tahoma"/>
              </a:rPr>
              <a:t>DÓND</a:t>
            </a:r>
            <a:r>
              <a:rPr lang="es-MX" sz="3600" b="1" spc="-60" dirty="0">
                <a:solidFill>
                  <a:srgbClr val="006FC0"/>
                </a:solidFill>
                <a:latin typeface="Tahoma"/>
                <a:cs typeface="Tahoma"/>
              </a:rPr>
              <a:t>E”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75" dirty="0">
                <a:solidFill>
                  <a:srgbClr val="006FC0"/>
                </a:solidFill>
                <a:latin typeface="Tahoma"/>
                <a:cs typeface="Tahoma"/>
              </a:rPr>
              <a:t>D</a:t>
            </a:r>
            <a:r>
              <a:rPr lang="es-MX" sz="3600" b="1" spc="-140" dirty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75" dirty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lang="es-MX" sz="3600" b="1" spc="-85" dirty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lang="es-MX"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10" dirty="0">
                <a:solidFill>
                  <a:srgbClr val="006FC0"/>
                </a:solidFill>
                <a:latin typeface="Tahoma"/>
                <a:cs typeface="Tahoma"/>
              </a:rPr>
              <a:t>INICIACIÓ</a:t>
            </a:r>
            <a:r>
              <a:rPr lang="es-MX" sz="3600" b="1" spc="-130" dirty="0">
                <a:solidFill>
                  <a:srgbClr val="006FC0"/>
                </a:solidFill>
                <a:latin typeface="Tahoma"/>
                <a:cs typeface="Tahoma"/>
              </a:rPr>
              <a:t>N</a:t>
            </a:r>
            <a:r>
              <a:rPr lang="es-MX"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s-MX" sz="3600" b="1" spc="-140" dirty="0">
                <a:solidFill>
                  <a:srgbClr val="006FC0"/>
                </a:solidFill>
                <a:latin typeface="Tahoma"/>
                <a:cs typeface="Tahoma"/>
              </a:rPr>
              <a:t>CRISTIANA?</a:t>
            </a:r>
            <a:endParaRPr lang="es-MX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0275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09" y="333523"/>
            <a:ext cx="9435217" cy="118558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288925">
              <a:lnSpc>
                <a:spcPts val="4320"/>
              </a:lnSpc>
              <a:spcBef>
                <a:spcPts val="645"/>
              </a:spcBef>
            </a:pPr>
            <a:r>
              <a:rPr sz="3600" b="1" spc="109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sz="3600" b="1" spc="78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DIMENSIÓN</a:t>
            </a:r>
            <a:r>
              <a:rPr lang="es-ES" sz="3600" b="1" spc="78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spc="84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MISIONERA </a:t>
            </a:r>
            <a:r>
              <a:rPr sz="3600" b="1" spc="85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3600" b="1" spc="-2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spc="109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3600" b="1" spc="-35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spc="65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INICIACIÓN</a:t>
            </a:r>
            <a:r>
              <a:rPr lang="es-ES" sz="3600" b="1" spc="65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b="1" spc="73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CRISTIANA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371" y="1689433"/>
            <a:ext cx="11057255" cy="488620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87960">
              <a:spcBef>
                <a:spcPts val="370"/>
              </a:spcBef>
            </a:pPr>
            <a:r>
              <a:rPr lang="es-MX" sz="2800" spc="110" dirty="0">
                <a:latin typeface="Verdana"/>
                <a:cs typeface="Verdana"/>
              </a:rPr>
              <a:t>El objetivo es i</a:t>
            </a:r>
            <a:r>
              <a:rPr sz="2800" spc="-65" dirty="0" err="1">
                <a:latin typeface="Verdana"/>
                <a:cs typeface="Verdana"/>
              </a:rPr>
              <a:t>mpulsar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55" dirty="0" err="1">
                <a:latin typeface="Verdana"/>
                <a:cs typeface="Verdana"/>
              </a:rPr>
              <a:t>iniciativas</a:t>
            </a:r>
            <a:r>
              <a:rPr sz="2800" spc="-100" dirty="0">
                <a:latin typeface="Verdana"/>
                <a:cs typeface="Verdana"/>
              </a:rPr>
              <a:t> </a:t>
            </a:r>
            <a:r>
              <a:rPr lang="es-MX" sz="2800" spc="-100" dirty="0">
                <a:latin typeface="Verdana"/>
                <a:cs typeface="Verdana"/>
              </a:rPr>
              <a:t>que tengan como meta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b="1" spc="-90" dirty="0" err="1">
                <a:latin typeface="Tahoma"/>
                <a:cs typeface="Tahoma"/>
              </a:rPr>
              <a:t>formar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lang="es-ES" sz="2800" b="1" spc="-30" dirty="0">
                <a:latin typeface="Tahoma"/>
                <a:cs typeface="Tahoma"/>
              </a:rPr>
              <a:t>"</a:t>
            </a:r>
            <a:r>
              <a:rPr sz="2800" b="1" spc="-45" dirty="0" err="1">
                <a:latin typeface="Tahoma"/>
                <a:cs typeface="Tahoma"/>
              </a:rPr>
              <a:t>discípulos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70" dirty="0" err="1">
                <a:latin typeface="Tahoma"/>
                <a:cs typeface="Tahoma"/>
              </a:rPr>
              <a:t>misioneros</a:t>
            </a:r>
            <a:r>
              <a:rPr lang="es-ES" sz="2800" b="1" spc="-70" dirty="0">
                <a:latin typeface="Tahoma"/>
                <a:cs typeface="Tahoma"/>
              </a:rPr>
              <a:t>"</a:t>
            </a:r>
            <a:r>
              <a:rPr sz="2800" b="1" spc="-7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ahoma"/>
              <a:cs typeface="Tahoma"/>
            </a:endParaRPr>
          </a:p>
          <a:p>
            <a:pPr marL="12700" marR="5080" algn="just">
              <a:lnSpc>
                <a:spcPct val="90000"/>
              </a:lnSpc>
              <a:spcBef>
                <a:spcPts val="5"/>
              </a:spcBef>
            </a:pPr>
            <a:r>
              <a:rPr sz="2800" b="1" spc="-45" dirty="0">
                <a:solidFill>
                  <a:srgbClr val="006FC0"/>
                </a:solidFill>
                <a:latin typeface="Tahoma"/>
                <a:cs typeface="Tahoma"/>
              </a:rPr>
              <a:t>Implica </a:t>
            </a:r>
            <a:r>
              <a:rPr sz="2800" b="1" spc="-35" dirty="0">
                <a:solidFill>
                  <a:srgbClr val="006FC0"/>
                </a:solidFill>
                <a:latin typeface="Tahoma"/>
                <a:cs typeface="Tahoma"/>
              </a:rPr>
              <a:t>también </a:t>
            </a:r>
            <a:r>
              <a:rPr sz="2800" b="1" spc="30" dirty="0">
                <a:solidFill>
                  <a:srgbClr val="006FC0"/>
                </a:solidFill>
                <a:latin typeface="Tahoma"/>
                <a:cs typeface="Tahoma"/>
              </a:rPr>
              <a:t>educar </a:t>
            </a:r>
            <a:r>
              <a:rPr sz="2800" b="1" spc="130" dirty="0">
                <a:solidFill>
                  <a:srgbClr val="006FC0"/>
                </a:solidFill>
                <a:latin typeface="Tahoma"/>
                <a:cs typeface="Tahoma"/>
              </a:rPr>
              <a:t>a </a:t>
            </a:r>
            <a:r>
              <a:rPr sz="2800" b="1" spc="-80" dirty="0">
                <a:solidFill>
                  <a:srgbClr val="006FC0"/>
                </a:solidFill>
                <a:latin typeface="Tahoma"/>
                <a:cs typeface="Tahoma"/>
              </a:rPr>
              <a:t>cristianos </a:t>
            </a:r>
            <a:r>
              <a:rPr sz="2800" b="1" spc="-15" dirty="0">
                <a:solidFill>
                  <a:srgbClr val="006FC0"/>
                </a:solidFill>
                <a:latin typeface="Tahoma"/>
                <a:cs typeface="Tahoma"/>
              </a:rPr>
              <a:t>comprometidos </a:t>
            </a:r>
            <a:r>
              <a:rPr sz="2800" b="1" spc="60" dirty="0">
                <a:solidFill>
                  <a:srgbClr val="006FC0"/>
                </a:solidFill>
                <a:latin typeface="Tahoma"/>
                <a:cs typeface="Tahoma"/>
              </a:rPr>
              <a:t>con </a:t>
            </a:r>
            <a:r>
              <a:rPr sz="2800" b="1" spc="-114" dirty="0">
                <a:solidFill>
                  <a:srgbClr val="006FC0"/>
                </a:solidFill>
                <a:latin typeface="Tahoma"/>
                <a:cs typeface="Tahoma"/>
              </a:rPr>
              <a:t>su</a:t>
            </a:r>
            <a:r>
              <a:rPr sz="2800" b="1" spc="38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ahoma"/>
                <a:cs typeface="Tahoma"/>
              </a:rPr>
              <a:t>realidad </a:t>
            </a:r>
            <a:r>
              <a:rPr sz="2800" b="1" spc="-15" dirty="0">
                <a:solidFill>
                  <a:srgbClr val="006FC0"/>
                </a:solidFill>
                <a:latin typeface="Tahoma"/>
                <a:cs typeface="Tahoma"/>
              </a:rPr>
              <a:t>social, </a:t>
            </a:r>
            <a:r>
              <a:rPr sz="2800" b="1" spc="-25" dirty="0">
                <a:solidFill>
                  <a:srgbClr val="006FC0"/>
                </a:solidFill>
                <a:latin typeface="Tahoma"/>
                <a:cs typeface="Tahoma"/>
              </a:rPr>
              <a:t>política </a:t>
            </a:r>
            <a:r>
              <a:rPr sz="2800" b="1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Tahoma"/>
                <a:cs typeface="Tahoma"/>
              </a:rPr>
              <a:t>y </a:t>
            </a:r>
            <a:r>
              <a:rPr sz="2800" b="1" spc="-75" dirty="0">
                <a:solidFill>
                  <a:srgbClr val="006FC0"/>
                </a:solidFill>
                <a:latin typeface="Tahoma"/>
                <a:cs typeface="Tahoma"/>
              </a:rPr>
              <a:t>cultural,</a:t>
            </a:r>
            <a:r>
              <a:rPr sz="28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006FC0"/>
                </a:solidFill>
                <a:latin typeface="Tahoma"/>
                <a:cs typeface="Tahoma"/>
              </a:rPr>
              <a:t>abiertos</a:t>
            </a:r>
            <a:r>
              <a:rPr sz="2800" b="1" spc="-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Tahoma"/>
                <a:cs typeface="Tahoma"/>
              </a:rPr>
              <a:t>al </a:t>
            </a:r>
            <a:r>
              <a:rPr sz="2800" b="1" spc="10" dirty="0">
                <a:solidFill>
                  <a:srgbClr val="006FC0"/>
                </a:solidFill>
                <a:latin typeface="Tahoma"/>
                <a:cs typeface="Tahoma"/>
              </a:rPr>
              <a:t>diálogo </a:t>
            </a:r>
            <a:r>
              <a:rPr sz="2800" b="1" spc="65" dirty="0">
                <a:solidFill>
                  <a:srgbClr val="006FC0"/>
                </a:solidFill>
                <a:latin typeface="Tahoma"/>
                <a:cs typeface="Tahoma"/>
              </a:rPr>
              <a:t>con </a:t>
            </a:r>
            <a:r>
              <a:rPr sz="2800" b="1" spc="-20" dirty="0">
                <a:solidFill>
                  <a:srgbClr val="006FC0"/>
                </a:solidFill>
                <a:latin typeface="Tahoma"/>
                <a:cs typeface="Tahoma"/>
              </a:rPr>
              <a:t>el</a:t>
            </a:r>
            <a:r>
              <a:rPr sz="2800" b="1" spc="-15" dirty="0">
                <a:solidFill>
                  <a:srgbClr val="006FC0"/>
                </a:solidFill>
                <a:latin typeface="Tahoma"/>
                <a:cs typeface="Tahoma"/>
              </a:rPr>
              <a:t> mundo </a:t>
            </a:r>
            <a:r>
              <a:rPr sz="2800" b="1" spc="5" dirty="0">
                <a:solidFill>
                  <a:srgbClr val="006FC0"/>
                </a:solidFill>
                <a:latin typeface="Tahoma"/>
                <a:cs typeface="Tahoma"/>
              </a:rPr>
              <a:t>y </a:t>
            </a:r>
            <a:r>
              <a:rPr sz="2800" b="1" spc="125" dirty="0">
                <a:solidFill>
                  <a:srgbClr val="006FC0"/>
                </a:solidFill>
                <a:latin typeface="Tahoma"/>
                <a:cs typeface="Tahoma"/>
              </a:rPr>
              <a:t>a </a:t>
            </a:r>
            <a:r>
              <a:rPr sz="2800" b="1" spc="-105" dirty="0">
                <a:solidFill>
                  <a:srgbClr val="006FC0"/>
                </a:solidFill>
                <a:latin typeface="Tahoma"/>
                <a:cs typeface="Tahoma"/>
              </a:rPr>
              <a:t>ser</a:t>
            </a:r>
            <a:r>
              <a:rPr sz="2800" b="1" spc="-10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006FC0"/>
                </a:solidFill>
                <a:latin typeface="Tahoma"/>
                <a:cs typeface="Tahoma"/>
              </a:rPr>
              <a:t>defensores</a:t>
            </a:r>
            <a:r>
              <a:rPr sz="28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75" dirty="0">
                <a:solidFill>
                  <a:srgbClr val="006FC0"/>
                </a:solidFill>
                <a:latin typeface="Tahoma"/>
                <a:cs typeface="Tahoma"/>
              </a:rPr>
              <a:t>de </a:t>
            </a:r>
            <a:r>
              <a:rPr sz="2800" b="1" spc="-5" dirty="0">
                <a:solidFill>
                  <a:srgbClr val="006FC0"/>
                </a:solidFill>
                <a:latin typeface="Tahoma"/>
                <a:cs typeface="Tahoma"/>
              </a:rPr>
              <a:t>la </a:t>
            </a:r>
            <a:r>
              <a:rPr sz="2800" b="1" spc="-15" dirty="0">
                <a:solidFill>
                  <a:srgbClr val="006FC0"/>
                </a:solidFill>
                <a:latin typeface="Tahoma"/>
                <a:cs typeface="Tahoma"/>
              </a:rPr>
              <a:t>vida, </a:t>
            </a:r>
            <a:r>
              <a:rPr sz="2800" b="1" spc="-80" dirty="0">
                <a:solidFill>
                  <a:srgbClr val="006FC0"/>
                </a:solidFill>
                <a:latin typeface="Tahoma"/>
                <a:cs typeface="Tahoma"/>
              </a:rPr>
              <a:t>los </a:t>
            </a:r>
            <a:r>
              <a:rPr sz="2800" b="1" spc="-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006FC0"/>
                </a:solidFill>
                <a:latin typeface="Tahoma"/>
                <a:cs typeface="Tahoma"/>
              </a:rPr>
              <a:t>derechos </a:t>
            </a:r>
            <a:r>
              <a:rPr sz="2800" b="1" spc="-40" dirty="0">
                <a:solidFill>
                  <a:srgbClr val="006FC0"/>
                </a:solidFill>
                <a:latin typeface="Tahoma"/>
                <a:cs typeface="Tahoma"/>
              </a:rPr>
              <a:t>humanos </a:t>
            </a:r>
            <a:r>
              <a:rPr sz="2800" b="1" spc="5" dirty="0">
                <a:solidFill>
                  <a:srgbClr val="006FC0"/>
                </a:solidFill>
                <a:latin typeface="Tahoma"/>
                <a:cs typeface="Tahoma"/>
              </a:rPr>
              <a:t>y </a:t>
            </a:r>
            <a:r>
              <a:rPr sz="2800" b="1" spc="-5" dirty="0">
                <a:solidFill>
                  <a:srgbClr val="006FC0"/>
                </a:solidFill>
                <a:latin typeface="Tahoma"/>
                <a:cs typeface="Tahoma"/>
              </a:rPr>
              <a:t>la </a:t>
            </a:r>
            <a:r>
              <a:rPr sz="2800" b="1" spc="-50" dirty="0">
                <a:solidFill>
                  <a:srgbClr val="006FC0"/>
                </a:solidFill>
                <a:latin typeface="Tahoma"/>
                <a:cs typeface="Tahoma"/>
              </a:rPr>
              <a:t>naturaleza, </a:t>
            </a:r>
            <a:r>
              <a:rPr sz="2800" b="1" spc="85" dirty="0">
                <a:solidFill>
                  <a:srgbClr val="006FC0"/>
                </a:solidFill>
                <a:latin typeface="Tahoma"/>
                <a:cs typeface="Tahoma"/>
              </a:rPr>
              <a:t>de </a:t>
            </a:r>
            <a:r>
              <a:rPr sz="2800" b="1" spc="35" dirty="0">
                <a:solidFill>
                  <a:srgbClr val="006FC0"/>
                </a:solidFill>
                <a:latin typeface="Tahoma"/>
                <a:cs typeface="Tahoma"/>
              </a:rPr>
              <a:t>acuerdo </a:t>
            </a:r>
            <a:r>
              <a:rPr sz="2800" b="1" spc="125" dirty="0">
                <a:solidFill>
                  <a:srgbClr val="006FC0"/>
                </a:solidFill>
                <a:latin typeface="Tahoma"/>
                <a:cs typeface="Tahoma"/>
              </a:rPr>
              <a:t>a </a:t>
            </a:r>
            <a:r>
              <a:rPr sz="2800" b="1" spc="-5" dirty="0">
                <a:solidFill>
                  <a:srgbClr val="006FC0"/>
                </a:solidFill>
                <a:latin typeface="Tahoma"/>
                <a:cs typeface="Tahoma"/>
              </a:rPr>
              <a:t>la </a:t>
            </a:r>
            <a:r>
              <a:rPr sz="2800" b="1" spc="-50" dirty="0">
                <a:solidFill>
                  <a:srgbClr val="006FC0"/>
                </a:solidFill>
                <a:latin typeface="Tahoma"/>
                <a:cs typeface="Tahoma"/>
              </a:rPr>
              <a:t>Doctrina </a:t>
            </a:r>
            <a:r>
              <a:rPr sz="2800" b="1" spc="-20" dirty="0">
                <a:solidFill>
                  <a:srgbClr val="006FC0"/>
                </a:solidFill>
                <a:latin typeface="Tahoma"/>
                <a:cs typeface="Tahoma"/>
              </a:rPr>
              <a:t>Social </a:t>
            </a:r>
            <a:r>
              <a:rPr sz="2800" b="1" spc="85" dirty="0">
                <a:solidFill>
                  <a:srgbClr val="006FC0"/>
                </a:solidFill>
                <a:latin typeface="Tahoma"/>
                <a:cs typeface="Tahoma"/>
              </a:rPr>
              <a:t>de </a:t>
            </a:r>
            <a:r>
              <a:rPr sz="2800" b="1" spc="5" dirty="0">
                <a:solidFill>
                  <a:srgbClr val="006FC0"/>
                </a:solidFill>
                <a:latin typeface="Tahoma"/>
                <a:cs typeface="Tahoma"/>
              </a:rPr>
              <a:t>la </a:t>
            </a:r>
            <a:r>
              <a:rPr sz="2800" b="1" spc="-85" dirty="0">
                <a:solidFill>
                  <a:srgbClr val="006FC0"/>
                </a:solidFill>
                <a:latin typeface="Tahoma"/>
                <a:cs typeface="Tahoma"/>
              </a:rPr>
              <a:t>Iglesia. </a:t>
            </a:r>
            <a:r>
              <a:rPr sz="2800" b="1" spc="-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006FC0"/>
                </a:solidFill>
                <a:latin typeface="Tahoma"/>
                <a:cs typeface="Tahoma"/>
              </a:rPr>
              <a:t>(CELAM</a:t>
            </a:r>
            <a:r>
              <a:rPr sz="2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Tahoma"/>
                <a:cs typeface="Tahoma"/>
              </a:rPr>
              <a:t>2008)</a:t>
            </a:r>
            <a:r>
              <a:rPr lang="es-ES" sz="2800" b="1" spc="-160" dirty="0">
                <a:solidFill>
                  <a:srgbClr val="006FC0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Tahoma"/>
              <a:cs typeface="Tahoma"/>
            </a:endParaRPr>
          </a:p>
          <a:p>
            <a:pPr marL="12700" marR="6985" algn="just">
              <a:lnSpc>
                <a:spcPct val="89700"/>
              </a:lnSpc>
            </a:pPr>
            <a:r>
              <a:rPr sz="2800" spc="-145" dirty="0">
                <a:solidFill>
                  <a:srgbClr val="C00000"/>
                </a:solidFill>
                <a:latin typeface="Verdana"/>
                <a:cs typeface="Verdana"/>
              </a:rPr>
              <a:t>Se </a:t>
            </a:r>
            <a:r>
              <a:rPr sz="2800" spc="20" dirty="0" err="1">
                <a:solidFill>
                  <a:srgbClr val="C00000"/>
                </a:solidFill>
                <a:latin typeface="Verdana"/>
                <a:cs typeface="Verdana"/>
              </a:rPr>
              <a:t>pretende</a:t>
            </a:r>
            <a:r>
              <a:rPr lang="es-MX" sz="2800" spc="20" dirty="0">
                <a:solidFill>
                  <a:srgbClr val="C00000"/>
                </a:solidFill>
                <a:latin typeface="Verdana"/>
                <a:cs typeface="Verdana"/>
              </a:rPr>
              <a:t> lograr</a:t>
            </a:r>
            <a:r>
              <a:rPr sz="2800" spc="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C00000"/>
                </a:solidFill>
                <a:latin typeface="Verdana"/>
                <a:cs typeface="Verdana"/>
              </a:rPr>
              <a:t>una </a:t>
            </a:r>
            <a:r>
              <a:rPr sz="2800" spc="-10" dirty="0">
                <a:solidFill>
                  <a:srgbClr val="C00000"/>
                </a:solidFill>
                <a:latin typeface="Verdana"/>
                <a:cs typeface="Verdana"/>
              </a:rPr>
              <a:t>catequesis </a:t>
            </a:r>
            <a:r>
              <a:rPr sz="2800" spc="50" dirty="0">
                <a:solidFill>
                  <a:srgbClr val="C00000"/>
                </a:solidFill>
                <a:latin typeface="Verdana"/>
                <a:cs typeface="Verdana"/>
              </a:rPr>
              <a:t>“en </a:t>
            </a:r>
            <a:r>
              <a:rPr sz="2800" spc="-15" dirty="0" err="1">
                <a:solidFill>
                  <a:srgbClr val="C00000"/>
                </a:solidFill>
                <a:latin typeface="Verdana"/>
                <a:cs typeface="Verdana"/>
              </a:rPr>
              <a:t>salida</a:t>
            </a:r>
            <a:r>
              <a:rPr sz="2800" spc="-15" dirty="0">
                <a:solidFill>
                  <a:srgbClr val="C00000"/>
                </a:solidFill>
                <a:latin typeface="Verdana"/>
                <a:cs typeface="Verdana"/>
              </a:rPr>
              <a:t>”</a:t>
            </a:r>
            <a:r>
              <a:rPr lang="es-MX" sz="2800" spc="-15" dirty="0">
                <a:solidFill>
                  <a:srgbClr val="C00000"/>
                </a:solidFill>
                <a:latin typeface="Verdana"/>
                <a:cs typeface="Verdana"/>
              </a:rPr>
              <a:t>,</a:t>
            </a:r>
            <a:r>
              <a:rPr sz="2800" spc="-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C00000"/>
                </a:solidFill>
                <a:latin typeface="Verdana"/>
                <a:cs typeface="Verdana"/>
              </a:rPr>
              <a:t>es </a:t>
            </a:r>
            <a:r>
              <a:rPr sz="2800" spc="-15" dirty="0">
                <a:solidFill>
                  <a:srgbClr val="C00000"/>
                </a:solidFill>
                <a:latin typeface="Verdana"/>
                <a:cs typeface="Verdana"/>
              </a:rPr>
              <a:t>decir, </a:t>
            </a:r>
            <a:r>
              <a:rPr sz="2800" dirty="0">
                <a:solidFill>
                  <a:srgbClr val="C00000"/>
                </a:solidFill>
                <a:latin typeface="Verdana"/>
                <a:cs typeface="Verdana"/>
              </a:rPr>
              <a:t>esencialmente </a:t>
            </a:r>
            <a:r>
              <a:rPr sz="2800" b="1" spc="-75" dirty="0">
                <a:solidFill>
                  <a:srgbClr val="C00000"/>
                </a:solidFill>
                <a:latin typeface="Verdana"/>
                <a:cs typeface="Verdana"/>
              </a:rPr>
              <a:t>misionera</a:t>
            </a:r>
            <a:r>
              <a:rPr sz="2800" spc="-75" dirty="0">
                <a:solidFill>
                  <a:srgbClr val="C00000"/>
                </a:solidFill>
                <a:latin typeface="Verdana"/>
                <a:cs typeface="Verdana"/>
              </a:rPr>
              <a:t>, </a:t>
            </a:r>
            <a:r>
              <a:rPr sz="2800" spc="105" dirty="0">
                <a:solidFill>
                  <a:srgbClr val="C00000"/>
                </a:solidFill>
                <a:latin typeface="Verdana"/>
                <a:cs typeface="Verdana"/>
              </a:rPr>
              <a:t>capaz </a:t>
            </a:r>
            <a:r>
              <a:rPr sz="2800" spc="1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120" dirty="0">
                <a:solidFill>
                  <a:srgbClr val="C00000"/>
                </a:solidFill>
                <a:latin typeface="Verdana"/>
                <a:cs typeface="Verdana"/>
              </a:rPr>
              <a:t>de </a:t>
            </a:r>
            <a:r>
              <a:rPr sz="2800" spc="-45" dirty="0">
                <a:solidFill>
                  <a:srgbClr val="C00000"/>
                </a:solidFill>
                <a:latin typeface="Verdana"/>
                <a:cs typeface="Verdana"/>
              </a:rPr>
              <a:t>romper</a:t>
            </a:r>
            <a:r>
              <a:rPr sz="2800" spc="-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C00000"/>
                </a:solidFill>
                <a:latin typeface="Verdana"/>
                <a:cs typeface="Verdana"/>
              </a:rPr>
              <a:t>las</a:t>
            </a:r>
            <a:r>
              <a:rPr sz="2800" spc="-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C00000"/>
                </a:solidFill>
                <a:latin typeface="Verdana"/>
                <a:cs typeface="Verdana"/>
              </a:rPr>
              <a:t>barreras</a:t>
            </a:r>
            <a:r>
              <a:rPr sz="2800" spc="-6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spc="60" dirty="0">
                <a:solidFill>
                  <a:srgbClr val="C00000"/>
                </a:solidFill>
                <a:latin typeface="Verdana"/>
                <a:cs typeface="Verdana"/>
              </a:rPr>
              <a:t>que </a:t>
            </a:r>
            <a:r>
              <a:rPr sz="2800" spc="-15" dirty="0">
                <a:solidFill>
                  <a:srgbClr val="C00000"/>
                </a:solidFill>
                <a:latin typeface="Verdana"/>
                <a:cs typeface="Verdana"/>
              </a:rPr>
              <a:t>impiden </a:t>
            </a:r>
            <a:r>
              <a:rPr sz="2800" spc="15" dirty="0">
                <a:solidFill>
                  <a:srgbClr val="C00000"/>
                </a:solidFill>
                <a:latin typeface="Verdana"/>
                <a:cs typeface="Verdana"/>
              </a:rPr>
              <a:t>la </a:t>
            </a:r>
            <a:r>
              <a:rPr sz="2800" spc="50" dirty="0">
                <a:solidFill>
                  <a:srgbClr val="C00000"/>
                </a:solidFill>
                <a:latin typeface="Verdana"/>
                <a:cs typeface="Verdana"/>
              </a:rPr>
              <a:t>comunicación </a:t>
            </a:r>
            <a:r>
              <a:rPr sz="2800" spc="120" dirty="0">
                <a:solidFill>
                  <a:srgbClr val="C00000"/>
                </a:solidFill>
                <a:latin typeface="Verdana"/>
                <a:cs typeface="Verdana"/>
              </a:rPr>
              <a:t>de </a:t>
            </a:r>
            <a:r>
              <a:rPr sz="2800" spc="15" dirty="0">
                <a:solidFill>
                  <a:srgbClr val="C00000"/>
                </a:solidFill>
                <a:latin typeface="Verdana"/>
                <a:cs typeface="Verdana"/>
              </a:rPr>
              <a:t>la </a:t>
            </a:r>
            <a:r>
              <a:rPr sz="2800" spc="15" dirty="0" err="1">
                <a:solidFill>
                  <a:srgbClr val="C00000"/>
                </a:solidFill>
                <a:latin typeface="Verdana"/>
                <a:cs typeface="Verdana"/>
              </a:rPr>
              <a:t>fe</a:t>
            </a:r>
            <a:r>
              <a:rPr sz="2800" spc="-75" dirty="0">
                <a:solidFill>
                  <a:srgbClr val="C00000"/>
                </a:solidFill>
                <a:latin typeface="Verdana"/>
                <a:cs typeface="Verdana"/>
              </a:rPr>
              <a:t>.</a:t>
            </a:r>
            <a:endParaRPr sz="28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8139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b="1" dirty="0">
                <a:solidFill>
                  <a:srgbClr val="0070C0"/>
                </a:solidFill>
              </a:rPr>
              <a:t>Dimensiones de la PP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77340"/>
              </p:ext>
            </p:extLst>
          </p:nvPr>
        </p:nvGraphicFramePr>
        <p:xfrm>
          <a:off x="492369" y="2103120"/>
          <a:ext cx="11254154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04" y="1538514"/>
            <a:ext cx="3731667" cy="467602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53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DIMENSIÓN:</a:t>
            </a:r>
            <a:br>
              <a:rPr lang="es-E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s-E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br>
              <a:rPr lang="es-E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s-ES" sz="4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NUEVA EVANGELI- ZACIÓN Y CATEQUESIS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845" y="666966"/>
            <a:ext cx="5049672" cy="55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2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8035" y="528034"/>
            <a:ext cx="11101588" cy="57568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000" dirty="0"/>
              <a:t>Se está trabajando la Catequesis  escolarizada (Escuela de la Fe).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Se está promoviendo el uso del Catecismo de la Editorial PPC: Dios Camina entre nosotros. elaborado bajo el modelo de la IVC.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Se está impulsando la Catequesis con inspiración al Proceso de Iniciación a la Vida Cristiana para Jóvenes y adultos; subsidios: Catecismo de Brasil, Maestro donde vives, SINE y Escuela de San Andrés.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Se está dando seguimiento al Ministerio del Catequista: se está definiendo la etapa de preparación a nivel diocesano. 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607347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04" y="1538514"/>
            <a:ext cx="3652387" cy="467602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DIMENSIÓN:</a:t>
            </a:r>
            <a:b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 </a:t>
            </a:r>
            <a:b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ANIMACIÓN BÍBLICA DE LA FE</a:t>
            </a:r>
          </a:p>
        </p:txBody>
      </p:sp>
      <p:pic>
        <p:nvPicPr>
          <p:cNvPr id="3074" name="Picture 2" descr="Resultado de imagen de PAPIROS DE TEXTOS BÍBLICO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31" y="823133"/>
            <a:ext cx="4053569" cy="52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05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1077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DICE EL VI PDP EN RELACIÓN A LA DIMENSIÓN BÍBLICA?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123" y="1763588"/>
            <a:ext cx="11178862" cy="4637213"/>
          </a:xfrm>
        </p:spPr>
        <p:txBody>
          <a:bodyPr>
            <a:noAutofit/>
          </a:bodyPr>
          <a:lstStyle/>
          <a:p>
            <a:pPr algn="just"/>
            <a:r>
              <a:rPr lang="es-MX" sz="2800" dirty="0"/>
              <a:t>Como tal, La Animación Bíblica de la Pastoral no tiene ningún apartado, a pesar de ser el eje trasversal de toda acción pastoral.</a:t>
            </a:r>
          </a:p>
          <a:p>
            <a:pPr algn="just"/>
            <a:r>
              <a:rPr lang="es-MX" sz="2800" dirty="0"/>
              <a:t>El VI plan de pastoral si parte de Jesucristo que es nuestra razón de ser, origen de nuestro actuar, motivo de nuestro pensar y sentir y tiene sus fundamentos bíblicos.</a:t>
            </a:r>
          </a:p>
          <a:p>
            <a:pPr algn="just"/>
            <a:r>
              <a:rPr lang="es-MX" sz="2800" dirty="0"/>
              <a:t>El VI plan Diocesano tiene como parte de su objetivo general la formación Bíblica, pero como dimensión en la Pastoral Profética no tiene la importancia que debería tener, como su objetivo y líneas de acción.</a:t>
            </a:r>
          </a:p>
        </p:txBody>
      </p:sp>
    </p:spTree>
    <p:extLst>
      <p:ext uri="{BB962C8B-B14F-4D97-AF65-F5344CB8AC3E}">
        <p14:creationId xmlns:p14="http://schemas.microsoft.com/office/powerpoint/2010/main" val="2296240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7740" y="513805"/>
            <a:ext cx="8474299" cy="1237722"/>
          </a:xfrm>
        </p:spPr>
        <p:txBody>
          <a:bodyPr>
            <a:normAutofit fontScale="90000"/>
          </a:bodyPr>
          <a:lstStyle/>
          <a:p>
            <a:r>
              <a:rPr lang="es-ES" dirty="0"/>
              <a:t>Líneas de acción que propone esta dimensión: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1217" y="1815921"/>
            <a:ext cx="10934163" cy="4520486"/>
          </a:xfrm>
        </p:spPr>
        <p:txBody>
          <a:bodyPr>
            <a:noAutofit/>
          </a:bodyPr>
          <a:lstStyle/>
          <a:p>
            <a:r>
              <a:rPr lang="es-ES" sz="2800" dirty="0"/>
              <a:t>Constitución y formación de asesores parroquiales de ABP y equipos diocesanos</a:t>
            </a:r>
          </a:p>
          <a:p>
            <a:r>
              <a:rPr lang="es-ES" sz="2800" dirty="0"/>
              <a:t>Formación bíblica permanente, sistemática y profunda en sus contenidos para catequistas, ministros de la Palabra.</a:t>
            </a:r>
          </a:p>
          <a:p>
            <a:r>
              <a:rPr lang="es-ES" sz="2800" dirty="0"/>
              <a:t>Formación y animación de comunidades de vida en torno a la Palabra.</a:t>
            </a:r>
          </a:p>
          <a:p>
            <a:r>
              <a:rPr lang="es-ES" sz="2800" dirty="0"/>
              <a:t>Formación y animación de comunidades de vida en torno a la Palabra.</a:t>
            </a:r>
          </a:p>
          <a:p>
            <a:r>
              <a:rPr lang="es-ES" sz="2800" dirty="0"/>
              <a:t>Mayor divulgación del mes de la Biblia, entre otras.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36564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094705"/>
            <a:ext cx="10058400" cy="4940336"/>
          </a:xfrm>
        </p:spPr>
        <p:txBody>
          <a:bodyPr>
            <a:noAutofit/>
          </a:bodyPr>
          <a:lstStyle/>
          <a:p>
            <a:r>
              <a:rPr lang="es-ES" sz="2800" dirty="0"/>
              <a:t>Cursos para aprender sencillos métodos de exégesis en busca del sentido literal o clave de lectura de los textos.</a:t>
            </a:r>
          </a:p>
          <a:p>
            <a:r>
              <a:rPr lang="es-ES" sz="2800" dirty="0"/>
              <a:t>Sencilla bibliografía que ayude al trabajo pastoral, indicando la utilidad de la obra.</a:t>
            </a:r>
          </a:p>
          <a:p>
            <a:r>
              <a:rPr lang="es-ES" sz="2800" dirty="0"/>
              <a:t>Subsidios bíblicos que aborden explicaciones de textos y temas bíblicos con interpretaciones.</a:t>
            </a:r>
          </a:p>
          <a:p>
            <a:r>
              <a:rPr lang="es-ES" sz="2800" dirty="0"/>
              <a:t>Pautas de interpretación para homilías.</a:t>
            </a:r>
          </a:p>
          <a:p>
            <a:r>
              <a:rPr lang="es-ES" sz="2800" dirty="0" err="1"/>
              <a:t>Lectio</a:t>
            </a:r>
            <a:r>
              <a:rPr lang="es-ES" sz="2800" dirty="0"/>
              <a:t> Divina de carácter comunitario al iniciar toda actividad evangelizadora y talleres.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6685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35617"/>
            <a:ext cx="10058400" cy="4399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b="1" dirty="0"/>
              <a:t>Descripción del objetivo:</a:t>
            </a:r>
          </a:p>
          <a:p>
            <a:pPr marL="0" indent="0">
              <a:buNone/>
            </a:pPr>
            <a:endParaRPr lang="es-MX" sz="3200" b="1" dirty="0"/>
          </a:p>
          <a:p>
            <a:pPr marL="0" indent="0">
              <a:buNone/>
            </a:pPr>
            <a:r>
              <a:rPr lang="es-MX" sz="3200" dirty="0"/>
              <a:t>a) Se insiste en fundamentos bíblicos y teológicos de los sacramentos.</a:t>
            </a:r>
          </a:p>
          <a:p>
            <a:pPr marL="0" indent="0">
              <a:buNone/>
            </a:pPr>
            <a:r>
              <a:rPr lang="es-MX" sz="3200" dirty="0"/>
              <a:t>b) El Kerigma</a:t>
            </a:r>
          </a:p>
          <a:p>
            <a:pPr marL="0" indent="0">
              <a:buNone/>
            </a:pPr>
            <a:r>
              <a:rPr lang="es-MX" sz="3200" dirty="0"/>
              <a:t>c) Articulación de las pastorales.</a:t>
            </a:r>
          </a:p>
        </p:txBody>
      </p:sp>
    </p:spTree>
    <p:extLst>
      <p:ext uri="{BB962C8B-B14F-4D97-AF65-F5344CB8AC3E}">
        <p14:creationId xmlns:p14="http://schemas.microsoft.com/office/powerpoint/2010/main" val="33355134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04" y="2033516"/>
            <a:ext cx="3652387" cy="4181019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DIMENSIÓN:</a:t>
            </a:r>
            <a:b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 </a:t>
            </a:r>
            <a:b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bg2"/>
                </a:solidFill>
                <a:latin typeface="Bahnschrift SemiBold SemiConden" panose="020B0502040204020203" pitchFamily="34" charset="0"/>
              </a:rPr>
              <a:t>DOCTRINA DE LA FE</a:t>
            </a:r>
          </a:p>
        </p:txBody>
      </p:sp>
      <p:pic>
        <p:nvPicPr>
          <p:cNvPr id="8194" name="Picture 2" descr="La fe de la Iglesia católica. Las ideas y los hombres en los document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41" y="809859"/>
            <a:ext cx="3922939" cy="52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1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459864"/>
            <a:ext cx="10058400" cy="3425781"/>
          </a:xfrm>
        </p:spPr>
        <p:txBody>
          <a:bodyPr>
            <a:normAutofit/>
          </a:bodyPr>
          <a:lstStyle/>
          <a:p>
            <a:r>
              <a:rPr lang="es-ES" sz="3200" dirty="0"/>
              <a:t>La Dimensión de la Doctrina de la Fe tiene como objetivo ofrecer formación teológica y material didáctico y doctrinal para el caminar pastoral de la Diócesis.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81706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Ofrece</a:t>
            </a:r>
            <a:endParaRPr lang="es-MX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179454" cy="4181770"/>
          </a:xfrm>
        </p:spPr>
        <p:txBody>
          <a:bodyPr>
            <a:noAutofit/>
          </a:bodyPr>
          <a:lstStyle/>
          <a:p>
            <a:r>
              <a:rPr lang="es-ES" sz="2800" dirty="0"/>
              <a:t>El Catecismo completo para exponerlo en </a:t>
            </a:r>
            <a:r>
              <a:rPr lang="es-ES" sz="2800" dirty="0" err="1"/>
              <a:t>Power</a:t>
            </a:r>
            <a:r>
              <a:rPr lang="es-ES" sz="2800" dirty="0"/>
              <a:t> Point en asambleas o grupos de formación,</a:t>
            </a:r>
          </a:p>
          <a:p>
            <a:r>
              <a:rPr lang="es-ES" sz="2800" dirty="0"/>
              <a:t>Los Salmos: en PP explicados, con imágenes y musicalizados.</a:t>
            </a:r>
            <a:endParaRPr lang="es-MX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5499" y="1725769"/>
            <a:ext cx="4428186" cy="4126391"/>
          </a:xfrm>
        </p:spPr>
        <p:txBody>
          <a:bodyPr>
            <a:noAutofit/>
          </a:bodyPr>
          <a:lstStyle/>
          <a:p>
            <a:r>
              <a:rPr lang="es-ES" sz="3200" dirty="0"/>
              <a:t>Amplia variedad de Temas Bíblicos: en PP.</a:t>
            </a:r>
          </a:p>
          <a:p>
            <a:r>
              <a:rPr lang="es-ES" sz="3200" dirty="0"/>
              <a:t>Temas de formación teológica para laicos en PP.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55014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04" y="2133600"/>
            <a:ext cx="3652387" cy="4080935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DIMENSIÓN:</a:t>
            </a:r>
            <a:b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 DE</a:t>
            </a:r>
            <a:b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EDUCACIÓN</a:t>
            </a:r>
          </a:p>
        </p:txBody>
      </p:sp>
      <p:pic>
        <p:nvPicPr>
          <p:cNvPr id="11266" name="Picture 2" descr="Resultado de imagen de el mundo y la CUK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1" y="731243"/>
            <a:ext cx="6564539" cy="53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3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Ser la Pastoral educativa de la Diócesis de Tula que, en el ejercicio de la </a:t>
            </a:r>
            <a:r>
              <a:rPr lang="es-ES" sz="3200" dirty="0" err="1"/>
              <a:t>Sinodalidad</a:t>
            </a:r>
            <a:r>
              <a:rPr lang="es-ES" sz="3200" dirty="0"/>
              <a:t>, busca formar y acompañar la educación humana y cristiana de la comunidad educativa siendo agentes de transformación de la sociedad actual.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53016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Somos una pastoral educativa de la Diócesis de Tula que fortalece en </a:t>
            </a:r>
            <a:r>
              <a:rPr lang="es-ES" sz="3200" dirty="0" err="1"/>
              <a:t>sinodalidad</a:t>
            </a:r>
            <a:r>
              <a:rPr lang="es-ES" sz="3200" dirty="0"/>
              <a:t> los lazos de hermandad entre los colegios, que acompaña y evangeliza a la comunidad educativa para la construcción del Reino de Dios basada en los valores del Evangelio.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89650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488047"/>
            <a:ext cx="10058400" cy="1371600"/>
          </a:xfrm>
        </p:spPr>
        <p:txBody>
          <a:bodyPr/>
          <a:lstStyle/>
          <a:p>
            <a:r>
              <a:rPr lang="es-ES" dirty="0"/>
              <a:t>Líneas estratégicas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2738" y="1880315"/>
            <a:ext cx="9502462" cy="4154725"/>
          </a:xfrm>
        </p:spPr>
        <p:txBody>
          <a:bodyPr>
            <a:noAutofit/>
          </a:bodyPr>
          <a:lstStyle/>
          <a:p>
            <a:r>
              <a:rPr lang="es-ES" sz="2800" dirty="0"/>
              <a:t>LE 1: Familias de la Comunidad Educativa</a:t>
            </a:r>
          </a:p>
          <a:p>
            <a:endParaRPr lang="es-ES" sz="2800" dirty="0"/>
          </a:p>
          <a:p>
            <a:r>
              <a:rPr lang="es-ES" sz="2800" dirty="0"/>
              <a:t>LE 2: Estudiantes de nuestra Diócesis</a:t>
            </a:r>
          </a:p>
          <a:p>
            <a:endParaRPr lang="es-ES" sz="2800" dirty="0"/>
          </a:p>
          <a:p>
            <a:r>
              <a:rPr lang="es-ES" sz="2800" dirty="0"/>
              <a:t>LE 3: Docentes, administrativos, directivos y de servicios</a:t>
            </a:r>
          </a:p>
          <a:p>
            <a:endParaRPr lang="es-ES" sz="2800" dirty="0"/>
          </a:p>
          <a:p>
            <a:r>
              <a:rPr lang="es-ES" sz="2800" dirty="0"/>
              <a:t>LE 4: Fortalecimiento de la pastoral Educativa Diocesana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81142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704" y="2032000"/>
            <a:ext cx="3652387" cy="4182535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DIMENSIÓN:</a:t>
            </a:r>
            <a:br>
              <a:rPr lang="es-E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 DE</a:t>
            </a:r>
            <a:br>
              <a:rPr lang="es-E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es-E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MISIONES</a:t>
            </a:r>
          </a:p>
        </p:txBody>
      </p:sp>
      <p:pic>
        <p:nvPicPr>
          <p:cNvPr id="10242" name="Picture 2" descr="Campaña misionera (curso 2016-17) ~ Actividades de Pasto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5" y="821871"/>
            <a:ext cx="6548361" cy="49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426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4552" y="734096"/>
            <a:ext cx="10251583" cy="5399541"/>
          </a:xfrm>
        </p:spPr>
        <p:txBody>
          <a:bodyPr/>
          <a:lstStyle/>
          <a:p>
            <a:r>
              <a:rPr lang="es-ES" sz="4400" dirty="0"/>
              <a:t>1. Retomar (conformar) el equipo diocesano de animación misionera.</a:t>
            </a:r>
            <a:br>
              <a:rPr lang="es-ES" sz="4400" dirty="0"/>
            </a:br>
            <a:br>
              <a:rPr lang="es-ES" sz="4400" dirty="0"/>
            </a:br>
            <a:r>
              <a:rPr lang="es-ES" sz="4400" dirty="0"/>
              <a:t>2. Impulsar las jornadas misioneras: DOMINF, JME, JCN, DOMUND</a:t>
            </a:r>
            <a:br>
              <a:rPr lang="es-ES" sz="4400" dirty="0"/>
            </a:br>
            <a:br>
              <a:rPr lang="es-ES" sz="4400" dirty="0"/>
            </a:br>
            <a:r>
              <a:rPr lang="es-ES" sz="4400" dirty="0"/>
              <a:t>3. Aprovechar el material de animación y formación misionera de las OMPE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887682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TRABAJO POR PARROQUIAS: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600" dirty="0"/>
              <a:t>¿Cómo ilumina el trabajo de Pastoral Profética en nuestras Parroquias?</a:t>
            </a:r>
          </a:p>
          <a:p>
            <a:r>
              <a:rPr lang="es-ES" sz="3600" dirty="0"/>
              <a:t>Analizar: ¿de lo que ya se hace, qué continuar?</a:t>
            </a:r>
          </a:p>
          <a:p>
            <a:r>
              <a:rPr lang="es-ES" sz="3600" dirty="0"/>
              <a:t>¿Qué detener?</a:t>
            </a:r>
          </a:p>
          <a:p>
            <a:r>
              <a:rPr lang="es-ES" sz="3600" dirty="0"/>
              <a:t>¿Qué iniciar?</a:t>
            </a:r>
            <a:endParaRPr lang="es-MX" sz="36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0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455313"/>
            <a:ext cx="10058400" cy="457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d) Incluir acciones concretas a favor de los pobres y excluidos.</a:t>
            </a:r>
          </a:p>
          <a:p>
            <a:pPr marL="0" indent="0">
              <a:buNone/>
            </a:pPr>
            <a:r>
              <a:rPr lang="es-MX" sz="3200" dirty="0"/>
              <a:t>e) Asumiendo todo lo propio de la IVC.</a:t>
            </a:r>
          </a:p>
          <a:p>
            <a:pPr marL="0" indent="0">
              <a:buNone/>
            </a:pPr>
            <a:r>
              <a:rPr lang="es-MX" sz="3200" dirty="0"/>
              <a:t>f) Impulsando ministerios.</a:t>
            </a:r>
          </a:p>
          <a:p>
            <a:pPr marL="0" indent="0">
              <a:buNone/>
            </a:pPr>
            <a:r>
              <a:rPr lang="es-MX" sz="3200" dirty="0"/>
              <a:t>g) Actualizando criterios pastorales de sacramentos.</a:t>
            </a:r>
          </a:p>
          <a:p>
            <a:pPr marL="0" indent="0">
              <a:buNone/>
            </a:pPr>
            <a:r>
              <a:rPr lang="es-MX" sz="3200" dirty="0"/>
              <a:t>h) Asumiendo la urgencia de educación integral.</a:t>
            </a:r>
          </a:p>
        </p:txBody>
      </p:sp>
    </p:spTree>
    <p:extLst>
      <p:ext uri="{BB962C8B-B14F-4D97-AF65-F5344CB8AC3E}">
        <p14:creationId xmlns:p14="http://schemas.microsoft.com/office/powerpoint/2010/main" val="42465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921" y="513805"/>
            <a:ext cx="10058400" cy="1147569"/>
          </a:xfrm>
        </p:spPr>
        <p:txBody>
          <a:bodyPr/>
          <a:lstStyle/>
          <a:p>
            <a:r>
              <a:rPr lang="es-MX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DOS URGENCIAS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047741"/>
            <a:ext cx="10058400" cy="398730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FFFF00"/>
                </a:solidFill>
              </a:rPr>
              <a:t>Procesos de Iniciación a la Vida Cristiana</a:t>
            </a:r>
            <a:r>
              <a:rPr lang="es-MX" sz="3200" dirty="0"/>
              <a:t>: Impulsar procesos de vivencia a la IC, para que experimentando un auténtico encuentro con Jesucristo, formemos una comunidad de discípulos misioneros.</a:t>
            </a:r>
          </a:p>
          <a:p>
            <a:pPr marL="0" indent="0"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330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712890"/>
            <a:ext cx="10058400" cy="4322150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>
                <a:solidFill>
                  <a:srgbClr val="FFFF00"/>
                </a:solidFill>
              </a:rPr>
              <a:t>Educación Integral: </a:t>
            </a:r>
            <a:r>
              <a:rPr lang="es-MX" sz="3200" dirty="0"/>
              <a:t>ofrecer a los padres de familia, a los docentes, jóvenes y niños, una educación fundamentada en valores humanos y cristianos, para formar personas capaces de vivir en libertad y responsabilidad al servicio de la comunidad.</a:t>
            </a:r>
          </a:p>
        </p:txBody>
      </p:sp>
    </p:spTree>
    <p:extLst>
      <p:ext uri="{BB962C8B-B14F-4D97-AF65-F5344CB8AC3E}">
        <p14:creationId xmlns:p14="http://schemas.microsoft.com/office/powerpoint/2010/main" val="6896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3" y="1815921"/>
            <a:ext cx="9576262" cy="37597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2) </a:t>
            </a:r>
            <a:r>
              <a:rPr lang="es-ES" sz="5800" dirty="0"/>
              <a:t>¿cómo ilumina el proyecto global de pastoral nuestro caminar?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28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0</TotalTime>
  <Words>2646</Words>
  <Application>Microsoft Office PowerPoint</Application>
  <PresentationFormat>Panorámica</PresentationFormat>
  <Paragraphs>202</Paragraphs>
  <Slides>59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59</vt:i4>
      </vt:variant>
    </vt:vector>
  </HeadingPairs>
  <TitlesOfParts>
    <vt:vector size="74" baseType="lpstr">
      <vt:lpstr>Savon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13_Office Theme</vt:lpstr>
      <vt:lpstr>14_Office Theme</vt:lpstr>
      <vt:lpstr>15_Office Theme</vt:lpstr>
      <vt:lpstr>16_Office Theme</vt:lpstr>
      <vt:lpstr>18_Office Theme</vt:lpstr>
      <vt:lpstr>19_Office Theme</vt:lpstr>
      <vt:lpstr>20_Office Theme</vt:lpstr>
      <vt:lpstr>Pastoral  profética   DIOCESANA</vt:lpstr>
      <vt:lpstr>4 Referencias</vt:lpstr>
      <vt:lpstr>1) ¿Qué dice el vi plan diocesano de pastoral sobre la pastoral profética y sus dimensiones?</vt:lpstr>
      <vt:lpstr>OBJETIVO DE LA PP</vt:lpstr>
      <vt:lpstr>Presentación de PowerPoint</vt:lpstr>
      <vt:lpstr>Presentación de PowerPoint</vt:lpstr>
      <vt:lpstr>DOS URGENCIAS</vt:lpstr>
      <vt:lpstr>Presentación de PowerPoint</vt:lpstr>
      <vt:lpstr>2) ¿cómo ilumina el proyecto global de pastoral nuestro caminar?</vt:lpstr>
      <vt:lpstr>500 años GUADALUPE</vt:lpstr>
      <vt:lpstr>MIRADA DE LA REALIDAD CON OJOS DE DISCÍPULOS MISIONEROS 3 Desafíos de la Iglesia en México a luz del PGP</vt:lpstr>
      <vt:lpstr>102. Necesitamos reencontrarnos con el Dios de Jesucristo, necesitamos volver al Evangelio. Porque solamente desde allí podemos comprender quiénes somos y a qué estamos llamados como Iglesia Redimida.</vt:lpstr>
      <vt:lpstr>El 1º de los 4 Compromisos Pastorales relacionados a la Dignidad Humana dice: </vt:lpstr>
      <vt:lpstr>El 2º compromiso por una Iglesia Misionera y Evangelizadora dice:</vt:lpstr>
      <vt:lpstr>6 opciones pastorales</vt:lpstr>
      <vt:lpstr>Presentación de PowerPoint</vt:lpstr>
      <vt:lpstr>Presentación de PowerPoint</vt:lpstr>
      <vt:lpstr>3) ¿qué nos aporta la doctrina sobre la sinodalidad?</vt:lpstr>
      <vt:lpstr>Presentación de PowerPoint</vt:lpstr>
      <vt:lpstr>Presentación de PowerPoint</vt:lpstr>
      <vt:lpstr>La Sinodalidad no es el capítulo de un tratado de eclesiología, y menos aún una moda, un eslogan o el nuevo término a utilizar o manipular en nuestras reuniones. ¡No! La sinodalidad expresa la naturaleza de la Iglesia, su forma, su estilo, su misión (Papa Francisco).</vt:lpstr>
      <vt:lpstr>Presentación de PowerPoint</vt:lpstr>
      <vt:lpstr>Presentación de PowerPoint</vt:lpstr>
      <vt:lpstr>Presentación de PowerPoint</vt:lpstr>
      <vt:lpstr>Presentación de PowerPoint</vt:lpstr>
      <vt:lpstr>Claves del proceso sinodal</vt:lpstr>
      <vt:lpstr>4) ¿qué nos aporta el concilio vaticano ii, en sus cuatro constituciones?</vt:lpstr>
      <vt:lpstr>Dei Verbum</vt:lpstr>
      <vt:lpstr>Presentación de PowerPoint</vt:lpstr>
      <vt:lpstr>Presentación de PowerPoint</vt:lpstr>
      <vt:lpstr>Lumen Gentium</vt:lpstr>
      <vt:lpstr>Presentación de PowerPoint</vt:lpstr>
      <vt:lpstr>Presentación de PowerPoint</vt:lpstr>
      <vt:lpstr>Sacrosanctum Concilium</vt:lpstr>
      <vt:lpstr>Gaudium et Spes</vt:lpstr>
      <vt:lpstr>5) ¿cómo asumimos la urgencia de la Ivc?</vt:lpstr>
      <vt:lpstr>El “QUÉ” DE LA INICIACIÓN CRISTIANA</vt:lpstr>
      <vt:lpstr>¿PARA QUIÉN ES LA INICIACIÓN CRISTIANA?</vt:lpstr>
      <vt:lpstr>Presentación de PowerPoint</vt:lpstr>
      <vt:lpstr>¿EL “CÓMO” DE LA INICIACIÓN CRISTIANA?</vt:lpstr>
      <vt:lpstr>¿EL “DÓNDE” DE LA INICIACIÓN CRISTIANA?</vt:lpstr>
      <vt:lpstr>LA DIMENSIÓN MISIONERA DE LA INICIACIÓN CRISTIANA</vt:lpstr>
      <vt:lpstr>Dimensiones de la PP</vt:lpstr>
      <vt:lpstr>DIMENSIÓN:   NUEVA EVANGELI- ZACIÓN Y CATEQUESIS</vt:lpstr>
      <vt:lpstr>Presentación de PowerPoint</vt:lpstr>
      <vt:lpstr>DIMENSIÓN:   ANIMACIÓN BÍBLICA DE LA FE</vt:lpstr>
      <vt:lpstr>¿QUÉ DICE EL VI PDP EN RELACIÓN A LA DIMENSIÓN BÍBLICA?</vt:lpstr>
      <vt:lpstr>Líneas de acción que propone esta dimensión:</vt:lpstr>
      <vt:lpstr>Presentación de PowerPoint</vt:lpstr>
      <vt:lpstr>DIMENSIÓN:   DOCTRINA DE LA FE</vt:lpstr>
      <vt:lpstr>OBJETIVO</vt:lpstr>
      <vt:lpstr>Ofrece</vt:lpstr>
      <vt:lpstr>DIMENSIÓN:  DE EDUCACIÓN</vt:lpstr>
      <vt:lpstr>VISIÓN</vt:lpstr>
      <vt:lpstr>MISIÓN</vt:lpstr>
      <vt:lpstr>Líneas estratégicas</vt:lpstr>
      <vt:lpstr>DIMENSIÓN:  DE MISIONES</vt:lpstr>
      <vt:lpstr>1. Retomar (conformar) el equipo diocesano de animación misionera.  2. Impulsar las jornadas misioneras: DOMINF, JME, JCN, DOMUND  3. Aprovechar el material de animación y formación misionera de las OMPE</vt:lpstr>
      <vt:lpstr>TRABAJO POR PARROQUIAS: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 profética   DIOCESANA</dc:title>
  <dc:creator/>
  <cp:lastModifiedBy>Alejandro Hernandez</cp:lastModifiedBy>
  <cp:revision>2</cp:revision>
  <dcterms:created xsi:type="dcterms:W3CDTF">2023-04-24T18:50:11Z</dcterms:created>
  <dcterms:modified xsi:type="dcterms:W3CDTF">2023-09-19T19:42:46Z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