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6" r:id="rId5"/>
    <p:sldId id="267" r:id="rId6"/>
    <p:sldId id="258" r:id="rId7"/>
    <p:sldId id="259" r:id="rId8"/>
    <p:sldId id="260" r:id="rId9"/>
    <p:sldId id="261" r:id="rId10"/>
    <p:sldId id="262" r:id="rId11"/>
    <p:sldId id="263" r:id="rId12"/>
    <p:sldId id="264"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3A520-2604-46BD-88CD-9CED0A5FF816}" v="4" dt="2023-09-22T05:59:28.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33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CE37F-3EA2-E048-72D7-A74ACAB33FA6}"/>
              </a:ext>
            </a:extLst>
          </p:cNvPr>
          <p:cNvSpPr>
            <a:spLocks noGrp="1"/>
          </p:cNvSpPr>
          <p:nvPr>
            <p:ph type="ctrTitle"/>
          </p:nvPr>
        </p:nvSpPr>
        <p:spPr/>
        <p:txBody>
          <a:bodyPr/>
          <a:lstStyle/>
          <a:p>
            <a:r>
              <a:rPr lang="es-MX" dirty="0"/>
              <a:t>LECTIO DIVINA</a:t>
            </a:r>
          </a:p>
        </p:txBody>
      </p:sp>
      <p:sp>
        <p:nvSpPr>
          <p:cNvPr id="3" name="Subtítulo 2">
            <a:extLst>
              <a:ext uri="{FF2B5EF4-FFF2-40B4-BE49-F238E27FC236}">
                <a16:creationId xmlns:a16="http://schemas.microsoft.com/office/drawing/2014/main" id="{1119A1DD-DBF4-A6D9-1BCE-CB9BC29EF229}"/>
              </a:ext>
            </a:extLst>
          </p:cNvPr>
          <p:cNvSpPr>
            <a:spLocks noGrp="1"/>
          </p:cNvSpPr>
          <p:nvPr>
            <p:ph type="subTitle" idx="1"/>
          </p:nvPr>
        </p:nvSpPr>
        <p:spPr/>
        <p:txBody>
          <a:bodyPr/>
          <a:lstStyle/>
          <a:p>
            <a:r>
              <a:rPr lang="es-MX" dirty="0"/>
              <a:t>Viernes 22 septiembre</a:t>
            </a:r>
          </a:p>
        </p:txBody>
      </p:sp>
    </p:spTree>
    <p:extLst>
      <p:ext uri="{BB962C8B-B14F-4D97-AF65-F5344CB8AC3E}">
        <p14:creationId xmlns:p14="http://schemas.microsoft.com/office/powerpoint/2010/main" val="145180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C607087-4E53-726B-81B2-0E764A58A7F6}"/>
              </a:ext>
            </a:extLst>
          </p:cNvPr>
          <p:cNvSpPr>
            <a:spLocks noGrp="1"/>
          </p:cNvSpPr>
          <p:nvPr>
            <p:ph type="title"/>
          </p:nvPr>
        </p:nvSpPr>
        <p:spPr>
          <a:xfrm>
            <a:off x="838200" y="365126"/>
            <a:ext cx="10515600" cy="3159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0F9F5DD4-9E59-B838-631F-C110552E01C2}"/>
              </a:ext>
            </a:extLst>
          </p:cNvPr>
          <p:cNvSpPr>
            <a:spLocks noGrp="1"/>
          </p:cNvSpPr>
          <p:nvPr>
            <p:ph sz="half" idx="1"/>
          </p:nvPr>
        </p:nvSpPr>
        <p:spPr>
          <a:xfrm>
            <a:off x="344557" y="808383"/>
            <a:ext cx="6317493" cy="5368580"/>
          </a:xfrm>
        </p:spPr>
        <p:txBody>
          <a:bodyPr>
            <a:normAutofit lnSpcReduction="10000"/>
          </a:bodyPr>
          <a:lstStyle/>
          <a:p>
            <a:r>
              <a:rPr lang="es-MX" dirty="0"/>
              <a:t>. </a:t>
            </a:r>
            <a:r>
              <a:rPr lang="es-MX" sz="3600" b="1" dirty="0"/>
              <a:t>La fuerza libertadora de Dios, actuante en Jesús, hace que la mujer se levante y asuma su dignidad (</a:t>
            </a:r>
            <a:r>
              <a:rPr lang="es-MX" sz="3600" b="1" dirty="0" err="1"/>
              <a:t>Lc</a:t>
            </a:r>
            <a:r>
              <a:rPr lang="es-MX" sz="3600" b="1" dirty="0"/>
              <a:t> 13,13). Jesús es sensible al sufrimiento de la viuda y se solidariza con su dolor (</a:t>
            </a:r>
            <a:r>
              <a:rPr lang="es-MX" sz="3600" b="1" dirty="0" err="1"/>
              <a:t>Lc</a:t>
            </a:r>
            <a:r>
              <a:rPr lang="es-MX" sz="3600" b="1" dirty="0"/>
              <a:t> 7,13). El trabajo de la mujer preparando alimento está considerado por Jesús como señal del Reino (</a:t>
            </a:r>
            <a:r>
              <a:rPr lang="es-MX" sz="3600" b="1" dirty="0" err="1"/>
              <a:t>Lc</a:t>
            </a:r>
            <a:r>
              <a:rPr lang="es-MX" sz="3600" b="1" dirty="0"/>
              <a:t> 13,20-21).</a:t>
            </a:r>
          </a:p>
        </p:txBody>
      </p:sp>
      <p:pic>
        <p:nvPicPr>
          <p:cNvPr id="7" name="Marcador de contenido 6">
            <a:extLst>
              <a:ext uri="{FF2B5EF4-FFF2-40B4-BE49-F238E27FC236}">
                <a16:creationId xmlns:a16="http://schemas.microsoft.com/office/drawing/2014/main" id="{EC567902-17AB-37EA-B66D-202753F59CCF}"/>
              </a:ext>
            </a:extLst>
          </p:cNvPr>
          <p:cNvPicPr>
            <a:picLocks noGrp="1" noChangeAspect="1"/>
          </p:cNvPicPr>
          <p:nvPr>
            <p:ph sz="half" idx="2"/>
          </p:nvPr>
        </p:nvPicPr>
        <p:blipFill>
          <a:blip r:embed="rId2"/>
          <a:stretch>
            <a:fillRect/>
          </a:stretch>
        </p:blipFill>
        <p:spPr>
          <a:xfrm>
            <a:off x="7524155" y="808383"/>
            <a:ext cx="4323288" cy="5368580"/>
          </a:xfrm>
        </p:spPr>
      </p:pic>
    </p:spTree>
    <p:extLst>
      <p:ext uri="{BB962C8B-B14F-4D97-AF65-F5344CB8AC3E}">
        <p14:creationId xmlns:p14="http://schemas.microsoft.com/office/powerpoint/2010/main" val="147776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68AA1-650C-2A34-9C99-853040676A9A}"/>
              </a:ext>
            </a:extLst>
          </p:cNvPr>
          <p:cNvSpPr>
            <a:spLocks noGrp="1"/>
          </p:cNvSpPr>
          <p:nvPr>
            <p:ph type="title"/>
          </p:nvPr>
        </p:nvSpPr>
        <p:spPr>
          <a:xfrm>
            <a:off x="838200" y="365126"/>
            <a:ext cx="10515600" cy="204718"/>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52320C39-8C9C-FDC0-3A44-7F8E84E6A262}"/>
              </a:ext>
            </a:extLst>
          </p:cNvPr>
          <p:cNvSpPr>
            <a:spLocks noGrp="1"/>
          </p:cNvSpPr>
          <p:nvPr>
            <p:ph idx="1"/>
          </p:nvPr>
        </p:nvSpPr>
        <p:spPr>
          <a:xfrm>
            <a:off x="424069" y="742122"/>
            <a:ext cx="11423373" cy="5857461"/>
          </a:xfrm>
        </p:spPr>
        <p:txBody>
          <a:bodyPr>
            <a:normAutofit/>
          </a:bodyPr>
          <a:lstStyle/>
          <a:p>
            <a:r>
              <a:rPr lang="es-MX" sz="4000" b="1" dirty="0"/>
              <a:t>La viuda persistente que lucha por sus derechos es colocada como modelo de oración (</a:t>
            </a:r>
            <a:r>
              <a:rPr lang="es-MX" sz="4000" b="1" dirty="0" err="1"/>
              <a:t>Lc</a:t>
            </a:r>
            <a:r>
              <a:rPr lang="es-MX" sz="4000" b="1" dirty="0"/>
              <a:t> 18,1-8), y la viuda pobre que comparte sus pocos bienes con los demás como modelo de entrega y de don (</a:t>
            </a:r>
            <a:r>
              <a:rPr lang="es-MX" sz="4000" b="1" dirty="0" err="1"/>
              <a:t>Lc</a:t>
            </a:r>
            <a:r>
              <a:rPr lang="es-MX" sz="4000" b="1" dirty="0"/>
              <a:t> 21,1-4). En una época en que el testimonio de las mujeres no era considerado como válido, Jesús acoge a las mujeres como testigos de su muerte (</a:t>
            </a:r>
            <a:r>
              <a:rPr lang="es-MX" sz="4000" b="1" dirty="0" err="1"/>
              <a:t>Lc</a:t>
            </a:r>
            <a:r>
              <a:rPr lang="es-MX" sz="4000" b="1" dirty="0"/>
              <a:t> 23,49), sepultura (</a:t>
            </a:r>
            <a:r>
              <a:rPr lang="es-MX" sz="4000" b="1" dirty="0" err="1"/>
              <a:t>Lc</a:t>
            </a:r>
            <a:r>
              <a:rPr lang="es-MX" sz="4000" b="1" dirty="0"/>
              <a:t> 23,55-56) y resurrección (</a:t>
            </a:r>
            <a:r>
              <a:rPr lang="es-MX" sz="4000" b="1" dirty="0" err="1"/>
              <a:t>Lc</a:t>
            </a:r>
            <a:r>
              <a:rPr lang="es-MX" sz="4000" b="1" dirty="0"/>
              <a:t> 24,1-11.22-24)</a:t>
            </a:r>
          </a:p>
        </p:txBody>
      </p:sp>
    </p:spTree>
    <p:extLst>
      <p:ext uri="{BB962C8B-B14F-4D97-AF65-F5344CB8AC3E}">
        <p14:creationId xmlns:p14="http://schemas.microsoft.com/office/powerpoint/2010/main" val="355286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652C2-2308-9911-93B4-A34F77BCCA19}"/>
              </a:ext>
            </a:extLst>
          </p:cNvPr>
          <p:cNvSpPr>
            <a:spLocks noGrp="1"/>
          </p:cNvSpPr>
          <p:nvPr>
            <p:ph type="title"/>
          </p:nvPr>
        </p:nvSpPr>
        <p:spPr>
          <a:xfrm>
            <a:off x="838200" y="238539"/>
            <a:ext cx="10515600" cy="238539"/>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58A890A5-2E9F-F395-B556-D04A721A9042}"/>
              </a:ext>
            </a:extLst>
          </p:cNvPr>
          <p:cNvSpPr>
            <a:spLocks noGrp="1"/>
          </p:cNvSpPr>
          <p:nvPr>
            <p:ph idx="1"/>
          </p:nvPr>
        </p:nvSpPr>
        <p:spPr>
          <a:xfrm>
            <a:off x="490329" y="742122"/>
            <a:ext cx="11317357" cy="5877339"/>
          </a:xfrm>
        </p:spPr>
        <p:txBody>
          <a:bodyPr>
            <a:normAutofit/>
          </a:bodyPr>
          <a:lstStyle/>
          <a:p>
            <a:r>
              <a:rPr lang="es-MX" sz="3600" b="1" dirty="0"/>
              <a:t>También hoy damos gracias a Dios por la entrega generosa de muchos laicos en nuestra Diócesis de Tula y especialmente mujeres, que desinteresadamente y con entusiasmo se entregan en la obra de la evangelización en cada una de nuestras parroquias. Ya lo han dicho los papas “es el tiempo de los laicos”. Todos, pero especialmente los pastores debemos valorar y fortalecer el papel de nuestros laicos para que sean cada vez más, los protagonistas de la nueva evangelización. </a:t>
            </a:r>
          </a:p>
        </p:txBody>
      </p:sp>
    </p:spTree>
    <p:extLst>
      <p:ext uri="{BB962C8B-B14F-4D97-AF65-F5344CB8AC3E}">
        <p14:creationId xmlns:p14="http://schemas.microsoft.com/office/powerpoint/2010/main" val="148491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AE923-1921-C77E-CBB6-C85707F460B7}"/>
              </a:ext>
            </a:extLst>
          </p:cNvPr>
          <p:cNvSpPr>
            <a:spLocks noGrp="1"/>
          </p:cNvSpPr>
          <p:nvPr>
            <p:ph type="title"/>
          </p:nvPr>
        </p:nvSpPr>
        <p:spPr/>
        <p:txBody>
          <a:bodyPr/>
          <a:lstStyle/>
          <a:p>
            <a:r>
              <a:rPr lang="es-MX" dirty="0"/>
              <a:t>pensemos</a:t>
            </a:r>
          </a:p>
        </p:txBody>
      </p:sp>
      <p:sp>
        <p:nvSpPr>
          <p:cNvPr id="3" name="Marcador de contenido 2">
            <a:extLst>
              <a:ext uri="{FF2B5EF4-FFF2-40B4-BE49-F238E27FC236}">
                <a16:creationId xmlns:a16="http://schemas.microsoft.com/office/drawing/2014/main" id="{8F630201-4683-CDB6-367B-5BD0F1BEAC65}"/>
              </a:ext>
            </a:extLst>
          </p:cNvPr>
          <p:cNvSpPr>
            <a:spLocks noGrp="1"/>
          </p:cNvSpPr>
          <p:nvPr>
            <p:ph idx="1"/>
          </p:nvPr>
        </p:nvSpPr>
        <p:spPr/>
        <p:txBody>
          <a:bodyPr/>
          <a:lstStyle/>
          <a:p>
            <a:r>
              <a:rPr lang="es-MX" dirty="0"/>
              <a:t>¿COMO SE VALORA ACTUALMENTE EN LA SOCIEDAD EL PAPEL DE LA MUJER?</a:t>
            </a:r>
          </a:p>
          <a:p>
            <a:endParaRPr lang="es-MX" dirty="0"/>
          </a:p>
          <a:p>
            <a:r>
              <a:rPr lang="es-MX" dirty="0"/>
              <a:t>¿LA IGLESIA TOMA LA MISMA ACTITUD QUE JESÚS CON LAS MUJERES?</a:t>
            </a:r>
          </a:p>
          <a:p>
            <a:endParaRPr lang="es-MX" dirty="0"/>
          </a:p>
          <a:p>
            <a:r>
              <a:rPr lang="es-MX" dirty="0"/>
              <a:t>¿CUAL ES LA SITUACIÓN ACTUAL DEL LAICADO EN NUESTRA DIÓCESIS?</a:t>
            </a:r>
          </a:p>
        </p:txBody>
      </p:sp>
    </p:spTree>
    <p:extLst>
      <p:ext uri="{BB962C8B-B14F-4D97-AF65-F5344CB8AC3E}">
        <p14:creationId xmlns:p14="http://schemas.microsoft.com/office/powerpoint/2010/main" val="380678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5917B-D11F-56E1-9365-EDC33B9AFDDE}"/>
              </a:ext>
            </a:extLst>
          </p:cNvPr>
          <p:cNvSpPr>
            <a:spLocks noGrp="1"/>
          </p:cNvSpPr>
          <p:nvPr>
            <p:ph type="title"/>
          </p:nvPr>
        </p:nvSpPr>
        <p:spPr/>
        <p:txBody>
          <a:bodyPr/>
          <a:lstStyle/>
          <a:p>
            <a:r>
              <a:rPr lang="es-MX" dirty="0"/>
              <a:t>ORACION FINAL</a:t>
            </a:r>
          </a:p>
        </p:txBody>
      </p:sp>
      <p:sp>
        <p:nvSpPr>
          <p:cNvPr id="4" name="Marcador de contenido 3">
            <a:extLst>
              <a:ext uri="{FF2B5EF4-FFF2-40B4-BE49-F238E27FC236}">
                <a16:creationId xmlns:a16="http://schemas.microsoft.com/office/drawing/2014/main" id="{29E8B2AB-ABEC-D21B-3E55-30CD7058F13C}"/>
              </a:ext>
            </a:extLst>
          </p:cNvPr>
          <p:cNvSpPr>
            <a:spLocks noGrp="1"/>
          </p:cNvSpPr>
          <p:nvPr>
            <p:ph sz="half" idx="1"/>
          </p:nvPr>
        </p:nvSpPr>
        <p:spPr>
          <a:xfrm>
            <a:off x="357809" y="1690688"/>
            <a:ext cx="6387547" cy="4802187"/>
          </a:xfrm>
        </p:spPr>
        <p:txBody>
          <a:bodyPr>
            <a:normAutofit lnSpcReduction="10000"/>
          </a:bodyPr>
          <a:lstStyle/>
          <a:p>
            <a:r>
              <a:rPr lang="es-MX" sz="3600" b="1" dirty="0"/>
              <a:t>¡Oh, Padre! Tu Hijo Jesús, que tú nos has dado, es nuestro reino, nuestra riqueza, nuestro cielo; Él es el dueño de la casa y de la tierra donde vivimos y sale continuamente a buscarnos, porque desea llamarnos, pronunciar nuestro nombre, ofrecernos su amor infinito</a:t>
            </a:r>
            <a:r>
              <a:rPr lang="es-MX" dirty="0"/>
              <a:t>.</a:t>
            </a:r>
          </a:p>
        </p:txBody>
      </p:sp>
      <p:pic>
        <p:nvPicPr>
          <p:cNvPr id="7" name="Marcador de contenido 6">
            <a:extLst>
              <a:ext uri="{FF2B5EF4-FFF2-40B4-BE49-F238E27FC236}">
                <a16:creationId xmlns:a16="http://schemas.microsoft.com/office/drawing/2014/main" id="{B56A4CC2-992E-C4E7-05C4-FB79F522F52E}"/>
              </a:ext>
            </a:extLst>
          </p:cNvPr>
          <p:cNvPicPr>
            <a:picLocks noGrp="1" noChangeAspect="1"/>
          </p:cNvPicPr>
          <p:nvPr>
            <p:ph sz="half" idx="2"/>
          </p:nvPr>
        </p:nvPicPr>
        <p:blipFill>
          <a:blip r:embed="rId2"/>
          <a:stretch>
            <a:fillRect/>
          </a:stretch>
        </p:blipFill>
        <p:spPr>
          <a:xfrm>
            <a:off x="7527236" y="861391"/>
            <a:ext cx="4306956" cy="5631484"/>
          </a:xfrm>
        </p:spPr>
      </p:pic>
    </p:spTree>
    <p:extLst>
      <p:ext uri="{BB962C8B-B14F-4D97-AF65-F5344CB8AC3E}">
        <p14:creationId xmlns:p14="http://schemas.microsoft.com/office/powerpoint/2010/main" val="4761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86C39-648D-4563-7557-B11AD2D6B377}"/>
              </a:ext>
            </a:extLst>
          </p:cNvPr>
          <p:cNvSpPr>
            <a:spLocks noGrp="1"/>
          </p:cNvSpPr>
          <p:nvPr>
            <p:ph type="title"/>
          </p:nvPr>
        </p:nvSpPr>
        <p:spPr>
          <a:xfrm>
            <a:off x="838200" y="365126"/>
            <a:ext cx="10515600" cy="3159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9B58ACC4-7A56-C97A-2CE5-ABF6E3875D52}"/>
              </a:ext>
            </a:extLst>
          </p:cNvPr>
          <p:cNvSpPr>
            <a:spLocks noGrp="1"/>
          </p:cNvSpPr>
          <p:nvPr>
            <p:ph sz="half" idx="1"/>
          </p:nvPr>
        </p:nvSpPr>
        <p:spPr>
          <a:xfrm>
            <a:off x="702365" y="914400"/>
            <a:ext cx="5442851" cy="5262563"/>
          </a:xfrm>
        </p:spPr>
        <p:txBody>
          <a:bodyPr>
            <a:normAutofit/>
          </a:bodyPr>
          <a:lstStyle/>
          <a:p>
            <a:r>
              <a:rPr lang="es-MX" dirty="0"/>
              <a:t> </a:t>
            </a:r>
            <a:r>
              <a:rPr lang="es-MX" sz="3600" b="1" dirty="0"/>
              <a:t>No podremos nunca pagarle, ni devolver la sobreabundancia de su compasión y misericordia por nosotros: podemos sólo decirle nuestro sí, el nuestro: “Aquí estoy” o repetirle con Isaías: “¡Señor, aquí estoy, envíame!” </a:t>
            </a:r>
          </a:p>
        </p:txBody>
      </p:sp>
      <p:pic>
        <p:nvPicPr>
          <p:cNvPr id="6" name="Marcador de contenido 5">
            <a:extLst>
              <a:ext uri="{FF2B5EF4-FFF2-40B4-BE49-F238E27FC236}">
                <a16:creationId xmlns:a16="http://schemas.microsoft.com/office/drawing/2014/main" id="{A2C26677-E7F7-45CC-99C9-A7DFE5E723B1}"/>
              </a:ext>
            </a:extLst>
          </p:cNvPr>
          <p:cNvPicPr>
            <a:picLocks noGrp="1" noChangeAspect="1"/>
          </p:cNvPicPr>
          <p:nvPr>
            <p:ph sz="half" idx="2"/>
          </p:nvPr>
        </p:nvPicPr>
        <p:blipFill>
          <a:blip r:embed="rId2"/>
          <a:stretch>
            <a:fillRect/>
          </a:stretch>
        </p:blipFill>
        <p:spPr>
          <a:xfrm>
            <a:off x="7016249" y="914400"/>
            <a:ext cx="4619159" cy="5262563"/>
          </a:xfrm>
        </p:spPr>
      </p:pic>
    </p:spTree>
    <p:extLst>
      <p:ext uri="{BB962C8B-B14F-4D97-AF65-F5344CB8AC3E}">
        <p14:creationId xmlns:p14="http://schemas.microsoft.com/office/powerpoint/2010/main" val="207576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0EE4E-0FD3-C93C-ACA2-0A84877BE12A}"/>
              </a:ext>
            </a:extLst>
          </p:cNvPr>
          <p:cNvSpPr>
            <a:spLocks noGrp="1"/>
          </p:cNvSpPr>
          <p:nvPr>
            <p:ph type="title"/>
          </p:nvPr>
        </p:nvSpPr>
        <p:spPr>
          <a:xfrm>
            <a:off x="838200" y="365126"/>
            <a:ext cx="10515600" cy="3159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751CF8D7-4471-34A9-6E6E-546CF1C3E807}"/>
              </a:ext>
            </a:extLst>
          </p:cNvPr>
          <p:cNvSpPr>
            <a:spLocks noGrp="1"/>
          </p:cNvSpPr>
          <p:nvPr>
            <p:ph sz="half" idx="1"/>
          </p:nvPr>
        </p:nvSpPr>
        <p:spPr>
          <a:xfrm>
            <a:off x="397566" y="967410"/>
            <a:ext cx="5853668" cy="5525464"/>
          </a:xfrm>
        </p:spPr>
        <p:txBody>
          <a:bodyPr>
            <a:noAutofit/>
          </a:bodyPr>
          <a:lstStyle/>
          <a:p>
            <a:r>
              <a:rPr lang="es-MX" sz="3200" b="1" dirty="0"/>
              <a:t>Haz que esta palabra entre en mi corazón, en mis ojos, en mis oídos y me cambie, me transforme, según este amor sorprendente, incomprensible que Jesús me está ofreciendo, también hoy, en este momento. Condúceme al último puesto, al mío, al que Él ha preparado para mí allá donde yo puedo ser verdaderamente yo mismo. Amén</a:t>
            </a:r>
          </a:p>
        </p:txBody>
      </p:sp>
      <p:pic>
        <p:nvPicPr>
          <p:cNvPr id="6" name="Marcador de contenido 5">
            <a:extLst>
              <a:ext uri="{FF2B5EF4-FFF2-40B4-BE49-F238E27FC236}">
                <a16:creationId xmlns:a16="http://schemas.microsoft.com/office/drawing/2014/main" id="{3C975F4B-C6B0-6DD8-E532-E269BFABA0B2}"/>
              </a:ext>
            </a:extLst>
          </p:cNvPr>
          <p:cNvPicPr>
            <a:picLocks noGrp="1" noChangeAspect="1"/>
          </p:cNvPicPr>
          <p:nvPr>
            <p:ph sz="half" idx="2"/>
          </p:nvPr>
        </p:nvPicPr>
        <p:blipFill>
          <a:blip r:embed="rId2"/>
          <a:stretch>
            <a:fillRect/>
          </a:stretch>
        </p:blipFill>
        <p:spPr>
          <a:xfrm>
            <a:off x="7341704" y="967409"/>
            <a:ext cx="4320209" cy="5340625"/>
          </a:xfrm>
        </p:spPr>
      </p:pic>
    </p:spTree>
    <p:extLst>
      <p:ext uri="{BB962C8B-B14F-4D97-AF65-F5344CB8AC3E}">
        <p14:creationId xmlns:p14="http://schemas.microsoft.com/office/powerpoint/2010/main" val="299907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2A0C6-8EF2-FFD1-1806-E5C30083E63C}"/>
              </a:ext>
            </a:extLst>
          </p:cNvPr>
          <p:cNvSpPr>
            <a:spLocks noGrp="1"/>
          </p:cNvSpPr>
          <p:nvPr>
            <p:ph type="title"/>
          </p:nvPr>
        </p:nvSpPr>
        <p:spPr/>
        <p:txBody>
          <a:bodyPr/>
          <a:lstStyle/>
          <a:p>
            <a:r>
              <a:rPr lang="es-MX" dirty="0"/>
              <a:t>Oración inicial</a:t>
            </a:r>
          </a:p>
        </p:txBody>
      </p:sp>
      <p:sp>
        <p:nvSpPr>
          <p:cNvPr id="3" name="Marcador de contenido 2">
            <a:extLst>
              <a:ext uri="{FF2B5EF4-FFF2-40B4-BE49-F238E27FC236}">
                <a16:creationId xmlns:a16="http://schemas.microsoft.com/office/drawing/2014/main" id="{1662E800-C73E-5C79-1A77-121FBFF1B554}"/>
              </a:ext>
            </a:extLst>
          </p:cNvPr>
          <p:cNvSpPr>
            <a:spLocks noGrp="1"/>
          </p:cNvSpPr>
          <p:nvPr>
            <p:ph idx="1"/>
          </p:nvPr>
        </p:nvSpPr>
        <p:spPr/>
        <p:txBody>
          <a:bodyPr>
            <a:normAutofit/>
          </a:bodyPr>
          <a:lstStyle/>
          <a:p>
            <a:r>
              <a:rPr lang="es-MX" sz="5400" b="1" dirty="0"/>
              <a:t>¡Oh Dios!, creador y dueño de todas las cosas, míranos; y, para que sintamos el efecto de tu amor, concédenos servirte de todo corazón. Por nuestro Señor.</a:t>
            </a:r>
          </a:p>
        </p:txBody>
      </p:sp>
    </p:spTree>
    <p:extLst>
      <p:ext uri="{BB962C8B-B14F-4D97-AF65-F5344CB8AC3E}">
        <p14:creationId xmlns:p14="http://schemas.microsoft.com/office/powerpoint/2010/main" val="60949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38646-EE96-A286-ED9B-EC9B19D72623}"/>
              </a:ext>
            </a:extLst>
          </p:cNvPr>
          <p:cNvSpPr>
            <a:spLocks noGrp="1"/>
          </p:cNvSpPr>
          <p:nvPr>
            <p:ph type="title"/>
          </p:nvPr>
        </p:nvSpPr>
        <p:spPr>
          <a:xfrm>
            <a:off x="331304" y="490330"/>
            <a:ext cx="11555896" cy="755374"/>
          </a:xfrm>
        </p:spPr>
        <p:txBody>
          <a:bodyPr>
            <a:normAutofit fontScale="90000"/>
          </a:bodyPr>
          <a:lstStyle/>
          <a:p>
            <a:r>
              <a:rPr lang="es-MX" b="0" i="0" dirty="0">
                <a:solidFill>
                  <a:schemeClr val="tx1"/>
                </a:solidFill>
                <a:effectLst/>
                <a:latin typeface="Verdana" panose="020B0604030504040204" pitchFamily="34" charset="0"/>
              </a:rPr>
              <a:t>Salmo 132 </a:t>
            </a:r>
            <a:br>
              <a:rPr lang="es-MX" dirty="0"/>
            </a:br>
            <a:endParaRPr lang="es-MX" dirty="0"/>
          </a:p>
        </p:txBody>
      </p:sp>
      <p:sp>
        <p:nvSpPr>
          <p:cNvPr id="3" name="Marcador de contenido 2">
            <a:extLst>
              <a:ext uri="{FF2B5EF4-FFF2-40B4-BE49-F238E27FC236}">
                <a16:creationId xmlns:a16="http://schemas.microsoft.com/office/drawing/2014/main" id="{FA4EA39E-603E-11CE-28A9-EA0C7303A297}"/>
              </a:ext>
            </a:extLst>
          </p:cNvPr>
          <p:cNvSpPr>
            <a:spLocks noGrp="1"/>
          </p:cNvSpPr>
          <p:nvPr>
            <p:ph idx="1"/>
          </p:nvPr>
        </p:nvSpPr>
        <p:spPr>
          <a:xfrm>
            <a:off x="1120000" y="1245704"/>
            <a:ext cx="10233800" cy="5327374"/>
          </a:xfrm>
        </p:spPr>
        <p:txBody>
          <a:bodyPr>
            <a:noAutofit/>
          </a:bodyPr>
          <a:lstStyle/>
          <a:p>
            <a:r>
              <a:rPr lang="es-MX" sz="3200" b="1" i="0" dirty="0">
                <a:solidFill>
                  <a:schemeClr val="tx1"/>
                </a:solidFill>
                <a:effectLst/>
                <a:latin typeface="Verdana" panose="020B0604030504040204" pitchFamily="34" charset="0"/>
              </a:rPr>
              <a:t>Ved qué paz y qué alegría,</a:t>
            </a:r>
            <a:br>
              <a:rPr lang="es-MX" sz="3200" b="1" dirty="0">
                <a:solidFill>
                  <a:schemeClr val="tx1"/>
                </a:solidFill>
              </a:rPr>
            </a:br>
            <a:r>
              <a:rPr lang="es-MX" sz="3200" b="1" i="0" dirty="0">
                <a:solidFill>
                  <a:schemeClr val="tx1"/>
                </a:solidFill>
                <a:effectLst/>
                <a:latin typeface="Verdana" panose="020B0604030504040204" pitchFamily="34" charset="0"/>
              </a:rPr>
              <a:t>convivir los hermanos unidos.</a:t>
            </a:r>
            <a:br>
              <a:rPr lang="es-MX" sz="3200" b="1" dirty="0">
                <a:solidFill>
                  <a:schemeClr val="tx1"/>
                </a:solidFill>
              </a:rPr>
            </a:br>
            <a:br>
              <a:rPr lang="es-MX" sz="3200" b="1" dirty="0">
                <a:solidFill>
                  <a:schemeClr val="tx1"/>
                </a:solidFill>
              </a:rPr>
            </a:br>
            <a:r>
              <a:rPr lang="es-MX" sz="3200" b="1" i="0" dirty="0">
                <a:solidFill>
                  <a:schemeClr val="tx1"/>
                </a:solidFill>
                <a:effectLst/>
                <a:latin typeface="Verdana" panose="020B0604030504040204" pitchFamily="34" charset="0"/>
              </a:rPr>
              <a:t>Es ungüento precioso en la cabeza,</a:t>
            </a:r>
            <a:br>
              <a:rPr lang="es-MX" sz="3200" b="1" dirty="0">
                <a:solidFill>
                  <a:schemeClr val="tx1"/>
                </a:solidFill>
              </a:rPr>
            </a:br>
            <a:r>
              <a:rPr lang="es-MX" sz="3200" b="1" i="0" dirty="0">
                <a:solidFill>
                  <a:schemeClr val="tx1"/>
                </a:solidFill>
                <a:effectLst/>
                <a:latin typeface="Verdana" panose="020B0604030504040204" pitchFamily="34" charset="0"/>
              </a:rPr>
              <a:t>que va bajando por la barba,</a:t>
            </a:r>
            <a:br>
              <a:rPr lang="es-MX" sz="3200" b="1" dirty="0">
                <a:solidFill>
                  <a:schemeClr val="tx1"/>
                </a:solidFill>
              </a:rPr>
            </a:br>
            <a:r>
              <a:rPr lang="es-MX" sz="3200" b="1" i="0" dirty="0">
                <a:solidFill>
                  <a:schemeClr val="tx1"/>
                </a:solidFill>
                <a:effectLst/>
                <a:latin typeface="Verdana" panose="020B0604030504040204" pitchFamily="34" charset="0"/>
              </a:rPr>
              <a:t>que baja por la barba de Aarón,</a:t>
            </a:r>
            <a:br>
              <a:rPr lang="es-MX" sz="3200" b="1" dirty="0">
                <a:solidFill>
                  <a:schemeClr val="tx1"/>
                </a:solidFill>
              </a:rPr>
            </a:br>
            <a:r>
              <a:rPr lang="es-MX" sz="3200" b="1" i="0" dirty="0">
                <a:solidFill>
                  <a:schemeClr val="tx1"/>
                </a:solidFill>
                <a:effectLst/>
                <a:latin typeface="Verdana" panose="020B0604030504040204" pitchFamily="34" charset="0"/>
              </a:rPr>
              <a:t>hasta la franja de su ornamento.</a:t>
            </a:r>
            <a:br>
              <a:rPr lang="es-MX" sz="3200" b="1" dirty="0">
                <a:solidFill>
                  <a:schemeClr val="tx1"/>
                </a:solidFill>
              </a:rPr>
            </a:br>
            <a:br>
              <a:rPr lang="es-MX" sz="3200" b="1" dirty="0">
                <a:solidFill>
                  <a:schemeClr val="tx1"/>
                </a:solidFill>
              </a:rPr>
            </a:br>
            <a:r>
              <a:rPr lang="es-MX" sz="3200" b="1" i="0" dirty="0">
                <a:solidFill>
                  <a:schemeClr val="tx1"/>
                </a:solidFill>
                <a:effectLst/>
                <a:latin typeface="Verdana" panose="020B0604030504040204" pitchFamily="34" charset="0"/>
              </a:rPr>
              <a:t>Es rocío del Hermón, que va bajando</a:t>
            </a:r>
            <a:br>
              <a:rPr lang="es-MX" sz="3200" b="1" dirty="0">
                <a:solidFill>
                  <a:schemeClr val="tx1"/>
                </a:solidFill>
              </a:rPr>
            </a:br>
            <a:r>
              <a:rPr lang="es-MX" sz="3200" b="1" i="0" dirty="0">
                <a:solidFill>
                  <a:schemeClr val="tx1"/>
                </a:solidFill>
                <a:effectLst/>
                <a:latin typeface="Verdana" panose="020B0604030504040204" pitchFamily="34" charset="0"/>
              </a:rPr>
              <a:t>sobre el monte </a:t>
            </a:r>
            <a:r>
              <a:rPr lang="es-MX" sz="3200" b="1" i="0" dirty="0" err="1">
                <a:solidFill>
                  <a:schemeClr val="tx1"/>
                </a:solidFill>
                <a:effectLst/>
                <a:latin typeface="Verdana" panose="020B0604030504040204" pitchFamily="34" charset="0"/>
              </a:rPr>
              <a:t>Sión</a:t>
            </a:r>
            <a:r>
              <a:rPr lang="es-MX" sz="3200" b="1" i="0" dirty="0">
                <a:solidFill>
                  <a:schemeClr val="tx1"/>
                </a:solidFill>
                <a:effectLst/>
                <a:latin typeface="Verdana" panose="020B0604030504040204" pitchFamily="34" charset="0"/>
              </a:rPr>
              <a:t>.</a:t>
            </a:r>
            <a:br>
              <a:rPr lang="es-MX" sz="3200" b="1" dirty="0">
                <a:solidFill>
                  <a:schemeClr val="tx1"/>
                </a:solidFill>
              </a:rPr>
            </a:br>
            <a:r>
              <a:rPr lang="es-MX" sz="3200" b="1" i="0" dirty="0">
                <a:solidFill>
                  <a:schemeClr val="tx1"/>
                </a:solidFill>
                <a:effectLst/>
                <a:latin typeface="Verdana" panose="020B0604030504040204" pitchFamily="34" charset="0"/>
              </a:rPr>
              <a:t>Porque allí manda el Señor la bendición:</a:t>
            </a:r>
            <a:br>
              <a:rPr lang="es-MX" sz="3200" b="1" dirty="0">
                <a:solidFill>
                  <a:schemeClr val="tx1"/>
                </a:solidFill>
              </a:rPr>
            </a:br>
            <a:r>
              <a:rPr lang="es-MX" sz="3200" b="1" i="0" dirty="0">
                <a:solidFill>
                  <a:schemeClr val="tx1"/>
                </a:solidFill>
                <a:effectLst/>
                <a:latin typeface="Verdana" panose="020B0604030504040204" pitchFamily="34" charset="0"/>
              </a:rPr>
              <a:t>la vida para siempre. Gloria al padre…</a:t>
            </a:r>
            <a:endParaRPr lang="es-MX" sz="3200" b="1" dirty="0">
              <a:solidFill>
                <a:schemeClr val="tx1"/>
              </a:solidFill>
            </a:endParaRPr>
          </a:p>
        </p:txBody>
      </p:sp>
    </p:spTree>
    <p:extLst>
      <p:ext uri="{BB962C8B-B14F-4D97-AF65-F5344CB8AC3E}">
        <p14:creationId xmlns:p14="http://schemas.microsoft.com/office/powerpoint/2010/main" val="204937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6D9FC-2292-60F5-BA57-7B86B1BCED68}"/>
              </a:ext>
            </a:extLst>
          </p:cNvPr>
          <p:cNvSpPr>
            <a:spLocks noGrp="1"/>
          </p:cNvSpPr>
          <p:nvPr>
            <p:ph type="title"/>
          </p:nvPr>
        </p:nvSpPr>
        <p:spPr>
          <a:xfrm>
            <a:off x="838200" y="1"/>
            <a:ext cx="10515600" cy="1046921"/>
          </a:xfrm>
        </p:spPr>
        <p:txBody>
          <a:bodyPr/>
          <a:lstStyle/>
          <a:p>
            <a:r>
              <a:rPr lang="es-MX" b="0" i="0" dirty="0">
                <a:solidFill>
                  <a:schemeClr val="tx1"/>
                </a:solidFill>
                <a:effectLst/>
                <a:latin typeface="Verdana" panose="020B0604030504040204" pitchFamily="34" charset="0"/>
              </a:rPr>
              <a:t>Salmo 139</a:t>
            </a:r>
            <a:endParaRPr lang="es-MX" dirty="0">
              <a:solidFill>
                <a:schemeClr val="tx1"/>
              </a:solidFill>
            </a:endParaRPr>
          </a:p>
        </p:txBody>
      </p:sp>
      <p:sp>
        <p:nvSpPr>
          <p:cNvPr id="3" name="Marcador de contenido 2">
            <a:extLst>
              <a:ext uri="{FF2B5EF4-FFF2-40B4-BE49-F238E27FC236}">
                <a16:creationId xmlns:a16="http://schemas.microsoft.com/office/drawing/2014/main" id="{9B2F2435-0567-CA48-0705-A3FA8613DAE4}"/>
              </a:ext>
            </a:extLst>
          </p:cNvPr>
          <p:cNvSpPr>
            <a:spLocks noGrp="1"/>
          </p:cNvSpPr>
          <p:nvPr>
            <p:ph idx="1"/>
          </p:nvPr>
        </p:nvSpPr>
        <p:spPr>
          <a:xfrm>
            <a:off x="1120000" y="1046922"/>
            <a:ext cx="10233800" cy="5605669"/>
          </a:xfrm>
        </p:spPr>
        <p:txBody>
          <a:bodyPr>
            <a:noAutofit/>
          </a:bodyPr>
          <a:lstStyle/>
          <a:p>
            <a:r>
              <a:rPr lang="es-MX" sz="3200" b="1" i="0" dirty="0">
                <a:solidFill>
                  <a:schemeClr val="tx1"/>
                </a:solidFill>
                <a:effectLst/>
                <a:latin typeface="Verdana" panose="020B0604030504040204" pitchFamily="34" charset="0"/>
              </a:rPr>
              <a:t>Líbrame, Señor, del malvado,</a:t>
            </a:r>
            <a:br>
              <a:rPr lang="es-MX" sz="3200" b="1" dirty="0">
                <a:solidFill>
                  <a:schemeClr val="tx1"/>
                </a:solidFill>
              </a:rPr>
            </a:br>
            <a:r>
              <a:rPr lang="es-MX" sz="3200" b="1" i="0" dirty="0">
                <a:solidFill>
                  <a:schemeClr val="tx1"/>
                </a:solidFill>
                <a:effectLst/>
                <a:latin typeface="Verdana" panose="020B0604030504040204" pitchFamily="34" charset="0"/>
              </a:rPr>
              <a:t>guárdame del hombre violento,</a:t>
            </a:r>
            <a:br>
              <a:rPr lang="es-MX" sz="3200" b="1" dirty="0">
                <a:solidFill>
                  <a:schemeClr val="tx1"/>
                </a:solidFill>
              </a:rPr>
            </a:br>
            <a:r>
              <a:rPr lang="es-MX" sz="3200" b="1" i="0" dirty="0">
                <a:solidFill>
                  <a:schemeClr val="tx1"/>
                </a:solidFill>
                <a:effectLst/>
                <a:latin typeface="Verdana" panose="020B0604030504040204" pitchFamily="34" charset="0"/>
              </a:rPr>
              <a:t>que planean maldades en su corazón</a:t>
            </a:r>
            <a:br>
              <a:rPr lang="es-MX" sz="3200" b="1" dirty="0">
                <a:solidFill>
                  <a:schemeClr val="tx1"/>
                </a:solidFill>
              </a:rPr>
            </a:br>
            <a:r>
              <a:rPr lang="es-MX" sz="3200" b="1" i="0" dirty="0">
                <a:solidFill>
                  <a:schemeClr val="tx1"/>
                </a:solidFill>
                <a:effectLst/>
                <a:latin typeface="Verdana" panose="020B0604030504040204" pitchFamily="34" charset="0"/>
              </a:rPr>
              <a:t>y todo el día provocan contiendas;</a:t>
            </a:r>
            <a:br>
              <a:rPr lang="es-MX" sz="3200" b="1" dirty="0">
                <a:solidFill>
                  <a:schemeClr val="tx1"/>
                </a:solidFill>
              </a:rPr>
            </a:br>
            <a:r>
              <a:rPr lang="es-MX" sz="3200" b="1" i="0" dirty="0">
                <a:solidFill>
                  <a:schemeClr val="tx1"/>
                </a:solidFill>
                <a:effectLst/>
                <a:latin typeface="Verdana" panose="020B0604030504040204" pitchFamily="34" charset="0"/>
              </a:rPr>
              <a:t>afilan sus lenguas como serpientes,</a:t>
            </a:r>
            <a:br>
              <a:rPr lang="es-MX" sz="3200" b="1" dirty="0">
                <a:solidFill>
                  <a:schemeClr val="tx1"/>
                </a:solidFill>
              </a:rPr>
            </a:br>
            <a:r>
              <a:rPr lang="es-MX" sz="3200" b="1" i="0" dirty="0">
                <a:solidFill>
                  <a:schemeClr val="tx1"/>
                </a:solidFill>
                <a:effectLst/>
                <a:latin typeface="Verdana" panose="020B0604030504040204" pitchFamily="34" charset="0"/>
              </a:rPr>
              <a:t>con veneno de víboras en los labios.</a:t>
            </a:r>
            <a:br>
              <a:rPr lang="es-MX" sz="3200" b="1" dirty="0">
                <a:solidFill>
                  <a:schemeClr val="tx1"/>
                </a:solidFill>
              </a:rPr>
            </a:br>
            <a:br>
              <a:rPr lang="es-MX" sz="3200" b="1" dirty="0">
                <a:solidFill>
                  <a:schemeClr val="tx1"/>
                </a:solidFill>
              </a:rPr>
            </a:br>
            <a:r>
              <a:rPr lang="es-MX" sz="3200" b="1" i="0" dirty="0">
                <a:solidFill>
                  <a:schemeClr val="tx1"/>
                </a:solidFill>
                <a:effectLst/>
                <a:latin typeface="Verdana" panose="020B0604030504040204" pitchFamily="34" charset="0"/>
              </a:rPr>
              <a:t>Defiéndeme, Señor, de la mano perversa,</a:t>
            </a:r>
            <a:br>
              <a:rPr lang="es-MX" sz="3200" b="1" dirty="0">
                <a:solidFill>
                  <a:schemeClr val="tx1"/>
                </a:solidFill>
              </a:rPr>
            </a:br>
            <a:r>
              <a:rPr lang="es-MX" sz="3200" b="1" i="0" dirty="0">
                <a:solidFill>
                  <a:schemeClr val="tx1"/>
                </a:solidFill>
                <a:effectLst/>
                <a:latin typeface="Verdana" panose="020B0604030504040204" pitchFamily="34" charset="0"/>
              </a:rPr>
              <a:t>guárdame de los hombres violentos,</a:t>
            </a:r>
            <a:br>
              <a:rPr lang="es-MX" sz="3200" b="1" dirty="0">
                <a:solidFill>
                  <a:schemeClr val="tx1"/>
                </a:solidFill>
              </a:rPr>
            </a:br>
            <a:r>
              <a:rPr lang="es-MX" sz="3200" b="1" i="0" dirty="0">
                <a:solidFill>
                  <a:schemeClr val="tx1"/>
                </a:solidFill>
                <a:effectLst/>
                <a:latin typeface="Verdana" panose="020B0604030504040204" pitchFamily="34" charset="0"/>
              </a:rPr>
              <a:t>que preparan zancadillas a mis pasos.</a:t>
            </a:r>
            <a:br>
              <a:rPr lang="es-MX" sz="3200" b="1" dirty="0">
                <a:solidFill>
                  <a:schemeClr val="tx1"/>
                </a:solidFill>
              </a:rPr>
            </a:br>
            <a:r>
              <a:rPr lang="es-MX" sz="3200" b="1" i="0" dirty="0">
                <a:solidFill>
                  <a:schemeClr val="tx1"/>
                </a:solidFill>
                <a:effectLst/>
                <a:latin typeface="Verdana" panose="020B0604030504040204" pitchFamily="34" charset="0"/>
              </a:rPr>
              <a:t>Los soberbios me esconden trampas;</a:t>
            </a:r>
            <a:br>
              <a:rPr lang="es-MX" sz="3200" b="1" dirty="0">
                <a:solidFill>
                  <a:schemeClr val="tx1"/>
                </a:solidFill>
              </a:rPr>
            </a:br>
            <a:r>
              <a:rPr lang="es-MX" sz="3200" b="1" i="0" dirty="0">
                <a:solidFill>
                  <a:schemeClr val="tx1"/>
                </a:solidFill>
                <a:effectLst/>
                <a:latin typeface="Verdana" panose="020B0604030504040204" pitchFamily="34" charset="0"/>
              </a:rPr>
              <a:t>los perversos me tienden una red</a:t>
            </a:r>
            <a:br>
              <a:rPr lang="es-MX" sz="3200" b="1" dirty="0">
                <a:solidFill>
                  <a:schemeClr val="tx1"/>
                </a:solidFill>
              </a:rPr>
            </a:br>
            <a:r>
              <a:rPr lang="es-MX" sz="3200" b="1" i="0" dirty="0">
                <a:solidFill>
                  <a:schemeClr val="tx1"/>
                </a:solidFill>
                <a:effectLst/>
                <a:latin typeface="Verdana" panose="020B0604030504040204" pitchFamily="34" charset="0"/>
              </a:rPr>
              <a:t>y por el camino me colocan lazos.</a:t>
            </a:r>
            <a:endParaRPr lang="es-MX" sz="3200" b="1" dirty="0">
              <a:solidFill>
                <a:schemeClr val="tx1"/>
              </a:solidFill>
            </a:endParaRPr>
          </a:p>
        </p:txBody>
      </p:sp>
    </p:spTree>
    <p:extLst>
      <p:ext uri="{BB962C8B-B14F-4D97-AF65-F5344CB8AC3E}">
        <p14:creationId xmlns:p14="http://schemas.microsoft.com/office/powerpoint/2010/main" val="351247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33D-D315-F4CE-DABE-4B3B938CC53D}"/>
              </a:ext>
            </a:extLst>
          </p:cNvPr>
          <p:cNvSpPr>
            <a:spLocks noGrp="1"/>
          </p:cNvSpPr>
          <p:nvPr>
            <p:ph type="title"/>
          </p:nvPr>
        </p:nvSpPr>
        <p:spPr>
          <a:xfrm>
            <a:off x="838200" y="159027"/>
            <a:ext cx="10515600" cy="159025"/>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1F7E0418-5B01-020C-4DE8-737FD2365C75}"/>
              </a:ext>
            </a:extLst>
          </p:cNvPr>
          <p:cNvSpPr>
            <a:spLocks noGrp="1"/>
          </p:cNvSpPr>
          <p:nvPr>
            <p:ph idx="1"/>
          </p:nvPr>
        </p:nvSpPr>
        <p:spPr>
          <a:xfrm>
            <a:off x="1120000" y="516835"/>
            <a:ext cx="10233800" cy="5660128"/>
          </a:xfrm>
        </p:spPr>
        <p:txBody>
          <a:bodyPr>
            <a:noAutofit/>
          </a:bodyPr>
          <a:lstStyle/>
          <a:p>
            <a:r>
              <a:rPr lang="es-MX" sz="3200" b="1" i="0" dirty="0">
                <a:solidFill>
                  <a:schemeClr val="tx1"/>
                </a:solidFill>
                <a:effectLst/>
                <a:latin typeface="Verdana" panose="020B0604030504040204" pitchFamily="34" charset="0"/>
              </a:rPr>
              <a:t>Pero yo digo al Señor: «Tú eres mi Dios»;</a:t>
            </a:r>
            <a:br>
              <a:rPr lang="es-MX" sz="3200" b="1" dirty="0">
                <a:solidFill>
                  <a:schemeClr val="tx1"/>
                </a:solidFill>
              </a:rPr>
            </a:br>
            <a:r>
              <a:rPr lang="es-MX" sz="3200" b="1" i="0" dirty="0">
                <a:solidFill>
                  <a:schemeClr val="tx1"/>
                </a:solidFill>
                <a:effectLst/>
                <a:latin typeface="Verdana" panose="020B0604030504040204" pitchFamily="34" charset="0"/>
              </a:rPr>
              <a:t>Señor, atiende a mis gritos de socorro;</a:t>
            </a:r>
            <a:br>
              <a:rPr lang="es-MX" sz="3200" b="1" dirty="0">
                <a:solidFill>
                  <a:schemeClr val="tx1"/>
                </a:solidFill>
              </a:rPr>
            </a:br>
            <a:r>
              <a:rPr lang="es-MX" sz="3200" b="1" i="0" dirty="0">
                <a:solidFill>
                  <a:schemeClr val="tx1"/>
                </a:solidFill>
                <a:effectLst/>
                <a:latin typeface="Verdana" panose="020B0604030504040204" pitchFamily="34" charset="0"/>
              </a:rPr>
              <a:t>Señor Dios, mi fuerte salvador,</a:t>
            </a:r>
            <a:br>
              <a:rPr lang="es-MX" sz="3200" b="1" dirty="0">
                <a:solidFill>
                  <a:schemeClr val="tx1"/>
                </a:solidFill>
              </a:rPr>
            </a:br>
            <a:r>
              <a:rPr lang="es-MX" sz="3200" b="1" i="0" dirty="0">
                <a:solidFill>
                  <a:schemeClr val="tx1"/>
                </a:solidFill>
                <a:effectLst/>
                <a:latin typeface="Verdana" panose="020B0604030504040204" pitchFamily="34" charset="0"/>
              </a:rPr>
              <a:t>que cubres mi cabeza el día de la batalla.</a:t>
            </a:r>
            <a:br>
              <a:rPr lang="es-MX" sz="3200" b="1" dirty="0">
                <a:solidFill>
                  <a:schemeClr val="tx1"/>
                </a:solidFill>
              </a:rPr>
            </a:br>
            <a:br>
              <a:rPr lang="es-MX" sz="3200" b="1" dirty="0">
                <a:solidFill>
                  <a:schemeClr val="tx1"/>
                </a:solidFill>
              </a:rPr>
            </a:br>
            <a:r>
              <a:rPr lang="es-MX" sz="3200" b="1" i="0" dirty="0">
                <a:solidFill>
                  <a:schemeClr val="tx1"/>
                </a:solidFill>
                <a:effectLst/>
                <a:latin typeface="Verdana" panose="020B0604030504040204" pitchFamily="34" charset="0"/>
              </a:rPr>
              <a:t>Señor, no le concedas sus deseos al malvado,</a:t>
            </a:r>
            <a:br>
              <a:rPr lang="es-MX" sz="3200" b="1" dirty="0">
                <a:solidFill>
                  <a:schemeClr val="tx1"/>
                </a:solidFill>
              </a:rPr>
            </a:br>
            <a:r>
              <a:rPr lang="es-MX" sz="3200" b="1" i="0" dirty="0">
                <a:solidFill>
                  <a:schemeClr val="tx1"/>
                </a:solidFill>
                <a:effectLst/>
                <a:latin typeface="Verdana" panose="020B0604030504040204" pitchFamily="34" charset="0"/>
              </a:rPr>
              <a:t>no des éxito a sus proyectos.</a:t>
            </a:r>
            <a:br>
              <a:rPr lang="es-MX" sz="3200" b="1" dirty="0">
                <a:solidFill>
                  <a:schemeClr val="tx1"/>
                </a:solidFill>
              </a:rPr>
            </a:br>
            <a:br>
              <a:rPr lang="es-MX" sz="3200" b="1" dirty="0">
                <a:solidFill>
                  <a:schemeClr val="tx1"/>
                </a:solidFill>
              </a:rPr>
            </a:br>
            <a:r>
              <a:rPr lang="es-MX" sz="3200" b="1" i="0" dirty="0">
                <a:solidFill>
                  <a:schemeClr val="tx1"/>
                </a:solidFill>
                <a:effectLst/>
                <a:latin typeface="Verdana" panose="020B0604030504040204" pitchFamily="34" charset="0"/>
              </a:rPr>
              <a:t>Yo sé que el Señor hace justicia al afligido</a:t>
            </a:r>
            <a:br>
              <a:rPr lang="es-MX" sz="3200" b="1" dirty="0">
                <a:solidFill>
                  <a:schemeClr val="tx1"/>
                </a:solidFill>
              </a:rPr>
            </a:br>
            <a:r>
              <a:rPr lang="es-MX" sz="3200" b="1" i="0" dirty="0">
                <a:solidFill>
                  <a:schemeClr val="tx1"/>
                </a:solidFill>
                <a:effectLst/>
                <a:latin typeface="Verdana" panose="020B0604030504040204" pitchFamily="34" charset="0"/>
              </a:rPr>
              <a:t>y defiende el derecho del pobre.</a:t>
            </a:r>
            <a:br>
              <a:rPr lang="es-MX" sz="3200" b="1" dirty="0">
                <a:solidFill>
                  <a:schemeClr val="tx1"/>
                </a:solidFill>
              </a:rPr>
            </a:br>
            <a:r>
              <a:rPr lang="es-MX" sz="3200" b="1" i="0" dirty="0">
                <a:solidFill>
                  <a:schemeClr val="tx1"/>
                </a:solidFill>
                <a:effectLst/>
                <a:latin typeface="Verdana" panose="020B0604030504040204" pitchFamily="34" charset="0"/>
              </a:rPr>
              <a:t>Los justos alabarán tu nombre,</a:t>
            </a:r>
            <a:br>
              <a:rPr lang="es-MX" sz="3200" b="1" dirty="0">
                <a:solidFill>
                  <a:schemeClr val="tx1"/>
                </a:solidFill>
              </a:rPr>
            </a:br>
            <a:r>
              <a:rPr lang="es-MX" sz="3200" b="1" i="0" dirty="0">
                <a:solidFill>
                  <a:schemeClr val="tx1"/>
                </a:solidFill>
                <a:effectLst/>
                <a:latin typeface="Verdana" panose="020B0604030504040204" pitchFamily="34" charset="0"/>
              </a:rPr>
              <a:t>los honrados habitarán en tu presencia.</a:t>
            </a:r>
          </a:p>
          <a:p>
            <a:r>
              <a:rPr lang="es-MX" sz="3200" b="1" dirty="0">
                <a:solidFill>
                  <a:schemeClr val="tx1"/>
                </a:solidFill>
                <a:latin typeface="Verdana" panose="020B0604030504040204" pitchFamily="34" charset="0"/>
              </a:rPr>
              <a:t>Gloria al padre</a:t>
            </a:r>
            <a:br>
              <a:rPr lang="es-MX" sz="3200" b="1" dirty="0">
                <a:solidFill>
                  <a:schemeClr val="tx1"/>
                </a:solidFill>
              </a:rPr>
            </a:br>
            <a:endParaRPr lang="es-MX" sz="3200" b="1" dirty="0">
              <a:solidFill>
                <a:schemeClr val="tx1"/>
              </a:solidFill>
            </a:endParaRPr>
          </a:p>
        </p:txBody>
      </p:sp>
    </p:spTree>
    <p:extLst>
      <p:ext uri="{BB962C8B-B14F-4D97-AF65-F5344CB8AC3E}">
        <p14:creationId xmlns:p14="http://schemas.microsoft.com/office/powerpoint/2010/main" val="2258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DE31C-64E8-2287-21B0-F9106BF8087A}"/>
              </a:ext>
            </a:extLst>
          </p:cNvPr>
          <p:cNvSpPr>
            <a:spLocks noGrp="1"/>
          </p:cNvSpPr>
          <p:nvPr>
            <p:ph type="title"/>
          </p:nvPr>
        </p:nvSpPr>
        <p:spPr>
          <a:xfrm>
            <a:off x="838200" y="365126"/>
            <a:ext cx="10515600" cy="946840"/>
          </a:xfrm>
        </p:spPr>
        <p:txBody>
          <a:bodyPr>
            <a:normAutofit fontScale="90000"/>
          </a:bodyPr>
          <a:lstStyle/>
          <a:p>
            <a:r>
              <a:rPr lang="es-MX" dirty="0">
                <a:solidFill>
                  <a:srgbClr val="FFFF00"/>
                </a:solidFill>
              </a:rPr>
              <a:t>Lectura del Evangelio según Lucas 8,1-3</a:t>
            </a:r>
          </a:p>
        </p:txBody>
      </p:sp>
      <p:sp>
        <p:nvSpPr>
          <p:cNvPr id="3" name="Marcador de contenido 2">
            <a:extLst>
              <a:ext uri="{FF2B5EF4-FFF2-40B4-BE49-F238E27FC236}">
                <a16:creationId xmlns:a16="http://schemas.microsoft.com/office/drawing/2014/main" id="{0AF53052-739F-84A8-B256-37B2D2F54F21}"/>
              </a:ext>
            </a:extLst>
          </p:cNvPr>
          <p:cNvSpPr>
            <a:spLocks noGrp="1"/>
          </p:cNvSpPr>
          <p:nvPr>
            <p:ph idx="1"/>
          </p:nvPr>
        </p:nvSpPr>
        <p:spPr>
          <a:xfrm>
            <a:off x="238539" y="1577009"/>
            <a:ext cx="11701669" cy="4599954"/>
          </a:xfrm>
        </p:spPr>
        <p:txBody>
          <a:bodyPr>
            <a:noAutofit/>
          </a:bodyPr>
          <a:lstStyle/>
          <a:p>
            <a:r>
              <a:rPr lang="es-MX" sz="4000" b="1" dirty="0"/>
              <a:t>Recorrió a continuación ciudades y pueblos, proclamando y anunciando la Buena Nueva del Reino de Dios; le acompañaban los Doce, y algunas mujeres que habían sido curadas de espíritus malignos y enfermedades: María, llamada Magdalena, de la que habían salido siete demonios, Juana, mujer de Cusa, un administrador de Herodes, Susana y otras muchas que les servían con sus bienes. Palabra del Señor</a:t>
            </a:r>
          </a:p>
        </p:txBody>
      </p:sp>
    </p:spTree>
    <p:extLst>
      <p:ext uri="{BB962C8B-B14F-4D97-AF65-F5344CB8AC3E}">
        <p14:creationId xmlns:p14="http://schemas.microsoft.com/office/powerpoint/2010/main" val="111487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ADB67-2D9E-4754-8CA7-5A7BD423957E}"/>
              </a:ext>
            </a:extLst>
          </p:cNvPr>
          <p:cNvSpPr>
            <a:spLocks noGrp="1"/>
          </p:cNvSpPr>
          <p:nvPr>
            <p:ph type="title"/>
          </p:nvPr>
        </p:nvSpPr>
        <p:spPr>
          <a:xfrm>
            <a:off x="838200" y="365126"/>
            <a:ext cx="10515600" cy="204718"/>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E2DF97E0-6949-BA52-04EF-7B3C68F34E34}"/>
              </a:ext>
            </a:extLst>
          </p:cNvPr>
          <p:cNvSpPr>
            <a:spLocks noGrp="1"/>
          </p:cNvSpPr>
          <p:nvPr>
            <p:ph idx="1"/>
          </p:nvPr>
        </p:nvSpPr>
        <p:spPr>
          <a:xfrm>
            <a:off x="225287" y="728870"/>
            <a:ext cx="11820939" cy="5448093"/>
          </a:xfrm>
        </p:spPr>
        <p:txBody>
          <a:bodyPr>
            <a:noAutofit/>
          </a:bodyPr>
          <a:lstStyle/>
          <a:p>
            <a:r>
              <a:rPr lang="es-MX" sz="4400" b="1" dirty="0"/>
              <a:t>Lucas 8,1: Los doce que siguen a Jesús. En una única frase Lucas describe la situación: Jesús anda por todas partes, por los poblados y ciudades de Galilea, anunciando la Buena Nueva de Dios y los doce están con él. La expresión “seguir a Jesús” (cf. Mc 1,18; 15,41) indica la condición del discípulo que sigue al Maestro, veinte y cuatro horas por día, procurando imitar su ejemplo y participar de su destino.</a:t>
            </a:r>
          </a:p>
        </p:txBody>
      </p:sp>
    </p:spTree>
    <p:extLst>
      <p:ext uri="{BB962C8B-B14F-4D97-AF65-F5344CB8AC3E}">
        <p14:creationId xmlns:p14="http://schemas.microsoft.com/office/powerpoint/2010/main" val="372145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9B246-6F5C-836D-CCBF-FC8308D5D994}"/>
              </a:ext>
            </a:extLst>
          </p:cNvPr>
          <p:cNvSpPr>
            <a:spLocks noGrp="1"/>
          </p:cNvSpPr>
          <p:nvPr>
            <p:ph type="title"/>
          </p:nvPr>
        </p:nvSpPr>
        <p:spPr>
          <a:xfrm>
            <a:off x="838200" y="365126"/>
            <a:ext cx="10515600" cy="3159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24426988-7FD3-3C31-930E-D186647BFB24}"/>
              </a:ext>
            </a:extLst>
          </p:cNvPr>
          <p:cNvSpPr>
            <a:spLocks noGrp="1"/>
          </p:cNvSpPr>
          <p:nvPr>
            <p:ph idx="1"/>
          </p:nvPr>
        </p:nvSpPr>
        <p:spPr>
          <a:xfrm>
            <a:off x="278296" y="874642"/>
            <a:ext cx="11754678" cy="5618231"/>
          </a:xfrm>
        </p:spPr>
        <p:txBody>
          <a:bodyPr>
            <a:noAutofit/>
          </a:bodyPr>
          <a:lstStyle/>
          <a:p>
            <a:r>
              <a:rPr lang="es-MX" sz="3600" b="1" dirty="0"/>
              <a:t>Lucas 8,2-3: Las mujeres siguen a Jesús. Lo sorprendente es que, al lado de los hombres, hay también mujeres “junto a Jesús”. Lucas coloca a los discípulos y a las discípulas en pie de igualdad, pues ambos siguen a Jesús.</a:t>
            </a:r>
          </a:p>
          <a:p>
            <a:r>
              <a:rPr lang="es-MX" sz="3600" b="1" dirty="0"/>
              <a:t>Los primeros cristianos no llegaron a elaborar una lista de estas discípulas que seguían a Jesús como hicieron los doce discípulos. Pero en las páginas del evangelio de Lucas aparecen los nombres de siete discípulas: </a:t>
            </a:r>
            <a:r>
              <a:rPr lang="es-MX" sz="3600" b="1" dirty="0" err="1"/>
              <a:t>Maria</a:t>
            </a:r>
            <a:r>
              <a:rPr lang="es-MX" sz="3600" b="1" dirty="0"/>
              <a:t> Magdalena, Juana, mujer de Cuza, Susana (</a:t>
            </a:r>
            <a:r>
              <a:rPr lang="es-MX" sz="3600" b="1" dirty="0" err="1"/>
              <a:t>Lc</a:t>
            </a:r>
            <a:r>
              <a:rPr lang="es-MX" sz="3600" b="1" dirty="0"/>
              <a:t> 8,3), Marta y </a:t>
            </a:r>
            <a:r>
              <a:rPr lang="es-MX" sz="3600" b="1" dirty="0" err="1"/>
              <a:t>Maria</a:t>
            </a:r>
            <a:r>
              <a:rPr lang="es-MX" sz="3600" b="1" dirty="0"/>
              <a:t> (</a:t>
            </a:r>
            <a:r>
              <a:rPr lang="es-MX" sz="3600" b="1" dirty="0" err="1"/>
              <a:t>Lc</a:t>
            </a:r>
            <a:r>
              <a:rPr lang="es-MX" sz="3600" b="1" dirty="0"/>
              <a:t> 10,38), María, madre de Santiago (</a:t>
            </a:r>
            <a:r>
              <a:rPr lang="es-MX" sz="3600" b="1" dirty="0" err="1"/>
              <a:t>Lc</a:t>
            </a:r>
            <a:r>
              <a:rPr lang="es-MX" sz="3600" b="1" dirty="0"/>
              <a:t> 24,10) y Ana, la profetisa (</a:t>
            </a:r>
            <a:r>
              <a:rPr lang="es-MX" sz="3600" b="1" dirty="0" err="1"/>
              <a:t>Lc</a:t>
            </a:r>
            <a:r>
              <a:rPr lang="es-MX" sz="3600" b="1" dirty="0"/>
              <a:t> 2,36),</a:t>
            </a:r>
          </a:p>
        </p:txBody>
      </p:sp>
    </p:spTree>
    <p:extLst>
      <p:ext uri="{BB962C8B-B14F-4D97-AF65-F5344CB8AC3E}">
        <p14:creationId xmlns:p14="http://schemas.microsoft.com/office/powerpoint/2010/main" val="103196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9B2889-EBD4-7A7A-8B2C-961F4202544B}"/>
              </a:ext>
            </a:extLst>
          </p:cNvPr>
          <p:cNvSpPr>
            <a:spLocks noGrp="1"/>
          </p:cNvSpPr>
          <p:nvPr>
            <p:ph type="title"/>
          </p:nvPr>
        </p:nvSpPr>
        <p:spPr>
          <a:xfrm>
            <a:off x="838200" y="251792"/>
            <a:ext cx="10515600" cy="106018"/>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05D3F9A6-5490-85C4-AB0C-0EDD44867669}"/>
              </a:ext>
            </a:extLst>
          </p:cNvPr>
          <p:cNvSpPr>
            <a:spLocks noGrp="1"/>
          </p:cNvSpPr>
          <p:nvPr>
            <p:ph idx="1"/>
          </p:nvPr>
        </p:nvSpPr>
        <p:spPr>
          <a:xfrm>
            <a:off x="424070" y="357810"/>
            <a:ext cx="11436626" cy="6248398"/>
          </a:xfrm>
        </p:spPr>
        <p:txBody>
          <a:bodyPr>
            <a:noAutofit/>
          </a:bodyPr>
          <a:lstStyle/>
          <a:p>
            <a:r>
              <a:rPr lang="es-MX" sz="3600" b="1" dirty="0"/>
              <a:t>El Evangelio de Lucas fue considerado siempre el evangelio de las mujeres. De hecho, Lucas es lo que trae el mayor número de episodios en que se destaca la relación de Jesús con las mujeres. Y la novedad no está sólo en la presencia de las mujeres alrededor de Jesús, pero también y sobre todo en la actitud de </a:t>
            </a:r>
            <a:r>
              <a:rPr lang="es-MX" sz="3600" b="1" dirty="0" err="1"/>
              <a:t>de</a:t>
            </a:r>
            <a:r>
              <a:rPr lang="es-MX" sz="3600" b="1" dirty="0"/>
              <a:t> Jesús con relación de Jesús con las mujeres. Jesús las toca y se deja tocar por las mujeres, sin miedo a contaminarse (</a:t>
            </a:r>
            <a:r>
              <a:rPr lang="es-MX" sz="3600" b="1" dirty="0" err="1"/>
              <a:t>Lc</a:t>
            </a:r>
            <a:r>
              <a:rPr lang="es-MX" sz="3600" b="1" dirty="0"/>
              <a:t> 7,39; 8,44-45.54). A diferencia de los maestros de la época, Jesús acepta a las mujeres como seguidoras y discípulas (</a:t>
            </a:r>
            <a:r>
              <a:rPr lang="es-MX" sz="3600" b="1" dirty="0" err="1"/>
              <a:t>Lc</a:t>
            </a:r>
            <a:r>
              <a:rPr lang="es-MX" sz="3600" b="1" dirty="0"/>
              <a:t> 8,2-3; 10,39). </a:t>
            </a:r>
          </a:p>
        </p:txBody>
      </p:sp>
    </p:spTree>
    <p:extLst>
      <p:ext uri="{BB962C8B-B14F-4D97-AF65-F5344CB8AC3E}">
        <p14:creationId xmlns:p14="http://schemas.microsoft.com/office/powerpoint/2010/main" val="2394563218"/>
      </p:ext>
    </p:extLst>
  </p:cSld>
  <p:clrMapOvr>
    <a:masterClrMapping/>
  </p:clrMapOvr>
</p:sld>
</file>

<file path=ppt/theme/theme1.xml><?xml version="1.0" encoding="utf-8"?>
<a:theme xmlns:a="http://schemas.openxmlformats.org/drawingml/2006/main" name="Profundidad">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TM04033923[[fn=Profundidad]]</Template>
  <TotalTime>76</TotalTime>
  <Words>921</Words>
  <Application>Microsoft Office PowerPoint</Application>
  <PresentationFormat>Panorámica</PresentationFormat>
  <Paragraphs>29</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Corbel</vt:lpstr>
      <vt:lpstr>Verdana</vt:lpstr>
      <vt:lpstr>Profundidad</vt:lpstr>
      <vt:lpstr>LECTIO DIVINA</vt:lpstr>
      <vt:lpstr>Oración inicial</vt:lpstr>
      <vt:lpstr>Salmo 132  </vt:lpstr>
      <vt:lpstr>Salmo 139</vt:lpstr>
      <vt:lpstr>Presentación de PowerPoint</vt:lpstr>
      <vt:lpstr>Lectura del Evangelio según Lucas 8,1-3</vt:lpstr>
      <vt:lpstr>Presentación de PowerPoint</vt:lpstr>
      <vt:lpstr>Presentación de PowerPoint</vt:lpstr>
      <vt:lpstr>Presentación de PowerPoint</vt:lpstr>
      <vt:lpstr>Presentación de PowerPoint</vt:lpstr>
      <vt:lpstr>Presentación de PowerPoint</vt:lpstr>
      <vt:lpstr>Presentación de PowerPoint</vt:lpstr>
      <vt:lpstr>pensemos</vt:lpstr>
      <vt:lpstr>ORACION FINAL</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LECTIO DIVINA</dc:title>
  <dc:creator>Jose Miguel</dc:creator>
  <cp:lastModifiedBy>LENOVO</cp:lastModifiedBy>
  <cp:revision>4</cp:revision>
  <dcterms:created xsi:type="dcterms:W3CDTF">2023-09-18T00:29:31Z</dcterms:created>
  <dcterms:modified xsi:type="dcterms:W3CDTF">2023-09-22T15:54:46Z</dcterms:modified>
</cp:coreProperties>
</file>